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autoCompressPictures="0">
  <p:sldMasterIdLst>
    <p:sldMasterId id="2147483648" r:id="rId1"/>
  </p:sldMasterIdLst>
  <p:notesMasterIdLst>
    <p:notesMasterId r:id="rId80"/>
  </p:notesMasterIdLst>
  <p:sldIdLst>
    <p:sldId id="427" r:id="rId2"/>
    <p:sldId id="283" r:id="rId3"/>
    <p:sldId id="303" r:id="rId4"/>
    <p:sldId id="422" r:id="rId5"/>
    <p:sldId id="392" r:id="rId6"/>
    <p:sldId id="304" r:id="rId7"/>
    <p:sldId id="353" r:id="rId8"/>
    <p:sldId id="354" r:id="rId9"/>
    <p:sldId id="393" r:id="rId10"/>
    <p:sldId id="356" r:id="rId11"/>
    <p:sldId id="357" r:id="rId12"/>
    <p:sldId id="423" r:id="rId13"/>
    <p:sldId id="350" r:id="rId14"/>
    <p:sldId id="272" r:id="rId15"/>
    <p:sldId id="424" r:id="rId16"/>
    <p:sldId id="273" r:id="rId17"/>
    <p:sldId id="275" r:id="rId18"/>
    <p:sldId id="324" r:id="rId19"/>
    <p:sldId id="326" r:id="rId20"/>
    <p:sldId id="327" r:id="rId21"/>
    <p:sldId id="325" r:id="rId22"/>
    <p:sldId id="287" r:id="rId23"/>
    <p:sldId id="288" r:id="rId24"/>
    <p:sldId id="289" r:id="rId25"/>
    <p:sldId id="290" r:id="rId26"/>
    <p:sldId id="291" r:id="rId27"/>
    <p:sldId id="425" r:id="rId28"/>
    <p:sldId id="358" r:id="rId29"/>
    <p:sldId id="399" r:id="rId30"/>
    <p:sldId id="360" r:id="rId31"/>
    <p:sldId id="359" r:id="rId32"/>
    <p:sldId id="361" r:id="rId33"/>
    <p:sldId id="400" r:id="rId34"/>
    <p:sldId id="395" r:id="rId35"/>
    <p:sldId id="363" r:id="rId36"/>
    <p:sldId id="364" r:id="rId37"/>
    <p:sldId id="401" r:id="rId38"/>
    <p:sldId id="402" r:id="rId39"/>
    <p:sldId id="365" r:id="rId40"/>
    <p:sldId id="366" r:id="rId41"/>
    <p:sldId id="403" r:id="rId42"/>
    <p:sldId id="404" r:id="rId43"/>
    <p:sldId id="405" r:id="rId44"/>
    <p:sldId id="406" r:id="rId45"/>
    <p:sldId id="407" r:id="rId46"/>
    <p:sldId id="408" r:id="rId47"/>
    <p:sldId id="372" r:id="rId48"/>
    <p:sldId id="397" r:id="rId49"/>
    <p:sldId id="374" r:id="rId50"/>
    <p:sldId id="409" r:id="rId51"/>
    <p:sldId id="376" r:id="rId52"/>
    <p:sldId id="377" r:id="rId53"/>
    <p:sldId id="398" r:id="rId54"/>
    <p:sldId id="410" r:id="rId55"/>
    <p:sldId id="411" r:id="rId56"/>
    <p:sldId id="412" r:id="rId57"/>
    <p:sldId id="413" r:id="rId58"/>
    <p:sldId id="414" r:id="rId59"/>
    <p:sldId id="426" r:id="rId60"/>
    <p:sldId id="415" r:id="rId61"/>
    <p:sldId id="416" r:id="rId62"/>
    <p:sldId id="417" r:id="rId63"/>
    <p:sldId id="418" r:id="rId64"/>
    <p:sldId id="419" r:id="rId65"/>
    <p:sldId id="420" r:id="rId66"/>
    <p:sldId id="421" r:id="rId67"/>
    <p:sldId id="379" r:id="rId68"/>
    <p:sldId id="380" r:id="rId69"/>
    <p:sldId id="381" r:id="rId70"/>
    <p:sldId id="382" r:id="rId71"/>
    <p:sldId id="383" r:id="rId72"/>
    <p:sldId id="384" r:id="rId73"/>
    <p:sldId id="385" r:id="rId74"/>
    <p:sldId id="386" r:id="rId75"/>
    <p:sldId id="387" r:id="rId76"/>
    <p:sldId id="388" r:id="rId77"/>
    <p:sldId id="389" r:id="rId78"/>
    <p:sldId id="390" r:id="rId79"/>
  </p:sldIdLst>
  <p:sldSz cx="9144000" cy="6858000" type="screen4x3"/>
  <p:notesSz cx="6858000" cy="9144000"/>
  <p:embeddedFontLst>
    <p:embeddedFont>
      <p:font typeface="Kim jung chul Gothic Bold" panose="020B0803000000000000" pitchFamily="50" charset="-127"/>
      <p:bold r:id="rId81"/>
    </p:embeddedFont>
    <p:embeddedFont>
      <p:font typeface="Kim jung chul Gothic Regular" panose="020B0503000000000000" pitchFamily="50" charset="-127"/>
      <p:regular r:id="rId82"/>
    </p:embeddedFont>
    <p:embeddedFont>
      <p:font typeface="맑은 고딕" panose="020B0503020000020004" pitchFamily="50" charset="-127"/>
      <p:regular r:id="rId83"/>
      <p:bold r:id="rId84"/>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592C0E-7EDB-5482-3AE5-5F499470D0E7}" name="liondesign  design team" initials="ld" userId="S::liondesign@sprdesign.onmicrosoft.com::840dbf95-f278-4bcf-baa4-83c4b7de69e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C" initials="P" lastIdx="2" clrIdx="0">
    <p:extLst>
      <p:ext uri="{19B8F6BF-5375-455C-9EA6-DF929625EA0E}">
        <p15:presenceInfo xmlns:p15="http://schemas.microsoft.com/office/powerpoint/2012/main" userId="P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BCB8"/>
    <a:srgbClr val="FC7F18"/>
    <a:srgbClr val="EE6C88"/>
    <a:srgbClr val="F7C1CD"/>
    <a:srgbClr val="FCE9ED"/>
    <a:srgbClr val="F58D53"/>
    <a:srgbClr val="55BD3D"/>
    <a:srgbClr val="3275B9"/>
    <a:srgbClr val="A9C5E1"/>
    <a:srgbClr val="96B8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69" autoAdjust="0"/>
    <p:restoredTop sz="86803" autoAdjust="0"/>
  </p:normalViewPr>
  <p:slideViewPr>
    <p:cSldViewPr>
      <p:cViewPr varScale="1">
        <p:scale>
          <a:sx n="91" d="100"/>
          <a:sy n="91" d="100"/>
        </p:scale>
        <p:origin x="2190" y="84"/>
      </p:cViewPr>
      <p:guideLst/>
    </p:cSldViewPr>
  </p:slideViewPr>
  <p:notesTextViewPr>
    <p:cViewPr>
      <p:scale>
        <a:sx n="75" d="100"/>
        <a:sy n="75"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4.fntdata"/><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8/10/relationships/authors" Target="author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3.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1.fntdata"/><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font" Target="fonts/font2.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dirty="0"/>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DCC474-94E1-47E4-BBA0-D2D3A7C8E5FD}" type="datetimeFigureOut">
              <a:rPr lang="ko-KR" altLang="en-US" smtClean="0"/>
              <a:t>2024-02-27</a:t>
            </a:fld>
            <a:endParaRPr lang="ko-KR" altLang="en-US" dirty="0"/>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dirty="0"/>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dirty="0"/>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C17175-D182-43C3-8FE3-B96E74CFDCCB}" type="slidenum">
              <a:rPr lang="ko-KR" altLang="en-US" smtClean="0"/>
              <a:t>‹#›</a:t>
            </a:fld>
            <a:endParaRPr lang="ko-KR" altLang="en-US" dirty="0"/>
          </a:p>
        </p:txBody>
      </p:sp>
    </p:spTree>
    <p:extLst>
      <p:ext uri="{BB962C8B-B14F-4D97-AF65-F5344CB8AC3E}">
        <p14:creationId xmlns:p14="http://schemas.microsoft.com/office/powerpoint/2010/main" val="319697280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a:t>
            </a:fld>
            <a:endParaRPr lang="ko-KR" altLang="en-US" dirty="0"/>
          </a:p>
        </p:txBody>
      </p:sp>
    </p:spTree>
    <p:extLst>
      <p:ext uri="{BB962C8B-B14F-4D97-AF65-F5344CB8AC3E}">
        <p14:creationId xmlns:p14="http://schemas.microsoft.com/office/powerpoint/2010/main" val="2569694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lgn="l">
              <a:buFontTx/>
              <a:buChar char="-"/>
            </a:pPr>
            <a:r>
              <a:rPr lang="ko-KR" altLang="en-US" dirty="0"/>
              <a:t>우리 사회가 직면한 새로운 변화와 도전에 대응하기 위해 개정된 교육과정은 사회 변화와 시대적 요구를 진단하여 미래 사회가 요구하는 핵심 역량을 함양한 사람으로 성장하게 하는데 중점을 둡니다</a:t>
            </a:r>
            <a:r>
              <a:rPr lang="en-US" altLang="ko-KR" dirty="0"/>
              <a:t>. </a:t>
            </a:r>
            <a:r>
              <a:rPr lang="ko-KR" altLang="en-US" dirty="0"/>
              <a:t>미술과 교육과정은 이러한 총론의 개정 방향을 미술 교과의 깊이 있는 학습을 통해 실현하고자 하였습니다</a:t>
            </a:r>
            <a:r>
              <a:rPr lang="en-US" altLang="ko-KR" dirty="0"/>
              <a:t>. </a:t>
            </a:r>
          </a:p>
          <a:p>
            <a:pPr marL="171450" indent="-171450" algn="l">
              <a:buFontTx/>
              <a:buChar char="-"/>
            </a:pPr>
            <a:r>
              <a:rPr lang="en-US" altLang="ko-KR" dirty="0"/>
              <a:t>2022 </a:t>
            </a:r>
            <a:r>
              <a:rPr lang="ko-KR" altLang="en-US" dirty="0"/>
              <a:t>개정 미술과 교육과정은 </a:t>
            </a:r>
            <a:r>
              <a:rPr lang="en-US" altLang="ko-KR" dirty="0"/>
              <a:t>2015 </a:t>
            </a:r>
            <a:r>
              <a:rPr lang="ko-KR" altLang="en-US" dirty="0"/>
              <a:t>개정 미술과 교육과정의 미술과 교과 역량에 기초하되 미술과의 본질과 역할에서 강조하는 정체성과 공동체 관련 역량을 반영하였습니다</a:t>
            </a:r>
            <a:r>
              <a:rPr lang="en-US" altLang="ko-KR" dirty="0"/>
              <a:t>. </a:t>
            </a:r>
          </a:p>
          <a:p>
            <a:endParaRPr lang="en-US" altLang="ko-KR" dirty="0"/>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a:t>
            </a:fld>
            <a:endParaRPr lang="ko-KR" altLang="en-US" dirty="0"/>
          </a:p>
        </p:txBody>
      </p:sp>
    </p:spTree>
    <p:extLst>
      <p:ext uri="{BB962C8B-B14F-4D97-AF65-F5344CB8AC3E}">
        <p14:creationId xmlns:p14="http://schemas.microsoft.com/office/powerpoint/2010/main" val="1501590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2022 </a:t>
            </a:r>
            <a:r>
              <a:rPr lang="ko-KR" altLang="en-US" dirty="0"/>
              <a:t>개정 교육과정에서는 </a:t>
            </a:r>
            <a:r>
              <a:rPr lang="en-US" altLang="ko-KR" dirty="0"/>
              <a:t>2015</a:t>
            </a:r>
            <a:r>
              <a:rPr lang="ko-KR" altLang="en-US" dirty="0"/>
              <a:t>와 달리 역량이 목표와 통합하여 제시되고 </a:t>
            </a:r>
            <a:r>
              <a:rPr lang="en-US" altLang="ko-KR" dirty="0"/>
              <a:t>‘</a:t>
            </a:r>
            <a:r>
              <a:rPr lang="ko-KR" altLang="en-US" dirty="0"/>
              <a:t>영역별 핵심아이디어</a:t>
            </a:r>
            <a:r>
              <a:rPr lang="en-US" altLang="ko-KR" dirty="0"/>
              <a:t>-</a:t>
            </a:r>
            <a:r>
              <a:rPr lang="ko-KR" altLang="en-US" dirty="0"/>
              <a:t>내용 요소</a:t>
            </a:r>
            <a:r>
              <a:rPr lang="en-US" altLang="ko-KR" dirty="0"/>
              <a:t>-</a:t>
            </a:r>
            <a:r>
              <a:rPr lang="ko-KR" altLang="en-US" dirty="0"/>
              <a:t>범주</a:t>
            </a:r>
            <a:r>
              <a:rPr lang="en-US" altLang="ko-KR" dirty="0"/>
              <a:t>’</a:t>
            </a:r>
            <a:r>
              <a:rPr lang="ko-KR" altLang="en-US" dirty="0"/>
              <a:t>의 관계로 체계화 됨으로써 교육을 통해 반드시 함양하고자 하는 역량이 미술 교과 교육을 통해 실현되는 데에 보다 안정적인 구조를 갖추게 되었습니다</a:t>
            </a:r>
            <a:r>
              <a:rPr lang="en-US" altLang="ko-KR"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a:t>
            </a:fld>
            <a:endParaRPr lang="ko-KR" altLang="en-US" dirty="0"/>
          </a:p>
        </p:txBody>
      </p:sp>
    </p:spTree>
    <p:extLst>
      <p:ext uri="{BB962C8B-B14F-4D97-AF65-F5344CB8AC3E}">
        <p14:creationId xmlns:p14="http://schemas.microsoft.com/office/powerpoint/2010/main" val="155969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2022 </a:t>
            </a:r>
            <a:r>
              <a:rPr lang="ko-KR" altLang="en-US" dirty="0"/>
              <a:t>개정 교육과정에서 가장 중요한 개념 중 하나인 </a:t>
            </a:r>
            <a:r>
              <a:rPr lang="en-US" altLang="ko-KR" dirty="0"/>
              <a:t>‘</a:t>
            </a:r>
            <a:r>
              <a:rPr lang="ko-KR" altLang="en-US" dirty="0"/>
              <a:t>깊이 있는 학습</a:t>
            </a:r>
            <a:r>
              <a:rPr lang="en-US" altLang="ko-KR" dirty="0"/>
              <a:t>＇</a:t>
            </a:r>
            <a:r>
              <a:rPr lang="ko-KR" altLang="en-US" dirty="0"/>
              <a:t>이 미술과에서 실행되기 위해서는 미술교과의 핵심적 속성을 중심으로 한 </a:t>
            </a:r>
            <a:r>
              <a:rPr lang="en-US" altLang="ko-KR" dirty="0"/>
              <a:t>‘</a:t>
            </a:r>
            <a:r>
              <a:rPr lang="ko-KR" altLang="en-US" dirty="0"/>
              <a:t>교과 간 연계와 통합</a:t>
            </a:r>
            <a:r>
              <a:rPr lang="en-US" altLang="ko-KR" dirty="0"/>
              <a:t>‘, </a:t>
            </a:r>
            <a:r>
              <a:rPr lang="ko-KR" altLang="en-US" dirty="0"/>
              <a:t>학생의 진로를 미술의 영역에서 구체적으로 탐색하고 심화할 수 있는 </a:t>
            </a:r>
            <a:r>
              <a:rPr lang="en-US" altLang="ko-KR" dirty="0"/>
              <a:t>‘</a:t>
            </a:r>
            <a:r>
              <a:rPr lang="ko-KR" altLang="en-US" dirty="0"/>
              <a:t>학생의 삶과 연계된 학습</a:t>
            </a:r>
            <a:r>
              <a:rPr lang="en-US" altLang="ko-KR" dirty="0"/>
              <a:t>‘, </a:t>
            </a:r>
            <a:r>
              <a:rPr lang="ko-KR" altLang="en-US" dirty="0"/>
              <a:t>미적 체험의 과정과 결과를 스스로 돌아보고 표현할 수 있는 </a:t>
            </a:r>
            <a:r>
              <a:rPr lang="en-US" altLang="ko-KR" dirty="0"/>
              <a:t>‘</a:t>
            </a:r>
            <a:r>
              <a:rPr lang="ko-KR" altLang="en-US" dirty="0"/>
              <a:t>학습에 대한 성찰</a:t>
            </a:r>
            <a:r>
              <a:rPr lang="en-US" altLang="ko-KR" dirty="0"/>
              <a:t>’</a:t>
            </a:r>
            <a:r>
              <a:rPr lang="ko-KR" altLang="en-US" dirty="0"/>
              <a:t>이 강화되어야 합니다</a:t>
            </a:r>
            <a:r>
              <a:rPr lang="en-US" altLang="ko-KR"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a:t>
            </a:fld>
            <a:endParaRPr lang="ko-KR" altLang="en-US" dirty="0"/>
          </a:p>
        </p:txBody>
      </p:sp>
    </p:spTree>
    <p:extLst>
      <p:ext uri="{BB962C8B-B14F-4D97-AF65-F5344CB8AC3E}">
        <p14:creationId xmlns:p14="http://schemas.microsoft.com/office/powerpoint/2010/main" val="2412666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초</a:t>
            </a:r>
            <a:r>
              <a:rPr lang="en-US" altLang="ko-KR" dirty="0"/>
              <a:t>, </a:t>
            </a:r>
            <a:r>
              <a:rPr lang="ko-KR" altLang="en-US" dirty="0"/>
              <a:t>중등은 공통 교육과정으로</a:t>
            </a:r>
            <a:r>
              <a:rPr lang="en-US" altLang="ko-KR" dirty="0"/>
              <a:t>, </a:t>
            </a:r>
            <a:r>
              <a:rPr lang="ko-KR" altLang="en-US" dirty="0"/>
              <a:t>고등은 선택 중심 교육과정으로 크게 구분되지만 </a:t>
            </a:r>
            <a:r>
              <a:rPr lang="en-US" altLang="ko-KR" dirty="0"/>
              <a:t>‘</a:t>
            </a:r>
            <a:r>
              <a:rPr lang="ko-KR" altLang="en-US" dirty="0"/>
              <a:t>학생의 삶과 연계한 맞춤형 교육</a:t>
            </a:r>
            <a:r>
              <a:rPr lang="en-US" altLang="ko-KR" dirty="0"/>
              <a:t>’</a:t>
            </a:r>
            <a:r>
              <a:rPr lang="ko-KR" altLang="en-US" dirty="0"/>
              <a:t>으로서의 개정 방향은 동일하게 볼 수 있으며 고등 이후의 선택 가능성을 초</a:t>
            </a:r>
            <a:r>
              <a:rPr lang="en-US" altLang="ko-KR" dirty="0"/>
              <a:t>, </a:t>
            </a:r>
            <a:r>
              <a:rPr lang="ko-KR" altLang="en-US" dirty="0"/>
              <a:t>중등 과정에서부터 전망하여 지도할 필요가 있습니다</a:t>
            </a:r>
            <a:r>
              <a:rPr lang="en-US" altLang="ko-KR" dirty="0"/>
              <a:t>. </a:t>
            </a:r>
            <a:r>
              <a:rPr lang="ko-KR" altLang="en-US" dirty="0"/>
              <a:t> </a:t>
            </a:r>
            <a:endParaRPr lang="en-US" altLang="ko-KR" dirty="0"/>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7</a:t>
            </a:fld>
            <a:endParaRPr lang="ko-KR" altLang="en-US" dirty="0"/>
          </a:p>
        </p:txBody>
      </p:sp>
    </p:spTree>
    <p:extLst>
      <p:ext uri="{BB962C8B-B14F-4D97-AF65-F5344CB8AC3E}">
        <p14:creationId xmlns:p14="http://schemas.microsoft.com/office/powerpoint/2010/main" val="297839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상세 사항은 슬라이드 </a:t>
            </a:r>
            <a:r>
              <a:rPr lang="en-US" altLang="ko-KR" dirty="0"/>
              <a:t>26</a:t>
            </a:r>
            <a:r>
              <a:rPr lang="ko-KR" altLang="en-US" dirty="0"/>
              <a:t>의 </a:t>
            </a:r>
            <a:r>
              <a:rPr lang="en-US" altLang="ko-KR" dirty="0"/>
              <a:t>‘</a:t>
            </a:r>
            <a:r>
              <a:rPr lang="ko-KR" altLang="en-US" dirty="0"/>
              <a:t>내용체계</a:t>
            </a:r>
            <a:r>
              <a:rPr lang="en-US" altLang="ko-KR" dirty="0"/>
              <a:t>’ </a:t>
            </a:r>
            <a:r>
              <a:rPr lang="ko-KR" altLang="en-US" dirty="0"/>
              <a:t>설명 항목에 제시된 표를 함께 참조하길 바랍니다</a:t>
            </a:r>
            <a:r>
              <a:rPr lang="en-US" altLang="ko-KR"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8</a:t>
            </a:fld>
            <a:endParaRPr lang="ko-KR" altLang="en-US" dirty="0"/>
          </a:p>
        </p:txBody>
      </p:sp>
    </p:spTree>
    <p:extLst>
      <p:ext uri="{BB962C8B-B14F-4D97-AF65-F5344CB8AC3E}">
        <p14:creationId xmlns:p14="http://schemas.microsoft.com/office/powerpoint/2010/main" val="1901684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r>
              <a:rPr lang="en-US" altLang="ko-KR" sz="1200" dirty="0"/>
              <a:t>2022 </a:t>
            </a:r>
            <a:r>
              <a:rPr lang="ko-KR" altLang="en-US" sz="1200" dirty="0"/>
              <a:t>미술과 교육과정의 성격에서 다음의 사항을 참조할 수 있습니다</a:t>
            </a:r>
            <a:r>
              <a:rPr lang="en-US" altLang="ko-KR" sz="1200" dirty="0"/>
              <a:t>. </a:t>
            </a:r>
          </a:p>
          <a:p>
            <a:pPr marL="171450" indent="-171450" algn="l">
              <a:buFontTx/>
              <a:buChar char="-"/>
            </a:pPr>
            <a:r>
              <a:rPr lang="ko-KR" altLang="en-US" sz="1200" dirty="0"/>
              <a:t>미술을 매개로 사고하고 행동하며 자신과 세계와의 관계를 성찰하여 자신에 대한 이해를 확장할 수 있다</a:t>
            </a:r>
            <a:r>
              <a:rPr lang="en-US" altLang="ko-KR" sz="1200" dirty="0"/>
              <a:t>. </a:t>
            </a:r>
            <a:r>
              <a:rPr lang="ko-KR" altLang="en-US" sz="1200" dirty="0"/>
              <a:t>나아가 인류의 정신적</a:t>
            </a:r>
            <a:r>
              <a:rPr lang="en-US" altLang="ko-KR" sz="1200" dirty="0"/>
              <a:t>, </a:t>
            </a:r>
            <a:r>
              <a:rPr lang="ko-KR" altLang="en-US" sz="1200" dirty="0"/>
              <a:t>물질적 유산인 미술 문화를 존중하고 공동의 문제 해결에 참여하며 문화 발전에 기여할 수 있다</a:t>
            </a:r>
            <a:r>
              <a:rPr lang="en-US" altLang="ko-KR" sz="1200" dirty="0"/>
              <a:t>. </a:t>
            </a:r>
          </a:p>
          <a:p>
            <a:pPr marL="171450" indent="-171450" algn="l">
              <a:buFontTx/>
              <a:buChar char="-"/>
            </a:pPr>
            <a:r>
              <a:rPr lang="ko-KR" altLang="en-US" sz="1200" dirty="0"/>
              <a:t>미술의 경험을 통하여 학생들은 자신이 느끼고 생각한 것을 이해하고 성찰하며 확장함으로써 자신의 정체성을 형성해 갈 수 있다</a:t>
            </a:r>
            <a:r>
              <a:rPr lang="en-US" altLang="ko-KR" sz="1200" dirty="0"/>
              <a:t>. </a:t>
            </a:r>
            <a:r>
              <a:rPr lang="ko-KR" altLang="en-US" sz="1200" dirty="0"/>
              <a:t>또한 타인</a:t>
            </a:r>
            <a:r>
              <a:rPr lang="en-US" altLang="ko-KR" sz="1200" dirty="0"/>
              <a:t>, </a:t>
            </a:r>
            <a:r>
              <a:rPr lang="ko-KR" altLang="en-US" sz="1200" dirty="0"/>
              <a:t>환경</a:t>
            </a:r>
            <a:r>
              <a:rPr lang="en-US" altLang="ko-KR" sz="1200" dirty="0"/>
              <a:t>, </a:t>
            </a:r>
            <a:r>
              <a:rPr lang="ko-KR" altLang="en-US" sz="1200" dirty="0"/>
              <a:t>세계와 상호 작용하는 가운데 자신의 위치를 확인하고 나아가 타인의 고유성을 존중하며 더불어 살아가는 힘과 협력적 문화를 형성하는 힘을 기를 수 있다</a:t>
            </a:r>
            <a:r>
              <a:rPr lang="en-US" altLang="ko-KR" sz="1200"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9</a:t>
            </a:fld>
            <a:endParaRPr lang="ko-KR" altLang="en-US" dirty="0"/>
          </a:p>
        </p:txBody>
      </p:sp>
    </p:spTree>
    <p:extLst>
      <p:ext uri="{BB962C8B-B14F-4D97-AF65-F5344CB8AC3E}">
        <p14:creationId xmlns:p14="http://schemas.microsoft.com/office/powerpoint/2010/main" val="781395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r>
              <a:rPr lang="ko-KR" altLang="en-US" dirty="0"/>
              <a:t>국가</a:t>
            </a:r>
            <a:r>
              <a:rPr lang="en-US" altLang="ko-KR" dirty="0"/>
              <a:t>, </a:t>
            </a:r>
            <a:r>
              <a:rPr lang="ko-KR" altLang="en-US" dirty="0"/>
              <a:t>사회적 요구 사항과 범교과 주제</a:t>
            </a:r>
            <a:r>
              <a:rPr lang="en-US" altLang="ko-KR" dirty="0"/>
              <a:t>(</a:t>
            </a:r>
            <a:r>
              <a:rPr lang="ko-KR" altLang="en-US" dirty="0"/>
              <a:t>인성</a:t>
            </a:r>
            <a:r>
              <a:rPr lang="en-US" altLang="ko-KR" dirty="0"/>
              <a:t>, </a:t>
            </a:r>
            <a:r>
              <a:rPr lang="ko-KR" altLang="en-US" dirty="0"/>
              <a:t>인권</a:t>
            </a:r>
            <a:r>
              <a:rPr lang="en-US" altLang="ko-KR" dirty="0"/>
              <a:t>, </a:t>
            </a:r>
            <a:r>
              <a:rPr lang="ko-KR" altLang="en-US" dirty="0"/>
              <a:t>다문화</a:t>
            </a:r>
            <a:r>
              <a:rPr lang="en-US" altLang="ko-KR" dirty="0"/>
              <a:t>, </a:t>
            </a:r>
            <a:r>
              <a:rPr lang="ko-KR" altLang="en-US" dirty="0"/>
              <a:t>통일</a:t>
            </a:r>
            <a:r>
              <a:rPr lang="en-US" altLang="ko-KR" dirty="0"/>
              <a:t>, </a:t>
            </a:r>
            <a:r>
              <a:rPr lang="ko-KR" altLang="en-US" dirty="0"/>
              <a:t>독도</a:t>
            </a:r>
            <a:r>
              <a:rPr lang="en-US" altLang="ko-KR" dirty="0"/>
              <a:t>, </a:t>
            </a:r>
            <a:r>
              <a:rPr lang="ko-KR" altLang="en-US" dirty="0"/>
              <a:t>경제</a:t>
            </a:r>
            <a:r>
              <a:rPr lang="en-US" altLang="ko-KR" dirty="0"/>
              <a:t>·</a:t>
            </a:r>
            <a:r>
              <a:rPr lang="ko-KR" altLang="en-US" dirty="0"/>
              <a:t>금융</a:t>
            </a:r>
            <a:r>
              <a:rPr lang="en-US" altLang="ko-KR" dirty="0"/>
              <a:t>, </a:t>
            </a:r>
            <a:r>
              <a:rPr lang="ko-KR" altLang="en-US" dirty="0"/>
              <a:t>디지털 소양</a:t>
            </a:r>
            <a:r>
              <a:rPr lang="en-US" altLang="ko-KR" dirty="0"/>
              <a:t>,</a:t>
            </a:r>
            <a:r>
              <a:rPr lang="ko-KR" altLang="en-US" dirty="0"/>
              <a:t> 등</a:t>
            </a:r>
            <a:r>
              <a:rPr lang="en-US" altLang="ko-KR" dirty="0"/>
              <a:t>)</a:t>
            </a:r>
            <a:r>
              <a:rPr lang="ko-KR" altLang="en-US" dirty="0"/>
              <a:t>는 앞서 확인한 사회 변화에 따라 교육에 요구되는 사항들입니다</a:t>
            </a:r>
            <a:r>
              <a:rPr lang="en-US" altLang="ko-KR" dirty="0"/>
              <a:t>. </a:t>
            </a:r>
          </a:p>
          <a:p>
            <a:pPr algn="l"/>
            <a:r>
              <a:rPr lang="ko-KR" altLang="en-US" dirty="0"/>
              <a:t>미래 사회에 요구되는 이러한 역량을 미술교과를 통해 실질적으로 함양하기 위해서는 교수</a:t>
            </a:r>
            <a:r>
              <a:rPr lang="en-US" altLang="ko-KR" sz="1200" dirty="0"/>
              <a:t> ∙ </a:t>
            </a:r>
            <a:r>
              <a:rPr lang="ko-KR" altLang="en-US" sz="1200" dirty="0"/>
              <a:t>학습 및 평가 과정이 학생의 삶의 맥락과 연결되어야 합니다</a:t>
            </a:r>
            <a:r>
              <a:rPr lang="en-US" altLang="ko-KR" sz="1200" dirty="0"/>
              <a:t>. </a:t>
            </a:r>
            <a:r>
              <a:rPr lang="ko-KR" altLang="en-US" dirty="0"/>
              <a:t>위의 </a:t>
            </a:r>
            <a:r>
              <a:rPr lang="ko-KR" altLang="en-US" sz="1200" dirty="0"/>
              <a:t>주제들이 일방적이고 일반화된 정보 습득 방식의 수업으로 다루어지거나 학생 스스로 자신의 삶과 연결하는 과정을 통해 탐구되지 않는다면</a:t>
            </a:r>
            <a:r>
              <a:rPr lang="en-US" altLang="ko-KR" sz="1200" dirty="0"/>
              <a:t>,</a:t>
            </a:r>
            <a:r>
              <a:rPr lang="ko-KR" altLang="en-US" sz="1200" dirty="0"/>
              <a:t> 배움을 통해 자신과 공동체의 문제를 다루는 역량의 함양은 실현되기 어려울 것입니다</a:t>
            </a:r>
            <a:r>
              <a:rPr lang="en-US" altLang="ko-KR" sz="1200" dirty="0"/>
              <a:t>.</a:t>
            </a:r>
            <a:endParaRPr lang="en-US" altLang="ko-KR" dirty="0"/>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10</a:t>
            </a:fld>
            <a:endParaRPr lang="ko-KR" altLang="en-US" dirty="0"/>
          </a:p>
        </p:txBody>
      </p:sp>
    </p:spTree>
    <p:extLst>
      <p:ext uri="{BB962C8B-B14F-4D97-AF65-F5344CB8AC3E}">
        <p14:creationId xmlns:p14="http://schemas.microsoft.com/office/powerpoint/2010/main" val="1185742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indent="0" algn="l">
              <a:buFontTx/>
              <a:buNone/>
            </a:pPr>
            <a:r>
              <a:rPr lang="en-US" altLang="ko-KR" dirty="0"/>
              <a:t>2015 </a:t>
            </a:r>
            <a:r>
              <a:rPr lang="ko-KR" altLang="en-US" dirty="0"/>
              <a:t>개정 교육과정과 </a:t>
            </a:r>
            <a:r>
              <a:rPr lang="en-US" altLang="ko-KR" dirty="0"/>
              <a:t>2022 </a:t>
            </a:r>
            <a:r>
              <a:rPr lang="ko-KR" altLang="en-US" dirty="0"/>
              <a:t>개정 교육과정의 문서체제에서의 변화 사항은 다음과 같습니다</a:t>
            </a:r>
            <a:r>
              <a:rPr lang="en-US" altLang="ko-KR" dirty="0"/>
              <a:t>. </a:t>
            </a:r>
          </a:p>
          <a:p>
            <a:pPr marL="0" indent="0" algn="l">
              <a:buFontTx/>
              <a:buNone/>
            </a:pPr>
            <a:r>
              <a:rPr lang="ko-KR" altLang="en-US" dirty="0"/>
              <a:t>첫째</a:t>
            </a:r>
            <a:r>
              <a:rPr lang="en-US" altLang="ko-KR" dirty="0"/>
              <a:t>,</a:t>
            </a:r>
            <a:r>
              <a:rPr lang="ko-KR" altLang="en-US" dirty="0"/>
              <a:t> 교육과정</a:t>
            </a:r>
            <a:r>
              <a:rPr lang="en-US" altLang="ko-KR" dirty="0"/>
              <a:t> </a:t>
            </a:r>
            <a:r>
              <a:rPr lang="ko-KR" altLang="en-US" dirty="0"/>
              <a:t>설계의 개요 신설했습니다</a:t>
            </a:r>
            <a:r>
              <a:rPr lang="en-US" altLang="ko-KR" dirty="0"/>
              <a:t>. </a:t>
            </a:r>
          </a:p>
          <a:p>
            <a:pPr marL="0" indent="0" algn="l">
              <a:buFontTx/>
              <a:buNone/>
            </a:pPr>
            <a:r>
              <a:rPr lang="ko-KR" altLang="en-US" dirty="0"/>
              <a:t>둘째</a:t>
            </a:r>
            <a:r>
              <a:rPr lang="en-US" altLang="ko-KR" dirty="0"/>
              <a:t>, </a:t>
            </a:r>
            <a:r>
              <a:rPr lang="ko-KR" altLang="en-US" dirty="0"/>
              <a:t>성격과 목표를 통합하여 서술했습니다</a:t>
            </a:r>
            <a:r>
              <a:rPr lang="en-US" altLang="ko-KR" dirty="0"/>
              <a:t>. </a:t>
            </a:r>
          </a:p>
          <a:p>
            <a:pPr marL="0" indent="0" algn="l">
              <a:buFontTx/>
              <a:buNone/>
            </a:pPr>
            <a:r>
              <a:rPr lang="ko-KR" altLang="en-US" dirty="0"/>
              <a:t>셋째</a:t>
            </a:r>
            <a:r>
              <a:rPr lang="en-US" altLang="ko-KR" dirty="0"/>
              <a:t>, </a:t>
            </a:r>
            <a:r>
              <a:rPr lang="ko-KR" altLang="en-US" dirty="0"/>
              <a:t>영역은 </a:t>
            </a:r>
            <a:r>
              <a:rPr lang="en-US" altLang="ko-KR" dirty="0"/>
              <a:t>3</a:t>
            </a:r>
            <a:r>
              <a:rPr lang="ko-KR" altLang="en-US" dirty="0"/>
              <a:t>개를 유지하였으나 체험을 미적 체험으로 영역명을 변경하였습니다</a:t>
            </a:r>
            <a:r>
              <a:rPr lang="en-US" altLang="ko-KR" dirty="0"/>
              <a:t>. </a:t>
            </a:r>
          </a:p>
          <a:p>
            <a:pPr marL="0" indent="0" algn="l">
              <a:buFontTx/>
              <a:buNone/>
            </a:pPr>
            <a:r>
              <a:rPr lang="ko-KR" altLang="en-US" dirty="0"/>
              <a:t>넷째</a:t>
            </a:r>
            <a:r>
              <a:rPr lang="en-US" altLang="ko-KR" dirty="0"/>
              <a:t>,</a:t>
            </a:r>
            <a:r>
              <a:rPr lang="ko-KR" altLang="en-US" dirty="0"/>
              <a:t> 핵심 아이디어를 신설하였습니다</a:t>
            </a:r>
            <a:r>
              <a:rPr lang="en-US" altLang="ko-KR" dirty="0"/>
              <a:t>.</a:t>
            </a:r>
          </a:p>
          <a:p>
            <a:pPr marL="0" indent="0" algn="l">
              <a:buFontTx/>
              <a:buNone/>
            </a:pPr>
            <a:r>
              <a:rPr lang="ko-KR" altLang="en-US" dirty="0"/>
              <a:t>다섯째</a:t>
            </a:r>
            <a:r>
              <a:rPr lang="en-US" altLang="ko-KR" dirty="0"/>
              <a:t>, </a:t>
            </a:r>
            <a:r>
              <a:rPr lang="ko-KR" altLang="en-US" dirty="0"/>
              <a:t>핵심 아이디어를 중심으로 내용 요소를 추출하여 구조화 하고</a:t>
            </a:r>
            <a:r>
              <a:rPr lang="en-US" altLang="ko-KR" dirty="0"/>
              <a:t>, </a:t>
            </a:r>
            <a:r>
              <a:rPr lang="ko-KR" altLang="en-US" dirty="0"/>
              <a:t>내용 요소 범주를 세분화하였습니다</a:t>
            </a:r>
            <a:r>
              <a:rPr lang="en-US" altLang="ko-KR" dirty="0"/>
              <a:t>. </a:t>
            </a:r>
          </a:p>
          <a:p>
            <a:pPr marL="0" indent="0" algn="l">
              <a:buFontTx/>
              <a:buNone/>
            </a:pPr>
            <a:r>
              <a:rPr lang="ko-KR" altLang="en-US" dirty="0"/>
              <a:t>여섯째</a:t>
            </a:r>
            <a:r>
              <a:rPr lang="en-US" altLang="ko-KR" dirty="0"/>
              <a:t>, </a:t>
            </a:r>
            <a:r>
              <a:rPr lang="ko-KR" altLang="en-US" dirty="0"/>
              <a:t>성취 기준의 의미 및 결합 원리가 바뀌었습니다</a:t>
            </a:r>
            <a:r>
              <a:rPr lang="en-US" altLang="ko-KR" dirty="0"/>
              <a:t>. </a:t>
            </a:r>
          </a:p>
          <a:p>
            <a:pPr marL="0" indent="0" algn="l">
              <a:buFontTx/>
              <a:buNone/>
            </a:pPr>
            <a:r>
              <a:rPr lang="ko-KR" altLang="en-US" dirty="0"/>
              <a:t>일곱째</a:t>
            </a:r>
            <a:r>
              <a:rPr lang="en-US" altLang="ko-KR" dirty="0"/>
              <a:t>, </a:t>
            </a:r>
            <a:r>
              <a:rPr lang="ko-KR" altLang="en-US" dirty="0"/>
              <a:t>성취기준 해설과 성취기준 적용 시 고려사항을 신설하였습니다</a:t>
            </a:r>
            <a:r>
              <a:rPr lang="en-US" altLang="ko-KR" dirty="0"/>
              <a:t>. </a:t>
            </a:r>
          </a:p>
          <a:p>
            <a:pPr marL="0" indent="0" algn="l">
              <a:buFontTx/>
              <a:buNone/>
            </a:pPr>
            <a:r>
              <a:rPr lang="ko-KR" altLang="en-US" dirty="0"/>
              <a:t>여덟째</a:t>
            </a:r>
            <a:r>
              <a:rPr lang="en-US" altLang="ko-KR" dirty="0"/>
              <a:t>, </a:t>
            </a:r>
            <a:r>
              <a:rPr lang="ko-KR" altLang="en-US" dirty="0"/>
              <a:t>교수학습 및 평가의 방향과 방법으로 나누어 서술하였습니다</a:t>
            </a:r>
            <a:r>
              <a:rPr lang="en-US" altLang="ko-KR" dirty="0"/>
              <a:t>. </a:t>
            </a:r>
            <a:r>
              <a:rPr lang="ko-KR" altLang="en-US" dirty="0"/>
              <a:t> </a:t>
            </a:r>
            <a:endParaRPr lang="en-US" altLang="ko-KR" dirty="0"/>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E51CD-A169-4C48-8DC8-5E83A9B6FD0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576097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800" dirty="0"/>
              <a:t>2022 </a:t>
            </a:r>
            <a:r>
              <a:rPr lang="ko-KR" altLang="en-US" sz="1800" dirty="0"/>
              <a:t>개정 미술과 공통 교육과정 설계의 개요에는 미술 교과의 인간상</a:t>
            </a:r>
            <a:r>
              <a:rPr lang="en-US" altLang="ko-KR" sz="1800" dirty="0"/>
              <a:t>, </a:t>
            </a:r>
            <a:r>
              <a:rPr lang="ko-KR" altLang="en-US" sz="1800" dirty="0"/>
              <a:t>핵심 아이디어</a:t>
            </a:r>
            <a:r>
              <a:rPr lang="en-US" altLang="ko-KR" sz="1800" dirty="0"/>
              <a:t>, </a:t>
            </a:r>
            <a:r>
              <a:rPr lang="ko-KR" altLang="en-US" sz="1800" dirty="0"/>
              <a:t>영역</a:t>
            </a:r>
            <a:r>
              <a:rPr lang="en-US" altLang="ko-KR" sz="1800" dirty="0"/>
              <a:t>, </a:t>
            </a:r>
            <a:r>
              <a:rPr lang="ko-KR" altLang="en-US" sz="1800" dirty="0"/>
              <a:t>역량</a:t>
            </a:r>
            <a:r>
              <a:rPr lang="en-US" altLang="ko-KR" sz="1800" dirty="0"/>
              <a:t>, </a:t>
            </a:r>
            <a:r>
              <a:rPr lang="ko-KR" altLang="en-US" sz="1800" dirty="0"/>
              <a:t>목표를 도식화하여 제시하였습니다</a:t>
            </a:r>
            <a:r>
              <a:rPr lang="en-US" altLang="ko-KR" sz="1800" dirty="0"/>
              <a:t>. </a:t>
            </a:r>
            <a:r>
              <a:rPr lang="ko-KR" altLang="en-US" sz="1800" dirty="0"/>
              <a:t>미술 교과의 중심에는 영역과 영역별 핵심 아이디어를 배치하였습니다</a:t>
            </a:r>
            <a:r>
              <a:rPr lang="en-US" altLang="ko-KR" sz="1800" dirty="0"/>
              <a:t>. </a:t>
            </a:r>
            <a:r>
              <a:rPr lang="ko-KR" altLang="en-US" sz="1800" dirty="0"/>
              <a:t>각 영역의 학습을 통하여 미술과 역량을 기를 수 있도록 하며</a:t>
            </a:r>
            <a:r>
              <a:rPr lang="en-US" altLang="ko-KR" sz="1800" dirty="0"/>
              <a:t>, </a:t>
            </a:r>
            <a:r>
              <a:rPr lang="ko-KR" altLang="en-US" sz="1800" dirty="0"/>
              <a:t>영역을 둘러싼 목표가</a:t>
            </a:r>
            <a:r>
              <a:rPr lang="ko-KR" altLang="en-US" sz="1800" baseline="0" dirty="0"/>
              <a:t> 학생들이 학습을 통해</a:t>
            </a:r>
            <a:r>
              <a:rPr lang="ko-KR" altLang="en-US" sz="1800" dirty="0"/>
              <a:t> 도달해야 할 도달점을 보여줍니다</a:t>
            </a:r>
            <a:r>
              <a:rPr lang="en-US" altLang="ko-KR" sz="1800" dirty="0"/>
              <a:t>. </a:t>
            </a:r>
            <a:r>
              <a:rPr lang="ko-KR" altLang="en-US" sz="1800" dirty="0"/>
              <a:t>이 모든 요소를 토대로 미술과의 인간상</a:t>
            </a:r>
            <a:r>
              <a:rPr lang="en-US" altLang="ko-KR" sz="1800" dirty="0"/>
              <a:t>, </a:t>
            </a:r>
            <a:r>
              <a:rPr lang="ko-KR" altLang="en-US" sz="1800" dirty="0"/>
              <a:t>자신과 세계를 이해하고 미술 문화 창조에 주도적으로 참여하는 사람을 기르는 것을 목적으로 합니다</a:t>
            </a:r>
            <a:r>
              <a:rPr lang="en-US" altLang="ko-KR" sz="1800" dirty="0"/>
              <a:t>. </a:t>
            </a:r>
            <a:endParaRPr lang="ko-KR" altLang="en-US" sz="1800"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E51CD-A169-4C48-8DC8-5E83A9B6FD0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381461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just" fontAlgn="ctr" latinLnBrk="1">
              <a:lnSpc>
                <a:spcPct val="100000"/>
              </a:lnSpc>
            </a:pPr>
            <a:r>
              <a:rPr lang="en-US" altLang="ko-KR" dirty="0"/>
              <a:t>2022 </a:t>
            </a:r>
            <a:r>
              <a:rPr lang="ko-KR" altLang="en-US" dirty="0"/>
              <a:t>개정 미술과 공통 교육과정 성격의 진술은 다음 다섯 가지에 중점을 두고 작성하였습니다</a:t>
            </a:r>
            <a:r>
              <a:rPr lang="en-US" altLang="ko-KR" dirty="0"/>
              <a:t>. </a:t>
            </a:r>
            <a:endParaRPr lang="ko-KR" altLang="en-US" dirty="0"/>
          </a:p>
          <a:p>
            <a:pPr algn="just" fontAlgn="ctr" latinLnBrk="1">
              <a:lnSpc>
                <a:spcPct val="100000"/>
              </a:lnSpc>
            </a:pPr>
            <a:r>
              <a:rPr lang="ko-KR" altLang="en-US" dirty="0"/>
              <a:t>첫째</a:t>
            </a:r>
            <a:r>
              <a:rPr lang="en-US" altLang="ko-KR" dirty="0"/>
              <a:t>, </a:t>
            </a:r>
            <a:r>
              <a:rPr lang="ko-KR" altLang="en-US" dirty="0"/>
              <a:t>성격을 미술의 정의와 역할</a:t>
            </a:r>
            <a:r>
              <a:rPr lang="en-US" altLang="ko-KR" dirty="0"/>
              <a:t>, </a:t>
            </a:r>
            <a:r>
              <a:rPr lang="ko-KR" altLang="en-US" dirty="0"/>
              <a:t>미술 교과의 역할</a:t>
            </a:r>
            <a:r>
              <a:rPr lang="en-US" altLang="ko-KR" dirty="0"/>
              <a:t>, </a:t>
            </a:r>
            <a:r>
              <a:rPr lang="ko-KR" altLang="en-US" dirty="0"/>
              <a:t>학생들이 얻는 교육적 성과</a:t>
            </a:r>
            <a:r>
              <a:rPr lang="en-US" altLang="ko-KR" dirty="0"/>
              <a:t>, </a:t>
            </a:r>
            <a:r>
              <a:rPr lang="ko-KR" altLang="en-US" dirty="0"/>
              <a:t>오늘날 미술의 중요성과 의의로 구성하여 진술하였습니다</a:t>
            </a:r>
            <a:r>
              <a:rPr lang="en-US" altLang="ko-KR" dirty="0"/>
              <a:t>. </a:t>
            </a:r>
            <a:endParaRPr lang="ko-KR" altLang="en-US" dirty="0"/>
          </a:p>
          <a:p>
            <a:pPr algn="just" fontAlgn="ctr" latinLnBrk="1">
              <a:lnSpc>
                <a:spcPct val="100000"/>
              </a:lnSpc>
            </a:pPr>
            <a:r>
              <a:rPr lang="ko-KR" altLang="en-US" dirty="0"/>
              <a:t>둘째</a:t>
            </a:r>
            <a:r>
              <a:rPr lang="en-US" altLang="ko-KR" dirty="0"/>
              <a:t>, </a:t>
            </a:r>
            <a:r>
              <a:rPr lang="ko-KR" altLang="en-US" dirty="0"/>
              <a:t>미술의 정의와 역할을 시각적 표현과 소통을 통해 개인과 공동체의 삶의 지속 가능한 발전에 이바지할 수 있는 인류 보편의 언어로 확대하여 규정하였습니다</a:t>
            </a:r>
            <a:r>
              <a:rPr lang="en-US" altLang="ko-KR" dirty="0"/>
              <a:t>.</a:t>
            </a:r>
            <a:endParaRPr lang="ko-KR" altLang="en-US" dirty="0"/>
          </a:p>
          <a:p>
            <a:pPr algn="just" fontAlgn="ctr" latinLnBrk="1">
              <a:lnSpc>
                <a:spcPct val="100000"/>
              </a:lnSpc>
            </a:pPr>
            <a:r>
              <a:rPr lang="ko-KR" altLang="en-US" dirty="0"/>
              <a:t>셋째</a:t>
            </a:r>
            <a:r>
              <a:rPr lang="en-US" altLang="ko-KR" dirty="0"/>
              <a:t>, </a:t>
            </a:r>
            <a:r>
              <a:rPr lang="ko-KR" altLang="en-US" dirty="0"/>
              <a:t>미술 교과 역량을 설정하여 선언하는 방식에서 벗어나 미술 교과의 유기적 교육을 통해 통합적으로 도달 가능한 교과의 역할로서 심미적 감성</a:t>
            </a:r>
            <a:r>
              <a:rPr lang="en-US" altLang="ko-KR" dirty="0"/>
              <a:t>, </a:t>
            </a:r>
            <a:r>
              <a:rPr lang="ko-KR" altLang="en-US" dirty="0"/>
              <a:t>창의</a:t>
            </a:r>
            <a:r>
              <a:rPr lang="en-US" altLang="ko-KR" dirty="0"/>
              <a:t>·</a:t>
            </a:r>
            <a:r>
              <a:rPr lang="ko-KR" altLang="en-US" dirty="0"/>
              <a:t>융합</a:t>
            </a:r>
            <a:r>
              <a:rPr lang="en-US" altLang="ko-KR" dirty="0"/>
              <a:t>, </a:t>
            </a:r>
            <a:r>
              <a:rPr lang="ko-KR" altLang="en-US" dirty="0"/>
              <a:t>시각적 소통</a:t>
            </a:r>
            <a:r>
              <a:rPr lang="en-US" altLang="ko-KR" dirty="0"/>
              <a:t>, </a:t>
            </a:r>
            <a:r>
              <a:rPr lang="ko-KR" altLang="en-US" dirty="0"/>
              <a:t>정체성</a:t>
            </a:r>
            <a:r>
              <a:rPr lang="en-US" altLang="ko-KR" dirty="0"/>
              <a:t>, </a:t>
            </a:r>
            <a:r>
              <a:rPr lang="ko-KR" altLang="en-US" dirty="0"/>
              <a:t>공동체 역량을 제시하였습니다</a:t>
            </a:r>
            <a:r>
              <a:rPr lang="en-US" altLang="ko-KR" dirty="0"/>
              <a:t>.</a:t>
            </a:r>
            <a:endParaRPr lang="ko-KR" altLang="en-US" dirty="0"/>
          </a:p>
          <a:p>
            <a:pPr algn="just" fontAlgn="ctr" latinLnBrk="1">
              <a:lnSpc>
                <a:spcPct val="100000"/>
              </a:lnSpc>
            </a:pPr>
            <a:r>
              <a:rPr lang="ko-KR" altLang="en-US" dirty="0"/>
              <a:t>넷째</a:t>
            </a:r>
            <a:r>
              <a:rPr lang="en-US" altLang="ko-KR" dirty="0"/>
              <a:t>, </a:t>
            </a:r>
            <a:r>
              <a:rPr lang="ko-KR" altLang="en-US" dirty="0"/>
              <a:t>깊이 있는 미술 교과 교육을 통해 학생들이 궁극적으로 얻게 되는 교육적 성과를 학생의 입장에서 기술하였습니다</a:t>
            </a:r>
            <a:r>
              <a:rPr lang="en-US" altLang="ko-KR" dirty="0"/>
              <a:t>.</a:t>
            </a:r>
            <a:endParaRPr lang="ko-KR" altLang="en-US" dirty="0"/>
          </a:p>
          <a:p>
            <a:pPr algn="just" fontAlgn="ctr" latinLnBrk="1">
              <a:lnSpc>
                <a:spcPct val="100000"/>
              </a:lnSpc>
            </a:pPr>
            <a:r>
              <a:rPr lang="ko-KR" altLang="en-US" dirty="0"/>
              <a:t>다섯째</a:t>
            </a:r>
            <a:r>
              <a:rPr lang="en-US" altLang="ko-KR" dirty="0"/>
              <a:t>, </a:t>
            </a:r>
            <a:r>
              <a:rPr lang="ko-KR" altLang="en-US" dirty="0"/>
              <a:t>현재 및 미래 사회의 특징인 디지털 전환</a:t>
            </a:r>
            <a:r>
              <a:rPr lang="en-US" altLang="ko-KR" dirty="0"/>
              <a:t>, </a:t>
            </a:r>
            <a:r>
              <a:rPr lang="ko-KR" altLang="en-US" dirty="0"/>
              <a:t>생태 전환적 가치</a:t>
            </a:r>
            <a:r>
              <a:rPr lang="en-US" altLang="ko-KR" dirty="0"/>
              <a:t>, </a:t>
            </a:r>
            <a:r>
              <a:rPr lang="ko-KR" altLang="en-US" dirty="0"/>
              <a:t>민주시민 등 총론에서 제안하는 사회적 변화 대응에 미술 교과가 어떻게 기여하는지를 명시하였습니다</a:t>
            </a:r>
            <a:r>
              <a:rPr lang="en-US" altLang="ko-KR" dirty="0"/>
              <a:t>(</a:t>
            </a:r>
            <a:r>
              <a:rPr lang="ko-KR" altLang="en-US" dirty="0"/>
              <a:t>이주연 외</a:t>
            </a:r>
            <a:r>
              <a:rPr lang="en-US" altLang="ko-KR" dirty="0"/>
              <a:t>, 2022, p. 104).</a:t>
            </a:r>
            <a:endParaRPr lang="ko-KR" altLang="en-US" dirty="0"/>
          </a:p>
          <a:p>
            <a:pPr algn="just">
              <a:lnSpc>
                <a:spcPct val="100000"/>
              </a:lnSpc>
            </a:pPr>
            <a:endParaRPr lang="en-US" altLang="ko-KR" dirty="0"/>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E51CD-A169-4C48-8DC8-5E83A9B6FD0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884758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fontAlgn="ctr" latinLnBrk="1">
              <a:lnSpc>
                <a:spcPct val="150000"/>
              </a:lnSpc>
            </a:pPr>
            <a:r>
              <a:rPr lang="en-US" altLang="ko-KR" dirty="0"/>
              <a:t>2022 </a:t>
            </a:r>
            <a:r>
              <a:rPr lang="ko-KR" altLang="en-US" dirty="0"/>
              <a:t>개정 미술과 공통 교육과정 목표의 진술은 다음 네 가지에 중점을 두고 작성하였습니다</a:t>
            </a:r>
            <a:r>
              <a:rPr lang="en-US" altLang="ko-KR" dirty="0"/>
              <a:t>. </a:t>
            </a:r>
            <a:endParaRPr lang="en-US" altLang="ko-KR" kern="0" dirty="0">
              <a:solidFill>
                <a:schemeClr val="tx1"/>
              </a:solidFill>
              <a:cs typeface="맑은 고딕" panose="02030604000101010101" pitchFamily="18" charset="-127"/>
            </a:endParaRPr>
          </a:p>
          <a:p>
            <a:pPr algn="l" fontAlgn="ctr" latinLnBrk="1">
              <a:lnSpc>
                <a:spcPct val="150000"/>
              </a:lnSpc>
            </a:pPr>
            <a:r>
              <a:rPr lang="ko-KR" altLang="en-US" kern="0" dirty="0">
                <a:solidFill>
                  <a:schemeClr val="tx1"/>
                </a:solidFill>
                <a:cs typeface="맑은 고딕" panose="02030604000101010101" pitchFamily="18" charset="-127"/>
              </a:rPr>
              <a:t>첫째</a:t>
            </a:r>
            <a:r>
              <a:rPr lang="en-US" altLang="ko-KR" kern="0" dirty="0">
                <a:solidFill>
                  <a:schemeClr val="tx1"/>
                </a:solidFill>
                <a:cs typeface="맑은 고딕" panose="02030604000101010101" pitchFamily="18" charset="-127"/>
              </a:rPr>
              <a:t>, </a:t>
            </a:r>
            <a:r>
              <a:rPr lang="ko-KR" altLang="en-US" dirty="0">
                <a:solidFill>
                  <a:schemeClr val="tx1"/>
                </a:solidFill>
              </a:rPr>
              <a:t>목표를 미술교육의 방향성과 학생이 학습을 통해 달성해야 하는 도달점</a:t>
            </a:r>
            <a:r>
              <a:rPr lang="en-US" altLang="ko-KR" dirty="0">
                <a:solidFill>
                  <a:schemeClr val="tx1"/>
                </a:solidFill>
              </a:rPr>
              <a:t>, </a:t>
            </a:r>
            <a:r>
              <a:rPr lang="ko-KR" altLang="en-US" dirty="0">
                <a:solidFill>
                  <a:schemeClr val="tx1"/>
                </a:solidFill>
              </a:rPr>
              <a:t>미술 교과 학습을 통해 길러야 하는 역량을 지향하여 포괄적으로 진술하였습니다</a:t>
            </a:r>
            <a:r>
              <a:rPr lang="en-US" altLang="ko-KR" dirty="0">
                <a:solidFill>
                  <a:schemeClr val="tx1"/>
                </a:solidFill>
              </a:rPr>
              <a:t>. </a:t>
            </a:r>
            <a:endParaRPr lang="ko-KR" altLang="en-US" dirty="0">
              <a:solidFill>
                <a:schemeClr val="tx1"/>
              </a:solidFill>
            </a:endParaRPr>
          </a:p>
          <a:p>
            <a:pPr algn="l" fontAlgn="ctr" latinLnBrk="1">
              <a:lnSpc>
                <a:spcPct val="150000"/>
              </a:lnSpc>
            </a:pPr>
            <a:r>
              <a:rPr lang="ko-KR" altLang="en-US" kern="0" dirty="0">
                <a:solidFill>
                  <a:schemeClr val="tx1"/>
                </a:solidFill>
                <a:cs typeface="맑은 고딕" panose="02030604000101010101" pitchFamily="18" charset="-127"/>
              </a:rPr>
              <a:t>둘째</a:t>
            </a:r>
            <a:r>
              <a:rPr lang="en-US" altLang="ko-KR" kern="0" dirty="0">
                <a:solidFill>
                  <a:schemeClr val="tx1"/>
                </a:solidFill>
                <a:cs typeface="맑은 고딕" panose="02030604000101010101" pitchFamily="18" charset="-127"/>
              </a:rPr>
              <a:t>, </a:t>
            </a:r>
            <a:r>
              <a:rPr lang="ko-KR" altLang="en-US" dirty="0">
                <a:solidFill>
                  <a:schemeClr val="tx1"/>
                </a:solidFill>
              </a:rPr>
              <a:t>초등학교</a:t>
            </a:r>
            <a:r>
              <a:rPr lang="en-US" altLang="ko-KR" dirty="0">
                <a:solidFill>
                  <a:schemeClr val="tx1"/>
                </a:solidFill>
              </a:rPr>
              <a:t>, </a:t>
            </a:r>
            <a:r>
              <a:rPr lang="ko-KR" altLang="en-US" dirty="0">
                <a:solidFill>
                  <a:schemeClr val="tx1"/>
                </a:solidFill>
              </a:rPr>
              <a:t>중학교의 학교급별 구분 없이 공통 교육과정 미술 교과 목표로 일원화하였습니다</a:t>
            </a:r>
            <a:r>
              <a:rPr lang="en-US" altLang="ko-KR" dirty="0">
                <a:solidFill>
                  <a:schemeClr val="tx1"/>
                </a:solidFill>
              </a:rPr>
              <a:t>. </a:t>
            </a:r>
            <a:endParaRPr lang="ko-KR" altLang="en-US" dirty="0">
              <a:solidFill>
                <a:schemeClr val="tx1"/>
              </a:solidFill>
            </a:endParaRPr>
          </a:p>
          <a:p>
            <a:pPr algn="l" fontAlgn="ctr" latinLnBrk="1">
              <a:lnSpc>
                <a:spcPct val="150000"/>
              </a:lnSpc>
            </a:pPr>
            <a:r>
              <a:rPr lang="ko-KR" altLang="en-US" kern="0" dirty="0">
                <a:solidFill>
                  <a:schemeClr val="tx1"/>
                </a:solidFill>
                <a:cs typeface="맑은 고딕" panose="02030604000101010101" pitchFamily="18" charset="-127"/>
              </a:rPr>
              <a:t>셋째</a:t>
            </a:r>
            <a:r>
              <a:rPr lang="en-US" altLang="ko-KR" kern="0" dirty="0">
                <a:solidFill>
                  <a:schemeClr val="tx1"/>
                </a:solidFill>
                <a:cs typeface="맑은 고딕" panose="02030604000101010101" pitchFamily="18" charset="-127"/>
              </a:rPr>
              <a:t>, </a:t>
            </a:r>
            <a:r>
              <a:rPr lang="en-US" altLang="ko-KR" dirty="0">
                <a:solidFill>
                  <a:schemeClr val="tx1"/>
                </a:solidFill>
              </a:rPr>
              <a:t>목표의 구성 및 위계를 조정하고 총괄 목표와 5개의 세부 목표를 제시하였다. 총괄 목표는 미적 체험, 표현, 감상의 영역을 포괄하고 세부 목표는 미술 교과를 통해 궁극적으로 드러내야 할 5개 역량을 반영하여 구체적 목표로 기술하였</a:t>
            </a:r>
            <a:r>
              <a:rPr lang="ko-KR" altLang="en-US" dirty="0">
                <a:solidFill>
                  <a:schemeClr val="tx1"/>
                </a:solidFill>
              </a:rPr>
              <a:t>습니</a:t>
            </a:r>
            <a:r>
              <a:rPr lang="en-US" altLang="ko-KR" dirty="0">
                <a:solidFill>
                  <a:schemeClr val="tx1"/>
                </a:solidFill>
              </a:rPr>
              <a:t>다.</a:t>
            </a:r>
          </a:p>
          <a:p>
            <a:pPr algn="l" fontAlgn="ctr" latinLnBrk="1">
              <a:lnSpc>
                <a:spcPct val="150000"/>
              </a:lnSpc>
            </a:pPr>
            <a:r>
              <a:rPr lang="ko-KR" altLang="en-US" kern="0" dirty="0">
                <a:solidFill>
                  <a:schemeClr val="tx1"/>
                </a:solidFill>
                <a:cs typeface="맑은 고딕" panose="02030604000101010101" pitchFamily="18" charset="-127"/>
              </a:rPr>
              <a:t>넷째</a:t>
            </a:r>
            <a:r>
              <a:rPr lang="en-US" altLang="ko-KR" kern="0" dirty="0">
                <a:solidFill>
                  <a:schemeClr val="tx1"/>
                </a:solidFill>
                <a:cs typeface="맑은 고딕" panose="02030604000101010101" pitchFamily="18" charset="-127"/>
              </a:rPr>
              <a:t>, </a:t>
            </a:r>
            <a:r>
              <a:rPr lang="en-US" altLang="ko-KR" dirty="0">
                <a:solidFill>
                  <a:schemeClr val="tx1"/>
                </a:solidFill>
              </a:rPr>
              <a:t>2015 </a:t>
            </a:r>
            <a:r>
              <a:rPr lang="ko-KR" altLang="en-US" dirty="0">
                <a:solidFill>
                  <a:schemeClr val="tx1"/>
                </a:solidFill>
              </a:rPr>
              <a:t>교육과정의 목표는 미술과의 세 영역과 모든 영역을 아우르는 태도를 중심으로 </a:t>
            </a:r>
            <a:r>
              <a:rPr lang="en-US" altLang="ko-KR" dirty="0">
                <a:solidFill>
                  <a:schemeClr val="tx1"/>
                </a:solidFill>
              </a:rPr>
              <a:t>4</a:t>
            </a:r>
            <a:r>
              <a:rPr lang="ko-KR" altLang="en-US" dirty="0">
                <a:solidFill>
                  <a:schemeClr val="tx1"/>
                </a:solidFill>
              </a:rPr>
              <a:t>개의 세부 목표로 이루어져 있다</a:t>
            </a:r>
            <a:r>
              <a:rPr lang="en-US" altLang="ko-KR" dirty="0">
                <a:solidFill>
                  <a:schemeClr val="tx1"/>
                </a:solidFill>
              </a:rPr>
              <a:t>. 2022 </a:t>
            </a:r>
            <a:r>
              <a:rPr lang="ko-KR" altLang="en-US" dirty="0">
                <a:solidFill>
                  <a:schemeClr val="tx1"/>
                </a:solidFill>
              </a:rPr>
              <a:t>개정에서는 깊이 있는 학습을 통해 기를 수 있는 심미적 감성 역량</a:t>
            </a:r>
            <a:r>
              <a:rPr lang="en-US" altLang="ko-KR" dirty="0">
                <a:solidFill>
                  <a:schemeClr val="tx1"/>
                </a:solidFill>
              </a:rPr>
              <a:t>, </a:t>
            </a:r>
            <a:r>
              <a:rPr lang="ko-KR" altLang="en-US" dirty="0">
                <a:solidFill>
                  <a:schemeClr val="tx1"/>
                </a:solidFill>
              </a:rPr>
              <a:t>창의</a:t>
            </a:r>
            <a:r>
              <a:rPr lang="en-US" altLang="ko-KR" dirty="0">
                <a:solidFill>
                  <a:schemeClr val="tx1"/>
                </a:solidFill>
              </a:rPr>
              <a:t>·</a:t>
            </a:r>
            <a:r>
              <a:rPr lang="ko-KR" altLang="en-US" dirty="0">
                <a:solidFill>
                  <a:schemeClr val="tx1"/>
                </a:solidFill>
              </a:rPr>
              <a:t>융합 역량</a:t>
            </a:r>
            <a:r>
              <a:rPr lang="en-US" altLang="ko-KR" dirty="0">
                <a:solidFill>
                  <a:schemeClr val="tx1"/>
                </a:solidFill>
              </a:rPr>
              <a:t>, </a:t>
            </a:r>
            <a:r>
              <a:rPr lang="ko-KR" altLang="en-US" dirty="0">
                <a:solidFill>
                  <a:schemeClr val="tx1"/>
                </a:solidFill>
              </a:rPr>
              <a:t>시각적 소통 역량</a:t>
            </a:r>
            <a:r>
              <a:rPr lang="en-US" altLang="ko-KR" dirty="0">
                <a:solidFill>
                  <a:schemeClr val="tx1"/>
                </a:solidFill>
              </a:rPr>
              <a:t>, </a:t>
            </a:r>
            <a:r>
              <a:rPr lang="ko-KR" altLang="en-US" dirty="0">
                <a:solidFill>
                  <a:schemeClr val="tx1"/>
                </a:solidFill>
              </a:rPr>
              <a:t>정체성 역량</a:t>
            </a:r>
            <a:r>
              <a:rPr lang="en-US" altLang="ko-KR" dirty="0">
                <a:solidFill>
                  <a:schemeClr val="tx1"/>
                </a:solidFill>
              </a:rPr>
              <a:t>, </a:t>
            </a:r>
            <a:r>
              <a:rPr lang="ko-KR" altLang="en-US" dirty="0">
                <a:solidFill>
                  <a:schemeClr val="tx1"/>
                </a:solidFill>
              </a:rPr>
              <a:t>공동체 역량과 연결 지어 </a:t>
            </a:r>
            <a:r>
              <a:rPr lang="en-US" altLang="ko-KR" dirty="0">
                <a:solidFill>
                  <a:schemeClr val="tx1"/>
                </a:solidFill>
              </a:rPr>
              <a:t>5</a:t>
            </a:r>
            <a:r>
              <a:rPr lang="ko-KR" altLang="en-US" dirty="0">
                <a:solidFill>
                  <a:schemeClr val="tx1"/>
                </a:solidFill>
              </a:rPr>
              <a:t>개 세부 목표로 제시하였습니다</a:t>
            </a:r>
            <a:r>
              <a:rPr lang="en-US" altLang="ko-KR" dirty="0"/>
              <a:t>(</a:t>
            </a:r>
            <a:r>
              <a:rPr lang="ko-KR" altLang="en-US" dirty="0"/>
              <a:t>이주연 외</a:t>
            </a:r>
            <a:r>
              <a:rPr lang="en-US" altLang="ko-KR" dirty="0"/>
              <a:t>, 2022, p. 105).</a:t>
            </a:r>
            <a:endParaRPr lang="ko-KR" altLang="en-US" dirty="0">
              <a:solidFill>
                <a:schemeClr val="tx1"/>
              </a:solidFill>
            </a:endParaRPr>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E51CD-A169-4C48-8DC8-5E83A9B6FD0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212116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r>
              <a:rPr lang="en-US" altLang="ko-KR" dirty="0"/>
              <a:t>2022 </a:t>
            </a:r>
            <a:r>
              <a:rPr lang="ko-KR" altLang="en-US" dirty="0"/>
              <a:t>개정 미술과 공통 교육과정의 역량은 다음과 같은 과정으로 도출되었습니다</a:t>
            </a:r>
            <a:r>
              <a:rPr lang="en-US" altLang="ko-KR" dirty="0"/>
              <a:t>. </a:t>
            </a:r>
          </a:p>
          <a:p>
            <a:pPr algn="l"/>
            <a:r>
              <a:rPr lang="ko-KR" altLang="en-US" dirty="0"/>
              <a:t>첫째</a:t>
            </a:r>
            <a:r>
              <a:rPr lang="en-US" altLang="ko-KR" dirty="0"/>
              <a:t>, 2022 </a:t>
            </a:r>
            <a:r>
              <a:rPr lang="ko-KR" altLang="en-US" dirty="0"/>
              <a:t>개정 교육과정 총론의 추구하는 인간상과 핵심역량 등을 반영하여 </a:t>
            </a:r>
            <a:r>
              <a:rPr lang="en-US" altLang="ko-KR" dirty="0"/>
              <a:t>2022 </a:t>
            </a:r>
            <a:r>
              <a:rPr lang="ko-KR" altLang="en-US" dirty="0"/>
              <a:t>개정 미술과 역량을 선정하였습니다</a:t>
            </a:r>
            <a:r>
              <a:rPr lang="en-US" altLang="ko-KR" dirty="0"/>
              <a:t>.</a:t>
            </a:r>
          </a:p>
          <a:p>
            <a:pPr algn="l"/>
            <a:r>
              <a:rPr lang="ko-KR" altLang="en-US" dirty="0"/>
              <a:t>둘째</a:t>
            </a:r>
            <a:r>
              <a:rPr lang="en-US" altLang="ko-KR" dirty="0"/>
              <a:t>, 2015 </a:t>
            </a:r>
            <a:r>
              <a:rPr lang="ko-KR" altLang="en-US" dirty="0"/>
              <a:t>개정 교육과정와 비교하여 추구하는 인간상은 </a:t>
            </a:r>
            <a:r>
              <a:rPr lang="en-US" altLang="ko-KR" dirty="0"/>
              <a:t>“</a:t>
            </a:r>
            <a:r>
              <a:rPr lang="ko-KR" altLang="en-US" dirty="0"/>
              <a:t>자신의 삶을 개척하는 자주적인 사람</a:t>
            </a:r>
            <a:r>
              <a:rPr lang="en-US" altLang="ko-KR" dirty="0"/>
              <a:t>” </a:t>
            </a:r>
            <a:r>
              <a:rPr lang="ko-KR" altLang="en-US" dirty="0"/>
              <a:t>에서 </a:t>
            </a:r>
            <a:r>
              <a:rPr lang="en-US" altLang="ko-KR" dirty="0"/>
              <a:t>“</a:t>
            </a:r>
            <a:r>
              <a:rPr lang="ko-KR" altLang="en-US" dirty="0"/>
              <a:t>스스로 개척하는 자기주도적인 사람</a:t>
            </a:r>
            <a:r>
              <a:rPr lang="en-US" altLang="ko-KR" dirty="0"/>
              <a:t>＂</a:t>
            </a:r>
            <a:r>
              <a:rPr lang="ko-KR" altLang="en-US" dirty="0"/>
              <a:t>으로 변화하였습니다</a:t>
            </a:r>
            <a:r>
              <a:rPr lang="en-US" altLang="ko-KR" dirty="0"/>
              <a:t>. </a:t>
            </a:r>
            <a:r>
              <a:rPr lang="ko-KR" altLang="en-US" dirty="0"/>
              <a:t>자기주도성은 </a:t>
            </a:r>
            <a:r>
              <a:rPr lang="en-US" altLang="ko-KR" dirty="0"/>
              <a:t>2022 </a:t>
            </a:r>
            <a:r>
              <a:rPr lang="ko-KR" altLang="en-US" dirty="0"/>
              <a:t>개정 교육과정의 핵심으로 미술과 교육과정에서도 이러한 가치를 전반에 반영하고자 하였습니다</a:t>
            </a:r>
            <a:r>
              <a:rPr lang="en-US" altLang="ko-KR" dirty="0"/>
              <a:t>. </a:t>
            </a:r>
          </a:p>
          <a:p>
            <a:pPr algn="l"/>
            <a:r>
              <a:rPr lang="ko-KR" altLang="en-US" dirty="0"/>
              <a:t>셋째</a:t>
            </a:r>
            <a:r>
              <a:rPr lang="en-US" altLang="ko-KR" dirty="0"/>
              <a:t>, </a:t>
            </a:r>
            <a:r>
              <a:rPr lang="ko-KR" altLang="en-US" dirty="0"/>
              <a:t>추구하는 인간상을 구현하기 위해 교육과정 전반에서 중점적으로 기르고자하는 역량을 심미적 감성 역량</a:t>
            </a:r>
            <a:r>
              <a:rPr lang="en-US" altLang="ko-KR" dirty="0"/>
              <a:t>, </a:t>
            </a:r>
            <a:r>
              <a:rPr lang="ko-KR" altLang="en-US" dirty="0"/>
              <a:t>창의적 사고 역량</a:t>
            </a:r>
            <a:r>
              <a:rPr lang="en-US" altLang="ko-KR" dirty="0"/>
              <a:t>, </a:t>
            </a:r>
            <a:r>
              <a:rPr lang="ko-KR" altLang="en-US" dirty="0"/>
              <a:t>협력적 소통 역량</a:t>
            </a:r>
            <a:r>
              <a:rPr lang="en-US" altLang="ko-KR" dirty="0"/>
              <a:t>, </a:t>
            </a:r>
            <a:r>
              <a:rPr lang="ko-KR" altLang="en-US" dirty="0"/>
              <a:t>자기관리 역량</a:t>
            </a:r>
            <a:r>
              <a:rPr lang="en-US" altLang="ko-KR" dirty="0"/>
              <a:t>, </a:t>
            </a:r>
            <a:r>
              <a:rPr lang="ko-KR" altLang="en-US" dirty="0"/>
              <a:t>지식정보처리역량</a:t>
            </a:r>
            <a:r>
              <a:rPr lang="en-US" altLang="ko-KR" dirty="0"/>
              <a:t>, </a:t>
            </a:r>
            <a:r>
              <a:rPr lang="ko-KR" altLang="en-US" dirty="0"/>
              <a:t>공동체역량을 선정하였습니다</a:t>
            </a:r>
            <a:r>
              <a:rPr lang="en-US" altLang="ko-KR" dirty="0"/>
              <a:t>. </a:t>
            </a:r>
          </a:p>
          <a:p>
            <a:pPr algn="l"/>
            <a:r>
              <a:rPr lang="ko-KR" altLang="en-US" dirty="0"/>
              <a:t>넷째</a:t>
            </a:r>
            <a:r>
              <a:rPr lang="en-US" altLang="ko-KR" dirty="0"/>
              <a:t>, 2015 </a:t>
            </a:r>
            <a:r>
              <a:rPr lang="ko-KR" altLang="en-US" dirty="0"/>
              <a:t>개정 교육과정과 비교하여 의사소통역량이 협력적 소통역량으로 변화하였습니다</a:t>
            </a:r>
            <a:r>
              <a:rPr lang="en-US" altLang="ko-KR" dirty="0"/>
              <a:t>. </a:t>
            </a:r>
            <a:r>
              <a:rPr lang="ko-KR" altLang="en-US" dirty="0"/>
              <a:t>협력 또한 </a:t>
            </a:r>
            <a:r>
              <a:rPr lang="en-US" altLang="ko-KR" dirty="0"/>
              <a:t>2022 </a:t>
            </a:r>
            <a:r>
              <a:rPr lang="ko-KR" altLang="en-US" dirty="0"/>
              <a:t>개정 교육과정의 핵심으로 미술과에서도 협력과 소통을 중심으로 한 공동체의식을 강조하였습니다</a:t>
            </a:r>
            <a:r>
              <a:rPr lang="en-US" altLang="ko-KR" dirty="0"/>
              <a:t>(</a:t>
            </a:r>
            <a:r>
              <a:rPr lang="ko-KR" altLang="en-US" dirty="0"/>
              <a:t>이주연 외</a:t>
            </a:r>
            <a:r>
              <a:rPr lang="en-US" altLang="ko-KR" dirty="0"/>
              <a:t>, 2022, pp.</a:t>
            </a:r>
            <a:r>
              <a:rPr lang="en-US" altLang="ko-KR" baseline="0" dirty="0"/>
              <a:t> 24-26</a:t>
            </a:r>
            <a:r>
              <a:rPr lang="en-US" altLang="ko-KR" dirty="0"/>
              <a:t>).</a:t>
            </a:r>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17</a:t>
            </a:fld>
            <a:endParaRPr lang="ko-KR" altLang="en-US" dirty="0"/>
          </a:p>
        </p:txBody>
      </p:sp>
    </p:spTree>
    <p:extLst>
      <p:ext uri="{BB962C8B-B14F-4D97-AF65-F5344CB8AC3E}">
        <p14:creationId xmlns:p14="http://schemas.microsoft.com/office/powerpoint/2010/main" val="2343090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ko-KR" altLang="en-US" dirty="0"/>
              <a:t>미술과 역량은 총론의 핵심역량과 비교하여 같거나 유사한 명칭도 있으나 명칭이 같거나 유사하더라도 의미에 차이가 있음에 주의해야합니다</a:t>
            </a:r>
            <a:r>
              <a:rPr lang="en-US" altLang="ko-KR" dirty="0"/>
              <a:t>. </a:t>
            </a:r>
            <a:endParaRPr lang="ko-KR" altLang="en-US" dirty="0"/>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18</a:t>
            </a:fld>
            <a:endParaRPr lang="ko-KR" altLang="en-US" dirty="0"/>
          </a:p>
        </p:txBody>
      </p:sp>
    </p:spTree>
    <p:extLst>
      <p:ext uri="{BB962C8B-B14F-4D97-AF65-F5344CB8AC3E}">
        <p14:creationId xmlns:p14="http://schemas.microsoft.com/office/powerpoint/2010/main" val="1612726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fontAlgn="base" latinLnBrk="1"/>
            <a:r>
              <a:rPr lang="en-US" altLang="ko-KR" dirty="0"/>
              <a:t>2015 </a:t>
            </a:r>
            <a:r>
              <a:rPr lang="ko-KR" altLang="en-US" dirty="0"/>
              <a:t>개정 교육과정과 비교해보면 미적 감수성</a:t>
            </a:r>
            <a:r>
              <a:rPr lang="en-US" altLang="ko-KR" dirty="0"/>
              <a:t>, </a:t>
            </a:r>
            <a:r>
              <a:rPr lang="ko-KR" altLang="en-US" dirty="0"/>
              <a:t>자기주도적 미술학습능력</a:t>
            </a:r>
            <a:r>
              <a:rPr lang="en-US" altLang="ko-KR" dirty="0"/>
              <a:t>, </a:t>
            </a:r>
            <a:r>
              <a:rPr lang="ko-KR" altLang="en-US" dirty="0"/>
              <a:t>미술문화이해능력이 심미적 감성 역량</a:t>
            </a:r>
            <a:r>
              <a:rPr lang="en-US" altLang="ko-KR" dirty="0"/>
              <a:t>, </a:t>
            </a:r>
            <a:r>
              <a:rPr lang="ko-KR" altLang="en-US" dirty="0"/>
              <a:t>정체성 역량</a:t>
            </a:r>
            <a:r>
              <a:rPr lang="en-US" altLang="ko-KR" dirty="0"/>
              <a:t>, </a:t>
            </a:r>
            <a:r>
              <a:rPr lang="ko-KR" altLang="en-US" dirty="0"/>
              <a:t>공동체 역량으로 변화되었음을 알 수 있습니다</a:t>
            </a:r>
            <a:r>
              <a:rPr lang="en-US" altLang="ko-KR" dirty="0"/>
              <a:t>. </a:t>
            </a:r>
            <a:r>
              <a:rPr lang="ko-KR" altLang="en-US" dirty="0"/>
              <a:t>이는 중첩되는 개념을 분리하여 명료화하고 미술의 역할을 확장하기 위한 목적을 지닙니다</a:t>
            </a:r>
            <a:r>
              <a:rPr lang="en-US" altLang="ko-KR" dirty="0"/>
              <a:t>. </a:t>
            </a:r>
            <a:r>
              <a:rPr lang="ko-KR" altLang="en-US" dirty="0"/>
              <a:t>비교를 위하여 위와 같이 배치하였으나 각 역량이 대응하여 바뀐 것이 아니기에 각 역량의 의미에 주목하여 이해할 필요가 있습니다</a:t>
            </a:r>
            <a:r>
              <a:rPr lang="en-US" altLang="ko-KR" dirty="0"/>
              <a:t>.</a:t>
            </a:r>
            <a:r>
              <a:rPr lang="ko-KR" altLang="en-US" dirty="0"/>
              <a:t> </a:t>
            </a:r>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19</a:t>
            </a:fld>
            <a:endParaRPr lang="ko-KR" altLang="en-US" dirty="0"/>
          </a:p>
        </p:txBody>
      </p:sp>
    </p:spTree>
    <p:extLst>
      <p:ext uri="{BB962C8B-B14F-4D97-AF65-F5344CB8AC3E}">
        <p14:creationId xmlns:p14="http://schemas.microsoft.com/office/powerpoint/2010/main" val="2393814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ko-KR" altLang="en-US" dirty="0"/>
              <a:t>성격에서 역량</a:t>
            </a:r>
            <a:r>
              <a:rPr lang="ko-KR" altLang="en-US" baseline="0" dirty="0"/>
              <a:t> 서술과 매칭되어있다는 것을 언급 </a:t>
            </a:r>
            <a:endParaRPr lang="ko-KR" altLang="en-US" dirty="0"/>
          </a:p>
          <a:p>
            <a:endParaRPr lang="en-US" altLang="ko-KR" dirty="0"/>
          </a:p>
          <a:p>
            <a:endParaRPr lang="en-US" altLang="ko-KR" dirty="0"/>
          </a:p>
          <a:p>
            <a:pPr algn="l">
              <a:lnSpc>
                <a:spcPct val="150000"/>
              </a:lnSpc>
            </a:pPr>
            <a:r>
              <a:rPr lang="ko-KR" altLang="en-US" dirty="0"/>
              <a:t>국가 교육과정 각론조정위원회에서는 그동안 교과 역량이 선언적으로만 제시되었다는 지적에 따라 </a:t>
            </a:r>
            <a:r>
              <a:rPr lang="en-US" altLang="ko-KR" dirty="0"/>
              <a:t>2022 </a:t>
            </a:r>
            <a:r>
              <a:rPr lang="ko-KR" altLang="en-US" dirty="0"/>
              <a:t>개정 교육과정에서는 역량을 목표와 통합하여 진술할 것을 제안하였으며</a:t>
            </a:r>
            <a:r>
              <a:rPr lang="en-US" altLang="ko-KR" dirty="0"/>
              <a:t>, </a:t>
            </a:r>
            <a:r>
              <a:rPr lang="ko-KR" altLang="en-US" dirty="0"/>
              <a:t>이에 따라 미술과 교육과정 역량도 교과 목표에 역량을 반영하여 진술하였습니다</a:t>
            </a:r>
            <a:r>
              <a:rPr lang="en-US" altLang="ko-KR" dirty="0"/>
              <a:t>.</a:t>
            </a:r>
            <a:endParaRPr lang="ko-KR" altLang="en-US" dirty="0"/>
          </a:p>
          <a:p>
            <a:pPr algn="l">
              <a:lnSpc>
                <a:spcPct val="150000"/>
              </a:lnSpc>
            </a:pPr>
            <a:endParaRPr lang="en-US" altLang="ko-KR" dirty="0"/>
          </a:p>
          <a:p>
            <a:endParaRPr lang="ko-KR" altLang="en-US" dirty="0"/>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E51CD-A169-4C48-8DC8-5E83A9B6FD0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917761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2015 </a:t>
            </a:r>
            <a:r>
              <a:rPr lang="ko-KR" altLang="en-US" dirty="0"/>
              <a:t>개정 교육과정 총론의</a:t>
            </a:r>
            <a:r>
              <a:rPr lang="en-US" altLang="ko-KR" dirty="0"/>
              <a:t> </a:t>
            </a:r>
            <a:r>
              <a:rPr lang="ko-KR" altLang="en-US" dirty="0"/>
              <a:t>심미적 감성 역량을 반영하여 도출된 </a:t>
            </a:r>
            <a:r>
              <a:rPr lang="en-US" altLang="ko-KR" dirty="0"/>
              <a:t>2015 </a:t>
            </a:r>
            <a:r>
              <a:rPr lang="ko-KR" altLang="en-US" dirty="0"/>
              <a:t>개정 미술과 교육과정에서 제시한 미적 감수성은 미적 지각과 반응을 통해 미적 가치를 내면화하는 능력을 강조하는 의미로 도출되었습니다</a:t>
            </a:r>
            <a:r>
              <a:rPr lang="en-US" altLang="ko-KR" dirty="0"/>
              <a:t>. </a:t>
            </a:r>
            <a:r>
              <a:rPr lang="ko-KR" altLang="en-US" dirty="0"/>
              <a:t>그러나</a:t>
            </a:r>
            <a:r>
              <a:rPr lang="en-US" altLang="ko-KR" dirty="0"/>
              <a:t> </a:t>
            </a:r>
            <a:r>
              <a:rPr lang="ko-KR" altLang="en-US" dirty="0"/>
              <a:t>시대적 변화에 따라 미적 감수성을 바탕으로 삶의 의미와 가치를 발견하고 향유하는 능력을 위한 방향으로 개선되어야 할 필요가 있음이 지적되어 명칭과 의미가 변화하였습니다</a:t>
            </a:r>
            <a:r>
              <a:rPr lang="en-US" altLang="ko-KR" dirty="0"/>
              <a:t>(</a:t>
            </a:r>
            <a:r>
              <a:rPr lang="ko-KR" altLang="en-US" dirty="0"/>
              <a:t>이주연 외</a:t>
            </a:r>
            <a:r>
              <a:rPr lang="en-US" altLang="ko-KR" dirty="0"/>
              <a:t>, 2022, p. 24).</a:t>
            </a:r>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E51CD-A169-4C48-8DC8-5E83A9B6FD0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991385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r>
              <a:rPr lang="ko-KR" altLang="en-US" dirty="0"/>
              <a:t>창의</a:t>
            </a:r>
            <a:r>
              <a:rPr lang="en-US" altLang="ko-KR" dirty="0"/>
              <a:t>·</a:t>
            </a:r>
            <a:r>
              <a:rPr lang="ko-KR" altLang="en-US" dirty="0"/>
              <a:t>융합 역량은 미술 활동이 가지는 창의적 경험과 사고를 유연하게 통합하고 확장하는 의미에서 지속적으로 강조해 온 역량입니다</a:t>
            </a:r>
            <a:r>
              <a:rPr lang="en-US" altLang="ko-KR" dirty="0"/>
              <a:t>(</a:t>
            </a:r>
            <a:r>
              <a:rPr lang="ko-KR" altLang="en-US" dirty="0"/>
              <a:t>이주연 외</a:t>
            </a:r>
            <a:r>
              <a:rPr lang="en-US" altLang="ko-KR" dirty="0"/>
              <a:t>, 2022, p. 24).</a:t>
            </a:r>
            <a:endParaRPr lang="ko-KR" altLang="en-US" dirty="0"/>
          </a:p>
          <a:p>
            <a:endParaRPr lang="en-US" altLang="ko-KR" dirty="0">
              <a:solidFill>
                <a:srgbClr val="FF0000"/>
              </a:solidFill>
            </a:endParaRPr>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E51CD-A169-4C48-8DC8-5E83A9B6FD0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314551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ctr" latinLnBrk="1"/>
            <a:r>
              <a:rPr lang="en-US" altLang="ko-KR" dirty="0"/>
              <a:t>2015 </a:t>
            </a:r>
            <a:r>
              <a:rPr lang="ko-KR" altLang="en-US" dirty="0"/>
              <a:t>개정 미술과 교육과정부터 </a:t>
            </a:r>
            <a:r>
              <a:rPr lang="en-US" altLang="ko-KR" dirty="0"/>
              <a:t>2022 </a:t>
            </a:r>
            <a:r>
              <a:rPr lang="ko-KR" altLang="en-US" dirty="0"/>
              <a:t>개정 미술과 교육과정까지 제시되고 있는 시각적 소통 역량은 </a:t>
            </a:r>
            <a:r>
              <a:rPr lang="en-US" altLang="ko-KR" dirty="0"/>
              <a:t>2022 </a:t>
            </a:r>
            <a:r>
              <a:rPr lang="ko-KR" altLang="en-US" dirty="0"/>
              <a:t>개정 교육과정 총론에서 제시한 협력적 소통 역량과 밀접한 관련이 있는 역량으로</a:t>
            </a:r>
            <a:r>
              <a:rPr lang="en-US" altLang="ko-KR" dirty="0"/>
              <a:t>, </a:t>
            </a:r>
            <a:r>
              <a:rPr lang="ko-KR" altLang="en-US" dirty="0"/>
              <a:t>학습자 환경에서 시각 문화의 증가와 온라인 시대 소통의 필요성을 고려해볼 때 앞으로 더 강조될 역량이라고 할 수 있습니다</a:t>
            </a:r>
            <a:r>
              <a:rPr lang="en-US" altLang="ko-KR" dirty="0"/>
              <a:t>(</a:t>
            </a:r>
            <a:r>
              <a:rPr lang="ko-KR" altLang="en-US" dirty="0"/>
              <a:t>이주연 외</a:t>
            </a:r>
            <a:r>
              <a:rPr lang="en-US" altLang="ko-KR" dirty="0"/>
              <a:t>, 2022, p. 24).</a:t>
            </a:r>
            <a:endParaRPr lang="ko-KR" altLang="en-US" dirty="0"/>
          </a:p>
          <a:p>
            <a:pPr fontAlgn="ctr" latinLnBrk="1"/>
            <a:endParaRPr lang="ko-KR" altLang="en-US" dirty="0"/>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E51CD-A169-4C48-8DC8-5E83A9B6FD0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596013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r>
              <a:rPr lang="en-US" altLang="ko-KR" dirty="0"/>
              <a:t>2015 </a:t>
            </a:r>
            <a:r>
              <a:rPr lang="ko-KR" altLang="en-US" dirty="0"/>
              <a:t>교육과정 미술과 핵심 역량에서는 정체성과 관련된 요소가 미적 감수성에 자기이해와 자아 정체성으로 제시되어 있고 자기주도적 미술학습 능력에는 자율성</a:t>
            </a:r>
            <a:r>
              <a:rPr lang="en-US" altLang="ko-KR" dirty="0"/>
              <a:t>, </a:t>
            </a:r>
            <a:r>
              <a:rPr lang="ko-KR" altLang="en-US" dirty="0"/>
              <a:t>자기계발</a:t>
            </a:r>
            <a:r>
              <a:rPr lang="en-US" altLang="ko-KR" dirty="0"/>
              <a:t>, </a:t>
            </a:r>
            <a:r>
              <a:rPr lang="ko-KR" altLang="en-US" dirty="0"/>
              <a:t>자기성찰로 흩어져 제시되었기에 정체성 관련 요소를 더욱 부각시킬 필요성이 제기되었습니다</a:t>
            </a:r>
            <a:r>
              <a:rPr lang="en-US" altLang="ko-KR" dirty="0"/>
              <a:t>. </a:t>
            </a:r>
          </a:p>
          <a:p>
            <a:pPr algn="l"/>
            <a:r>
              <a:rPr lang="ko-KR" altLang="en-US" dirty="0"/>
              <a:t>정체성은 나는 누구인가에 대한 탐구에서 출발하여 자신을 둘러싼 세계에 대한 통찰로 이끈다는 점에서 </a:t>
            </a:r>
            <a:r>
              <a:rPr lang="en-US" altLang="ko-KR" dirty="0"/>
              <a:t>2022 </a:t>
            </a:r>
            <a:r>
              <a:rPr lang="ko-KR" altLang="en-US" dirty="0"/>
              <a:t>개정 교육과정에서 예측 불허하고 불안정한 미래 사회를 살아갈 개인이 갖추어야 할 중요 역량으로 제시한 변혁적 역량과 관련이 깊습니다</a:t>
            </a:r>
            <a:r>
              <a:rPr lang="en-US" altLang="ko-KR" dirty="0"/>
              <a:t>. OECD</a:t>
            </a:r>
            <a:r>
              <a:rPr lang="ko-KR" altLang="en-US" dirty="0"/>
              <a:t>에서도 학습나침반 </a:t>
            </a:r>
            <a:r>
              <a:rPr lang="en-US" altLang="ko-KR" dirty="0"/>
              <a:t>2030</a:t>
            </a:r>
            <a:r>
              <a:rPr lang="ko-KR" altLang="en-US" dirty="0"/>
              <a:t>을 통해 새로운 가치 창조하기</a:t>
            </a:r>
            <a:r>
              <a:rPr lang="en-US" altLang="ko-KR" dirty="0"/>
              <a:t>, </a:t>
            </a:r>
            <a:r>
              <a:rPr lang="ko-KR" altLang="en-US" dirty="0"/>
              <a:t>긴장과 딜레마에 대처하기</a:t>
            </a:r>
            <a:r>
              <a:rPr lang="en-US" altLang="ko-KR" dirty="0"/>
              <a:t>, </a:t>
            </a:r>
            <a:r>
              <a:rPr lang="ko-KR" altLang="en-US" dirty="0"/>
              <a:t>책임감 갖기 등으로 변혁적 역량의 하위 요소를 제시함으로써 미래 사회 대비 학습자 주도성을 중요하게 다루고 있었는데</a:t>
            </a:r>
            <a:r>
              <a:rPr lang="en-US" altLang="ko-KR" dirty="0"/>
              <a:t>, </a:t>
            </a:r>
            <a:r>
              <a:rPr lang="ko-KR" altLang="en-US" dirty="0"/>
              <a:t>학습자 외적으로는 개인 간</a:t>
            </a:r>
            <a:r>
              <a:rPr lang="en-US" altLang="ko-KR" dirty="0"/>
              <a:t>, </a:t>
            </a:r>
            <a:r>
              <a:rPr lang="ko-KR" altLang="en-US" dirty="0"/>
              <a:t>개인과 세상 간</a:t>
            </a:r>
            <a:r>
              <a:rPr lang="en-US" altLang="ko-KR" dirty="0"/>
              <a:t>, </a:t>
            </a:r>
            <a:r>
              <a:rPr lang="ko-KR" altLang="en-US" dirty="0"/>
              <a:t>개인과 기술 간 상호연결 및 협업을 강조한 바 있습니다</a:t>
            </a:r>
            <a:r>
              <a:rPr lang="en-US" altLang="ko-KR" dirty="0"/>
              <a:t>. </a:t>
            </a:r>
            <a:r>
              <a:rPr lang="ko-KR" altLang="en-US" dirty="0"/>
              <a:t>과거와 비교해 미래의 변화가 빠르고 다양하게 전개되어 미래 예측 자체가 쉽지 않기 때문에 변화된 세상에서 가장 필요로 하는 것은 특정 역량에 우선하여 변화 자체를 적극적으로 수용하고 적응할 수 있는 주체성과 자발성이라고 할 수 있습니다</a:t>
            </a:r>
            <a:r>
              <a:rPr lang="en-US" altLang="ko-KR" dirty="0"/>
              <a:t>. </a:t>
            </a:r>
            <a:r>
              <a:rPr lang="ko-KR" altLang="en-US" dirty="0"/>
              <a:t>자발적 주체는 다양한 환경과의 상호작용 속에서 맞닥뜨리는 문제들을 해결하며 삶을 지속해야 하는데 이를 위해서 자기 자신의 존재에 대한 탐색을 기반으로 개인의 정체성과 문화적 정체성 형성이 필연적으로 요구됩니다</a:t>
            </a:r>
            <a:r>
              <a:rPr lang="en-US" altLang="ko-KR" dirty="0"/>
              <a:t>(</a:t>
            </a:r>
            <a:r>
              <a:rPr lang="ko-KR" altLang="en-US" dirty="0"/>
              <a:t>이주연</a:t>
            </a:r>
            <a:r>
              <a:rPr lang="en-US" altLang="ko-KR" dirty="0"/>
              <a:t>, 2022, p. 25).</a:t>
            </a:r>
            <a:endParaRPr lang="ko-KR" altLang="en-US" dirty="0"/>
          </a:p>
          <a:p>
            <a:pPr algn="l"/>
            <a:endParaRPr lang="en-US" altLang="ko-KR" dirty="0">
              <a:solidFill>
                <a:srgbClr val="FF0000"/>
              </a:solidFill>
            </a:endParaRPr>
          </a:p>
          <a:p>
            <a:pPr fontAlgn="ctr" latinLnBrk="1"/>
            <a:endParaRPr lang="ko-KR" altLang="en-US"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E51CD-A169-4C48-8DC8-5E83A9B6FD0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327102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en-US" dirty="0"/>
              <a:t>왜 이렇게 바뀌었는지</a:t>
            </a:r>
            <a:r>
              <a:rPr lang="en-US" altLang="ko-KR" dirty="0"/>
              <a:t>, </a:t>
            </a:r>
            <a:r>
              <a:rPr lang="ko-KR" altLang="en-US" dirty="0"/>
              <a:t>각각의 설명과 함께 변화의 초점과 함께 서술 </a:t>
            </a:r>
            <a:endParaRPr lang="en-US" altLang="ko-KR" dirty="0"/>
          </a:p>
          <a:p>
            <a:pPr algn="l"/>
            <a:r>
              <a:rPr lang="ko-KR" altLang="en-US" dirty="0"/>
              <a:t>공동체 역량은 평화</a:t>
            </a:r>
            <a:r>
              <a:rPr lang="en-US" altLang="ko-KR" dirty="0"/>
              <a:t>, </a:t>
            </a:r>
            <a:r>
              <a:rPr lang="ko-KR" altLang="en-US" dirty="0"/>
              <a:t>인권</a:t>
            </a:r>
            <a:r>
              <a:rPr lang="en-US" altLang="ko-KR" dirty="0"/>
              <a:t>, </a:t>
            </a:r>
            <a:r>
              <a:rPr lang="ko-KR" altLang="en-US" dirty="0"/>
              <a:t>성평등</a:t>
            </a:r>
            <a:r>
              <a:rPr lang="en-US" altLang="ko-KR" dirty="0"/>
              <a:t>, </a:t>
            </a:r>
            <a:r>
              <a:rPr lang="ko-KR" altLang="en-US" dirty="0"/>
              <a:t>문화 다양성</a:t>
            </a:r>
            <a:r>
              <a:rPr lang="en-US" altLang="ko-KR" dirty="0"/>
              <a:t>, </a:t>
            </a:r>
            <a:r>
              <a:rPr lang="ko-KR" altLang="en-US" dirty="0"/>
              <a:t>지속가능성 등을 개인과 공동체적 관점에서 이해하고 함께 더불어 살아가기 위한 태도를 함양하고 실천할 수 있는 능력입니다</a:t>
            </a:r>
            <a:r>
              <a:rPr lang="en-US" altLang="ko-KR" dirty="0"/>
              <a:t>.</a:t>
            </a:r>
            <a:r>
              <a:rPr lang="ko-KR" altLang="en-US" dirty="0"/>
              <a:t> 공동체 역량은 학생이 스스로 자신과 공동체 삶의 주인임을 자각하고 비판적 사고를 통해 자신이 속한 공동체의 문제를 상호 연대하여 해결하기 위하여 차이를 이해하고 배려하며 소통의 노력을 통해 협력과 공감을 끌어내는 미술과의 특성과 의의에 부합한다고 볼 수 있습니다</a:t>
            </a:r>
            <a:r>
              <a:rPr lang="en-US" altLang="ko-KR" dirty="0"/>
              <a:t>. </a:t>
            </a:r>
            <a:r>
              <a:rPr lang="ko-KR" altLang="en-US" dirty="0"/>
              <a:t>총론에서 제시한 공동체 역량은 기존 </a:t>
            </a:r>
            <a:r>
              <a:rPr lang="en-US" altLang="ko-KR" dirty="0"/>
              <a:t>2015 </a:t>
            </a:r>
            <a:r>
              <a:rPr lang="ko-KR" altLang="en-US" dirty="0"/>
              <a:t>개정 교육과정에서 제시하고 있는 미술 문화 이해 능력을 이러한 개념과 책무로 확대하는 것을 말합니다</a:t>
            </a:r>
            <a:r>
              <a:rPr lang="en-US" altLang="ko-KR" dirty="0"/>
              <a:t>(</a:t>
            </a:r>
            <a:r>
              <a:rPr lang="ko-KR" altLang="en-US" dirty="0"/>
              <a:t>이주연</a:t>
            </a:r>
            <a:r>
              <a:rPr lang="en-US" altLang="ko-KR" dirty="0"/>
              <a:t>, 2022, p. 26). </a:t>
            </a:r>
            <a:endParaRPr lang="ko-KR" altLang="en-US" dirty="0"/>
          </a:p>
          <a:p>
            <a:pPr algn="l"/>
            <a:endParaRPr lang="en-US" altLang="ko-KR" dirty="0">
              <a:solidFill>
                <a:srgbClr val="FF0000"/>
              </a:solidFill>
            </a:endParaRPr>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E51CD-A169-4C48-8DC8-5E83A9B6FD01}"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5894049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2007</a:t>
            </a:r>
            <a:r>
              <a:rPr lang="ko-KR" altLang="en-US" dirty="0"/>
              <a:t> 개정 미술과 교육과정의 </a:t>
            </a:r>
            <a:r>
              <a:rPr lang="en-US" altLang="ko-KR" dirty="0"/>
              <a:t>‘</a:t>
            </a:r>
            <a:r>
              <a:rPr lang="ko-KR" altLang="en-US" dirty="0"/>
              <a:t>미적 체험</a:t>
            </a:r>
            <a:r>
              <a:rPr lang="en-US" altLang="ko-KR" dirty="0"/>
              <a:t>’</a:t>
            </a:r>
            <a:r>
              <a:rPr lang="ko-KR" altLang="en-US" dirty="0"/>
              <a:t> 영역이 </a:t>
            </a:r>
            <a:r>
              <a:rPr lang="en-US" altLang="ko-KR" dirty="0"/>
              <a:t>2009</a:t>
            </a:r>
            <a:r>
              <a:rPr lang="ko-KR" altLang="en-US" dirty="0"/>
              <a:t> 개정 미술과 교육과정에서 </a:t>
            </a:r>
            <a:r>
              <a:rPr lang="en-US" altLang="ko-KR" dirty="0"/>
              <a:t>‘</a:t>
            </a:r>
            <a:r>
              <a:rPr lang="ko-KR" altLang="en-US" dirty="0"/>
              <a:t>체험</a:t>
            </a:r>
            <a:r>
              <a:rPr lang="en-US" altLang="ko-KR" dirty="0"/>
              <a:t>’</a:t>
            </a:r>
            <a:r>
              <a:rPr lang="ko-KR" altLang="en-US" dirty="0"/>
              <a:t> 영역으로 변화되고 </a:t>
            </a:r>
            <a:r>
              <a:rPr lang="en-US" altLang="ko-KR" dirty="0"/>
              <a:t>2015</a:t>
            </a:r>
            <a:r>
              <a:rPr lang="ko-KR" altLang="en-US" dirty="0"/>
              <a:t> 개정 미술과 교육과정에서도 </a:t>
            </a:r>
            <a:r>
              <a:rPr lang="en-US" altLang="ko-KR" dirty="0"/>
              <a:t>‘</a:t>
            </a:r>
            <a:r>
              <a:rPr lang="ko-KR" altLang="en-US" dirty="0"/>
              <a:t>체험</a:t>
            </a:r>
            <a:r>
              <a:rPr lang="en-US" altLang="ko-KR" dirty="0"/>
              <a:t>’</a:t>
            </a:r>
            <a:r>
              <a:rPr lang="ko-KR" altLang="en-US" dirty="0"/>
              <a:t> 영역이 유지되었습니다</a:t>
            </a:r>
            <a:r>
              <a:rPr lang="en-US" altLang="ko-KR" dirty="0"/>
              <a:t>.</a:t>
            </a:r>
            <a:r>
              <a:rPr lang="ko-KR" altLang="en-US" dirty="0"/>
              <a:t> </a:t>
            </a:r>
            <a:r>
              <a:rPr lang="en-US" altLang="ko-KR" dirty="0"/>
              <a:t>‘</a:t>
            </a:r>
            <a:r>
              <a:rPr lang="ko-KR" altLang="en-US" dirty="0"/>
              <a:t>미적 체험</a:t>
            </a:r>
            <a:r>
              <a:rPr lang="en-US" altLang="ko-KR" dirty="0"/>
              <a:t>’</a:t>
            </a:r>
            <a:r>
              <a:rPr lang="ko-KR" altLang="en-US" dirty="0"/>
              <a:t>에서 </a:t>
            </a:r>
            <a:r>
              <a:rPr lang="en-US" altLang="ko-KR" dirty="0"/>
              <a:t>‘</a:t>
            </a:r>
            <a:r>
              <a:rPr lang="ko-KR" altLang="en-US" dirty="0"/>
              <a:t>체험</a:t>
            </a:r>
            <a:r>
              <a:rPr lang="en-US" altLang="ko-KR" dirty="0"/>
              <a:t>’</a:t>
            </a:r>
            <a:r>
              <a:rPr lang="ko-KR" altLang="en-US" dirty="0"/>
              <a:t>으로 영역명이 변화된 이유는 대상 중심의 미적인 체험을 문화로 확대하여 자신과 주변 환경의 관계 인식</a:t>
            </a:r>
            <a:r>
              <a:rPr lang="en-US" altLang="ko-KR" dirty="0"/>
              <a:t>,</a:t>
            </a:r>
            <a:r>
              <a:rPr lang="ko-KR" altLang="en-US" dirty="0"/>
              <a:t> 시각 문화 속 소통과 가치의 이해를 다루기 위해서였습니다</a:t>
            </a:r>
            <a:r>
              <a:rPr lang="en-US" altLang="ko-KR" dirty="0"/>
              <a:t>.</a:t>
            </a:r>
            <a:r>
              <a:rPr lang="ko-KR" altLang="en-US" dirty="0"/>
              <a:t> 그러나</a:t>
            </a:r>
            <a:r>
              <a:rPr lang="en-US" altLang="ko-KR" dirty="0"/>
              <a:t>,</a:t>
            </a:r>
            <a:r>
              <a:rPr lang="ko-KR" altLang="en-US" dirty="0"/>
              <a:t> </a:t>
            </a:r>
            <a:r>
              <a:rPr lang="en-US" altLang="ko-KR" dirty="0"/>
              <a:t>‘</a:t>
            </a:r>
            <a:r>
              <a:rPr lang="ko-KR" altLang="en-US" dirty="0"/>
              <a:t>체험</a:t>
            </a:r>
            <a:r>
              <a:rPr lang="en-US" altLang="ko-KR" dirty="0"/>
              <a:t>’</a:t>
            </a:r>
            <a:r>
              <a:rPr lang="ko-KR" altLang="en-US" dirty="0"/>
              <a:t>의 의미가 추상적이고 광범위하여 현장에서는 수업 재구성의 어려움이 발생했으며</a:t>
            </a:r>
            <a:r>
              <a:rPr lang="en-US" altLang="ko-KR" dirty="0"/>
              <a:t>,</a:t>
            </a:r>
            <a:r>
              <a:rPr lang="ko-KR" altLang="en-US" dirty="0"/>
              <a:t> 활동이 지나치게 강조되고 미적 특성이 축소되는 부작용을 낳게 되었습니다</a:t>
            </a:r>
            <a:r>
              <a:rPr lang="en-US" altLang="ko-KR" dirty="0"/>
              <a:t>.</a:t>
            </a:r>
            <a:r>
              <a:rPr lang="ko-KR" altLang="en-US" dirty="0"/>
              <a:t> 따라서 미술 교과의 특성을 부각시키고 의미를 명료화하기 위해 </a:t>
            </a:r>
            <a:r>
              <a:rPr lang="en-US" altLang="ko-KR" dirty="0"/>
              <a:t>2022</a:t>
            </a:r>
            <a:r>
              <a:rPr lang="ko-KR" altLang="en-US" dirty="0"/>
              <a:t> 개정 미술과 교육과정에서는 </a:t>
            </a:r>
            <a:r>
              <a:rPr lang="en-US" altLang="ko-KR" dirty="0"/>
              <a:t>‘</a:t>
            </a:r>
            <a:r>
              <a:rPr lang="ko-KR" altLang="en-US" dirty="0"/>
              <a:t>미적 체험</a:t>
            </a:r>
            <a:r>
              <a:rPr lang="en-US" altLang="ko-KR" dirty="0"/>
              <a:t>’</a:t>
            </a:r>
            <a:r>
              <a:rPr lang="ko-KR" altLang="en-US" dirty="0"/>
              <a:t>으로 영역명을 변경하게 되었습니다</a:t>
            </a:r>
            <a:r>
              <a:rPr lang="en-US" altLang="ko-KR" dirty="0"/>
              <a:t>.</a:t>
            </a:r>
            <a:r>
              <a:rPr lang="ko-KR" altLang="en-US" dirty="0"/>
              <a:t> 미적 체험은 다양한 방식의 감각적 인식과 탐구</a:t>
            </a:r>
            <a:r>
              <a:rPr lang="en-US" altLang="ko-KR" dirty="0"/>
              <a:t>,</a:t>
            </a:r>
            <a:r>
              <a:rPr lang="ko-KR" altLang="en-US" dirty="0"/>
              <a:t> 미적 감수성 뿐만 아니라 인지적 사고와 비판적 안목을 형성하는 과정을 포괄한다고 볼 수 있습니다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FD7267-2175-41C1-AF95-7318E8AA6108}"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965009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2015</a:t>
            </a:r>
            <a:r>
              <a:rPr lang="ko-KR" altLang="en-US" dirty="0"/>
              <a:t> 개정 미술과 교육과정에서는 초등학교와 중학교의 내용 체계가 분리되어 제시되었습니다</a:t>
            </a:r>
            <a:r>
              <a:rPr lang="en-US" altLang="ko-KR" dirty="0"/>
              <a:t>.</a:t>
            </a:r>
            <a:r>
              <a:rPr lang="ko-KR" altLang="en-US" dirty="0"/>
              <a:t> 그로 인해 초등학교와 중학교의 학습 내용의 중복이 발생하고 급별 위계가 드러나지 않는 문제점이 발생하였습니다</a:t>
            </a:r>
            <a:r>
              <a:rPr lang="en-US" altLang="ko-KR" dirty="0"/>
              <a:t>.</a:t>
            </a:r>
            <a:r>
              <a:rPr lang="ko-KR" altLang="en-US" dirty="0"/>
              <a:t> 따라서 </a:t>
            </a:r>
            <a:r>
              <a:rPr lang="en-US" altLang="ko-KR" dirty="0"/>
              <a:t>2022</a:t>
            </a:r>
            <a:r>
              <a:rPr lang="ko-KR" altLang="en-US" dirty="0"/>
              <a:t> 개정 미술과 교육과정에서는 초등학교와 중학교를 영역별로 함께 묶어 제시함으로써 내용 체계를 일원화하였습니다</a:t>
            </a:r>
            <a:r>
              <a:rPr lang="en-US" altLang="ko-KR" dirty="0"/>
              <a:t>.</a:t>
            </a:r>
            <a:r>
              <a:rPr lang="ko-KR" altLang="en-US" dirty="0"/>
              <a:t> 학교급에 따른 내용 요소의 위계를 구조화하고 공통 교육과정으로서의 일관성을 강화한 것입니다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FD7267-2175-41C1-AF95-7318E8AA6108}"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583192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2015</a:t>
            </a:r>
            <a:r>
              <a:rPr lang="ko-KR" altLang="en-US" dirty="0"/>
              <a:t> 개정 미술과 교육과정의 중학교 내용 체계는 다음과 같습니다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95A957-F55C-4FB2-AF4E-A2C5476744EB}"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4283258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이와 같이 초등학교와 중학교의 내용 체계가 분리되어 제시되었습니다</a:t>
            </a:r>
            <a:r>
              <a:rPr lang="en-US" altLang="ko-KR" dirty="0"/>
              <a:t>.</a:t>
            </a:r>
            <a:r>
              <a:rPr lang="ko-KR" altLang="en-US" dirty="0"/>
              <a:t> 체험</a:t>
            </a:r>
            <a:r>
              <a:rPr lang="en-US" altLang="ko-KR" dirty="0"/>
              <a:t>,</a:t>
            </a:r>
            <a:r>
              <a:rPr lang="ko-KR" altLang="en-US" dirty="0"/>
              <a:t> 표현</a:t>
            </a:r>
            <a:r>
              <a:rPr lang="en-US" altLang="ko-KR" dirty="0"/>
              <a:t>,</a:t>
            </a:r>
            <a:r>
              <a:rPr lang="ko-KR" altLang="en-US" dirty="0"/>
              <a:t> 감상의 세 가지 영역이 함께 묶여 제시되었고</a:t>
            </a:r>
            <a:r>
              <a:rPr lang="en-US" altLang="ko-KR" dirty="0"/>
              <a:t>,</a:t>
            </a:r>
            <a:r>
              <a:rPr lang="ko-KR" altLang="en-US" dirty="0"/>
              <a:t> 각 영역의 핵심 개념과 일반화된 지식</a:t>
            </a:r>
            <a:r>
              <a:rPr lang="en-US" altLang="ko-KR" dirty="0"/>
              <a:t>,</a:t>
            </a:r>
            <a:r>
              <a:rPr lang="ko-KR" altLang="en-US" dirty="0"/>
              <a:t> 내용 요소와 기능으로 구성되었습니다</a:t>
            </a:r>
            <a:r>
              <a:rPr lang="en-US" altLang="ko-KR" dirty="0"/>
              <a:t>.</a:t>
            </a:r>
            <a:r>
              <a:rPr lang="ko-KR" altLang="en-US" dirty="0"/>
              <a:t> 영역별 핵심 개념을 중심으로 내용을 구조화하였는데</a:t>
            </a:r>
            <a:r>
              <a:rPr lang="en-US" altLang="ko-KR" dirty="0"/>
              <a:t>,</a:t>
            </a:r>
            <a:r>
              <a:rPr lang="ko-KR" altLang="en-US" dirty="0"/>
              <a:t> 체험 영역의 경우</a:t>
            </a:r>
            <a:r>
              <a:rPr lang="en-US" altLang="ko-KR" dirty="0"/>
              <a:t>,</a:t>
            </a:r>
            <a:r>
              <a:rPr lang="ko-KR" altLang="en-US" dirty="0"/>
              <a:t> 지각</a:t>
            </a:r>
            <a:r>
              <a:rPr lang="en-US" altLang="ko-KR" dirty="0"/>
              <a:t>,</a:t>
            </a:r>
            <a:r>
              <a:rPr lang="ko-KR" altLang="en-US" dirty="0"/>
              <a:t> 소통</a:t>
            </a:r>
            <a:r>
              <a:rPr lang="en-US" altLang="ko-KR" dirty="0"/>
              <a:t>,</a:t>
            </a:r>
            <a:r>
              <a:rPr lang="ko-KR" altLang="en-US" dirty="0"/>
              <a:t> 연결이라는 핵심 개념을 이해하기 위해 자신과 환경</a:t>
            </a:r>
            <a:r>
              <a:rPr lang="en-US" altLang="ko-KR" dirty="0"/>
              <a:t>,</a:t>
            </a:r>
            <a:r>
              <a:rPr lang="ko-KR" altLang="en-US" dirty="0"/>
              <a:t> 이미지와 시각 문화</a:t>
            </a:r>
            <a:r>
              <a:rPr lang="en-US" altLang="ko-KR" dirty="0"/>
              <a:t>,</a:t>
            </a:r>
            <a:r>
              <a:rPr lang="ko-KR" altLang="en-US" dirty="0"/>
              <a:t> 미술과 다양한 분야</a:t>
            </a:r>
            <a:r>
              <a:rPr lang="en-US" altLang="ko-KR" dirty="0"/>
              <a:t>,</a:t>
            </a:r>
            <a:r>
              <a:rPr lang="ko-KR" altLang="en-US" dirty="0"/>
              <a:t> 미술 관련 직업을 중학교 단계에서 배워야 할 내용 요소로 제시한 것입니다</a:t>
            </a:r>
            <a:r>
              <a:rPr lang="en-US" altLang="ko-KR" dirty="0"/>
              <a:t>.</a:t>
            </a:r>
            <a:r>
              <a:rPr lang="ko-KR" altLang="en-US" dirty="0"/>
              <a:t> 학생들은 탐색하기</a:t>
            </a:r>
            <a:r>
              <a:rPr lang="en-US" altLang="ko-KR" dirty="0"/>
              <a:t>,</a:t>
            </a:r>
            <a:r>
              <a:rPr lang="ko-KR" altLang="en-US" dirty="0"/>
              <a:t> 발견하기</a:t>
            </a:r>
            <a:r>
              <a:rPr lang="en-US" altLang="ko-KR" dirty="0"/>
              <a:t>,</a:t>
            </a:r>
            <a:r>
              <a:rPr lang="ko-KR" altLang="en-US" dirty="0"/>
              <a:t> 상호 작용하기</a:t>
            </a:r>
            <a:r>
              <a:rPr lang="en-US" altLang="ko-KR" dirty="0"/>
              <a:t>,</a:t>
            </a:r>
            <a:r>
              <a:rPr lang="ko-KR" altLang="en-US" dirty="0"/>
              <a:t> 활용하기</a:t>
            </a:r>
            <a:r>
              <a:rPr lang="en-US" altLang="ko-KR" dirty="0"/>
              <a:t>,</a:t>
            </a:r>
            <a:r>
              <a:rPr lang="ko-KR" altLang="en-US" dirty="0"/>
              <a:t> 모색하기</a:t>
            </a:r>
            <a:r>
              <a:rPr lang="en-US" altLang="ko-KR" dirty="0"/>
              <a:t>,</a:t>
            </a:r>
            <a:r>
              <a:rPr lang="ko-KR" altLang="en-US" dirty="0"/>
              <a:t> 관련짓기 등의 과정을 통해 이와 같은 내용 요소를 학습했습니다</a:t>
            </a:r>
            <a:r>
              <a:rPr lang="en-US" altLang="ko-KR" dirty="0"/>
              <a:t>.</a:t>
            </a:r>
            <a:r>
              <a:rPr lang="ko-KR" altLang="en-US" dirty="0"/>
              <a:t> 그러나 지각</a:t>
            </a:r>
            <a:r>
              <a:rPr lang="en-US" altLang="ko-KR" dirty="0"/>
              <a:t>,</a:t>
            </a:r>
            <a:r>
              <a:rPr lang="ko-KR" altLang="en-US" dirty="0"/>
              <a:t> 소통</a:t>
            </a:r>
            <a:r>
              <a:rPr lang="en-US" altLang="ko-KR" dirty="0"/>
              <a:t>,</a:t>
            </a:r>
            <a:r>
              <a:rPr lang="ko-KR" altLang="en-US" dirty="0"/>
              <a:t> 연결과 같은 핵심 개념이 다소 모호하고 추상적이라는 점</a:t>
            </a:r>
            <a:r>
              <a:rPr lang="en-US" altLang="ko-KR" dirty="0"/>
              <a:t>,</a:t>
            </a:r>
            <a:r>
              <a:rPr lang="ko-KR" altLang="en-US" dirty="0"/>
              <a:t> 핵심개념</a:t>
            </a:r>
            <a:r>
              <a:rPr lang="en-US" altLang="ko-KR" dirty="0"/>
              <a:t>-</a:t>
            </a:r>
            <a:r>
              <a:rPr lang="ko-KR" altLang="en-US" dirty="0"/>
              <a:t>일반화된 지식</a:t>
            </a:r>
            <a:r>
              <a:rPr lang="en-US" altLang="ko-KR" dirty="0"/>
              <a:t>-</a:t>
            </a:r>
            <a:r>
              <a:rPr lang="ko-KR" altLang="en-US" dirty="0"/>
              <a:t>내용 요소</a:t>
            </a:r>
            <a:r>
              <a:rPr lang="en-US" altLang="ko-KR" dirty="0"/>
              <a:t>-</a:t>
            </a:r>
            <a:r>
              <a:rPr lang="ko-KR" altLang="en-US" dirty="0"/>
              <a:t>기능의 구조화</a:t>
            </a:r>
            <a:r>
              <a:rPr lang="en-US" altLang="ko-KR" dirty="0"/>
              <a:t>,</a:t>
            </a:r>
            <a:r>
              <a:rPr lang="ko-KR" altLang="en-US" dirty="0"/>
              <a:t> 체계화가 부족하다는 점</a:t>
            </a:r>
            <a:r>
              <a:rPr lang="en-US" altLang="ko-KR" dirty="0"/>
              <a:t>,</a:t>
            </a:r>
            <a:r>
              <a:rPr lang="ko-KR" altLang="en-US" dirty="0"/>
              <a:t> 지식의 측면에 초점을 두고 기능과 결합하는 방식의 내용 요소가 정의적 요소를 포괄하지 못하는 점 등에 대한 개선 요구가 있었습니다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30</a:t>
            </a:fld>
            <a:endParaRPr lang="ko-KR" altLang="en-US" dirty="0"/>
          </a:p>
        </p:txBody>
      </p:sp>
    </p:spTree>
    <p:extLst>
      <p:ext uri="{BB962C8B-B14F-4D97-AF65-F5344CB8AC3E}">
        <p14:creationId xmlns:p14="http://schemas.microsoft.com/office/powerpoint/2010/main" val="21618167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2022 </a:t>
            </a:r>
            <a:r>
              <a:rPr lang="ko-KR" altLang="en-US" dirty="0"/>
              <a:t>개정 미술과 교육과정의 내용 체계는 다음과 같습니다</a:t>
            </a:r>
            <a:r>
              <a:rPr lang="en-US" altLang="ko-KR" dirty="0"/>
              <a:t>. </a:t>
            </a:r>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FD7267-2175-41C1-AF95-7318E8AA6108}"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5338470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초등학교와 중학교를 분리하여 제시하던 방식에서 벗어나 공통 교육과정에 해당하는 초등학교와 중학교를 함께 묶어 영역별로 제시함으로써 해당 영역 내 급별 위계와 일관성을 보완하였습니다</a:t>
            </a:r>
            <a:r>
              <a:rPr lang="en-US" altLang="ko-KR" dirty="0"/>
              <a:t>.</a:t>
            </a:r>
            <a:r>
              <a:rPr lang="ko-KR" altLang="en-US" dirty="0"/>
              <a:t> 두 번째 큰 변화는 핵심 아이디어를 신설한 것입니다</a:t>
            </a:r>
            <a:r>
              <a:rPr lang="en-US" altLang="ko-KR" dirty="0"/>
              <a:t>.</a:t>
            </a:r>
            <a:r>
              <a:rPr lang="ko-KR" altLang="en-US" dirty="0"/>
              <a:t> </a:t>
            </a:r>
            <a:r>
              <a:rPr lang="en-US" altLang="ko-KR" dirty="0"/>
              <a:t>2015</a:t>
            </a:r>
            <a:r>
              <a:rPr lang="ko-KR" altLang="en-US" dirty="0"/>
              <a:t> 개정 미술과 교육과정의 핵심 개념과 일반화된 지식을 통합하여 재구성한 핵심아이디어는 해당 영역의 학습을 통해 궁극적으로 형성해야 하는 교과에 대한 이해를 뜻합니다</a:t>
            </a:r>
            <a:r>
              <a:rPr lang="en-US" altLang="ko-KR" dirty="0"/>
              <a:t>.</a:t>
            </a:r>
            <a:r>
              <a:rPr lang="ko-KR" altLang="en-US" dirty="0"/>
              <a:t> 핵심 아이디어를 중심으로 내용 요소를 추출하고 </a:t>
            </a:r>
            <a:r>
              <a:rPr lang="ko-KR" altLang="en-US" dirty="0" err="1"/>
              <a:t>지식</a:t>
            </a:r>
            <a:r>
              <a:rPr lang="ko-KR" altLang="en-US" b="1" i="0" u="none" strike="noStrike" spc="-50" dirty="0" err="1"/>
              <a:t>⋅</a:t>
            </a:r>
            <a:r>
              <a:rPr lang="ko-KR" altLang="en-US" dirty="0" err="1"/>
              <a:t>이해</a:t>
            </a:r>
            <a:r>
              <a:rPr lang="en-US" altLang="ko-KR" dirty="0"/>
              <a:t>,</a:t>
            </a:r>
            <a:r>
              <a:rPr lang="ko-KR" altLang="en-US" dirty="0"/>
              <a:t> </a:t>
            </a:r>
            <a:r>
              <a:rPr lang="ko-KR" altLang="en-US" dirty="0" err="1"/>
              <a:t>과정</a:t>
            </a:r>
            <a:r>
              <a:rPr lang="ko-KR" altLang="en-US" b="1" i="0" u="none" strike="noStrike" spc="-50" dirty="0" err="1"/>
              <a:t>⋅</a:t>
            </a:r>
            <a:r>
              <a:rPr lang="ko-KR" altLang="en-US" dirty="0" err="1"/>
              <a:t>기능</a:t>
            </a:r>
            <a:r>
              <a:rPr lang="en-US" altLang="ko-KR" dirty="0"/>
              <a:t>,</a:t>
            </a:r>
            <a:r>
              <a:rPr lang="ko-KR" altLang="en-US" dirty="0"/>
              <a:t> 가치</a:t>
            </a:r>
            <a:r>
              <a:rPr lang="ko-KR" altLang="en-US" b="1" i="0" u="none" strike="noStrike" spc="-50" dirty="0"/>
              <a:t>⋅</a:t>
            </a:r>
            <a:r>
              <a:rPr lang="ko-KR" altLang="en-US" dirty="0"/>
              <a:t>태도의 세 가지 범주로 구분하여 입체적으로 제시하였습니다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FD7267-2175-41C1-AF95-7318E8AA6108}"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426782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핵심 아이디어를 중심으로 세 범주의 내용 요소를 제시함으로써 미술 개념과 원리에 대한 지식과 이해</a:t>
            </a:r>
            <a:r>
              <a:rPr lang="en-US" altLang="ko-KR" dirty="0"/>
              <a:t>,</a:t>
            </a:r>
            <a:r>
              <a:rPr lang="ko-KR" altLang="en-US" dirty="0"/>
              <a:t> 수행이나 절차적 능력을 나타내는 과정과 기능</a:t>
            </a:r>
            <a:r>
              <a:rPr lang="en-US" altLang="ko-KR" dirty="0"/>
              <a:t>,</a:t>
            </a:r>
            <a:r>
              <a:rPr lang="ko-KR" altLang="en-US" dirty="0"/>
              <a:t> 학습을 통해 학생이 갖추기를 기대하는 가치와 태도의 범주 간 연결성을 총체적으로 고려한 것입니다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33</a:t>
            </a:fld>
            <a:endParaRPr lang="ko-KR" altLang="en-US" dirty="0"/>
          </a:p>
        </p:txBody>
      </p:sp>
    </p:spTree>
    <p:extLst>
      <p:ext uri="{BB962C8B-B14F-4D97-AF65-F5344CB8AC3E}">
        <p14:creationId xmlns:p14="http://schemas.microsoft.com/office/powerpoint/2010/main" val="3785045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내용 체계표는 크게 핵심 아이디어와 내용 요소로 구성되어 있습니다</a:t>
            </a:r>
            <a:r>
              <a:rPr lang="en-US" altLang="ko-KR" dirty="0"/>
              <a:t>.</a:t>
            </a:r>
            <a:r>
              <a:rPr lang="ko-KR" altLang="en-US" dirty="0"/>
              <a:t> 핵심 아이디어는 내용 체계표의 가장 상단에 위치하며 학년군별</a:t>
            </a:r>
            <a:r>
              <a:rPr lang="en-US" altLang="ko-KR" dirty="0"/>
              <a:t>,</a:t>
            </a:r>
            <a:r>
              <a:rPr lang="ko-KR" altLang="en-US" dirty="0"/>
              <a:t> 학교급별 세 가지 범주의 내용 요소를 아우르고 있습니다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FD7267-2175-41C1-AF95-7318E8AA6108}"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5996262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핵심 아이디어는 영역을 아우르며 해당 영역의 학습을 통해 일반화할 수 있는 내용을 핵심적으로 진술한 것입니다</a:t>
            </a:r>
            <a:r>
              <a:rPr lang="en-US" altLang="ko-KR" dirty="0"/>
              <a:t>.</a:t>
            </a:r>
            <a:r>
              <a:rPr lang="ko-KR" altLang="en-US" dirty="0"/>
              <a:t> 해당 영역에서 다루어야 할 학습의 초점을 보여주며 깊이 있는 학습의 토대가 되는 것으로</a:t>
            </a:r>
            <a:r>
              <a:rPr lang="en-US" altLang="ko-KR" dirty="0"/>
              <a:t>, </a:t>
            </a:r>
            <a:r>
              <a:rPr lang="ko-KR" altLang="en-US" dirty="0"/>
              <a:t>영역의 정의와 의미</a:t>
            </a:r>
            <a:r>
              <a:rPr lang="en-US" altLang="ko-KR" dirty="0"/>
              <a:t>,</a:t>
            </a:r>
            <a:r>
              <a:rPr lang="ko-KR" altLang="en-US" dirty="0"/>
              <a:t> 역할 등을 포괄하여 세 문장으로 제시하였습니다</a:t>
            </a:r>
            <a:r>
              <a:rPr lang="en-US" altLang="ko-KR" dirty="0"/>
              <a:t>.</a:t>
            </a:r>
            <a:r>
              <a:rPr lang="ko-KR" altLang="en-US" dirty="0"/>
              <a:t> 미적 체험 영역에서는 학생들이 대상과 현상을 관찰하고 지각하는 경험</a:t>
            </a:r>
            <a:r>
              <a:rPr lang="en-US" altLang="ko-KR" dirty="0"/>
              <a:t>,</a:t>
            </a:r>
            <a:r>
              <a:rPr lang="ko-KR" altLang="en-US" dirty="0"/>
              <a:t> 이미지에 대한 비판적 이해</a:t>
            </a:r>
            <a:r>
              <a:rPr lang="en-US" altLang="ko-KR" dirty="0"/>
              <a:t>,</a:t>
            </a:r>
            <a:r>
              <a:rPr lang="ko-KR" altLang="en-US" dirty="0"/>
              <a:t> 감각을 깨우는 학습을 통해 앎을 확장하고 자신을 성찰하며 미적 감수성을 풍부하게 기르고 미적 가치를 발견할 수 있도록 하고 있습니다</a:t>
            </a:r>
            <a:r>
              <a:rPr lang="en-US" altLang="ko-KR" dirty="0"/>
              <a:t>.</a:t>
            </a:r>
            <a:r>
              <a:rPr lang="ko-KR" altLang="en-US" dirty="0"/>
              <a:t> 이러한 미적 체험은 시각적 소통과 문화적 참여의 토대 역할을 합니다</a:t>
            </a:r>
            <a:r>
              <a:rPr lang="en-US" altLang="ko-KR" dirty="0"/>
              <a:t>.</a:t>
            </a:r>
            <a:r>
              <a:rPr lang="ko-KR" altLang="en-US" dirty="0"/>
              <a:t> </a:t>
            </a:r>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FD7267-2175-41C1-AF95-7318E8AA6108}"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40896217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지식</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이해는 학년군별</a:t>
            </a:r>
            <a:r>
              <a:rPr lang="en-US" altLang="ko-KR" dirty="0"/>
              <a:t>,</a:t>
            </a:r>
            <a:r>
              <a:rPr lang="ko-KR" altLang="en-US" dirty="0"/>
              <a:t> 학교급별 교과 학습을 통해 반드시 알아야 할 구체적 지식과 그것에 대한 이해를 말합니다</a:t>
            </a:r>
            <a:r>
              <a:rPr lang="en-US" altLang="ko-KR" dirty="0"/>
              <a:t>.</a:t>
            </a:r>
            <a:r>
              <a:rPr lang="ko-KR" altLang="en-US" dirty="0"/>
              <a:t> 과정</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기능은 지식을 습득하는 데 활용되는 사고 및 탐구 과정과 미술 교과 고유의 절차적 지식입니다</a:t>
            </a:r>
            <a:r>
              <a:rPr lang="en-US" altLang="ko-KR" dirty="0"/>
              <a:t>.</a:t>
            </a:r>
            <a:r>
              <a:rPr lang="ko-KR" altLang="en-US" dirty="0"/>
              <a:t> 가치</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태도는 교과 활동을 통해 기를 수 있는 의미 있고 바람직한 가치 및 태도를 말합니다</a:t>
            </a:r>
            <a:r>
              <a:rPr lang="en-US" altLang="ko-KR" dirty="0"/>
              <a:t>.</a:t>
            </a:r>
            <a:r>
              <a:rPr lang="ko-KR" altLang="en-US" dirty="0"/>
              <a:t> 세 범주의 유기적이고 복합적인 학습을 실행함으로써 핵심 아이디어에 도달할 수 있도록 하고 역량 함양이 가능하도록 구조화했습니다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FD7267-2175-41C1-AF95-7318E8AA6108}"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8320675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2015</a:t>
            </a:r>
            <a:r>
              <a:rPr lang="ko-KR" altLang="en-US" dirty="0"/>
              <a:t> 개정 미술과 교육과정에서는 체험 영역의 내용 요소로 자신과 환경</a:t>
            </a:r>
            <a:r>
              <a:rPr lang="en-US" altLang="ko-KR" dirty="0"/>
              <a:t>,</a:t>
            </a:r>
            <a:r>
              <a:rPr lang="ko-KR" altLang="en-US" dirty="0"/>
              <a:t> 이미지와 시각 문화</a:t>
            </a:r>
            <a:r>
              <a:rPr lang="en-US" altLang="ko-KR" dirty="0"/>
              <a:t>,</a:t>
            </a:r>
            <a:r>
              <a:rPr lang="ko-KR" altLang="en-US" dirty="0"/>
              <a:t> 미술과 다양한 분야</a:t>
            </a:r>
            <a:r>
              <a:rPr lang="en-US" altLang="ko-KR" dirty="0"/>
              <a:t>,</a:t>
            </a:r>
            <a:r>
              <a:rPr lang="ko-KR" altLang="en-US" dirty="0"/>
              <a:t> 미술 관련 직업이 제시되었습니다</a:t>
            </a:r>
            <a:r>
              <a:rPr lang="en-US" altLang="ko-KR" dirty="0"/>
              <a:t>.</a:t>
            </a:r>
            <a:r>
              <a:rPr lang="ko-KR" altLang="en-US" dirty="0"/>
              <a:t> 지식의 측면에 초점을 두었던 내용 요소를 보완하여 </a:t>
            </a:r>
            <a:r>
              <a:rPr lang="en-US" altLang="ko-KR" dirty="0"/>
              <a:t>2022</a:t>
            </a:r>
            <a:r>
              <a:rPr lang="ko-KR" altLang="en-US" dirty="0"/>
              <a:t> 개정 미술과 교육과정의 미적 체험 영역의 내용 요소는 지식</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이해</a:t>
            </a:r>
            <a:r>
              <a:rPr lang="en-US" altLang="ko-KR" dirty="0"/>
              <a:t>,</a:t>
            </a:r>
            <a:r>
              <a:rPr lang="ko-KR" altLang="en-US" dirty="0"/>
              <a:t> 과정</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기능</a:t>
            </a:r>
            <a:r>
              <a:rPr lang="en-US" altLang="ko-KR" dirty="0"/>
              <a:t>,</a:t>
            </a:r>
            <a:r>
              <a:rPr lang="ko-KR" altLang="en-US" dirty="0"/>
              <a:t> 가치</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태도의 세 가지 범주로 구분하여 제시하였습니다</a:t>
            </a:r>
            <a:r>
              <a:rPr lang="en-US" altLang="ko-KR" dirty="0"/>
              <a:t>.</a:t>
            </a:r>
            <a:r>
              <a:rPr lang="ko-KR" altLang="en-US" dirty="0"/>
              <a:t> 감각을 활용한 미적 인식</a:t>
            </a:r>
            <a:r>
              <a:rPr lang="en-US" altLang="ko-KR" dirty="0"/>
              <a:t>,</a:t>
            </a:r>
            <a:r>
              <a:rPr lang="ko-KR" altLang="en-US" dirty="0"/>
              <a:t> 시각 문화의 의미와 역할</a:t>
            </a:r>
            <a:r>
              <a:rPr lang="en-US" altLang="ko-KR" dirty="0"/>
              <a:t>,</a:t>
            </a:r>
            <a:r>
              <a:rPr lang="ko-KR" altLang="en-US" dirty="0"/>
              <a:t> 삶과 미술의 관계는 미적 체험 영역의 학습을 통해 알아야 할 지식</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이해에 해당합니다</a:t>
            </a:r>
            <a:r>
              <a:rPr lang="en-US" altLang="ko-KR" dirty="0"/>
              <a:t>.</a:t>
            </a:r>
            <a:r>
              <a:rPr lang="ko-KR" altLang="en-US" dirty="0"/>
              <a:t> 이미지를 비판적으로 해석하고</a:t>
            </a:r>
            <a:r>
              <a:rPr lang="en-US" altLang="ko-KR" dirty="0"/>
              <a:t>,</a:t>
            </a:r>
            <a:r>
              <a:rPr lang="ko-KR" altLang="en-US" dirty="0"/>
              <a:t> 이미지를 활용하여 소통하며</a:t>
            </a:r>
            <a:r>
              <a:rPr lang="en-US" altLang="ko-KR" dirty="0"/>
              <a:t>,</a:t>
            </a:r>
            <a:r>
              <a:rPr lang="ko-KR" altLang="en-US" dirty="0"/>
              <a:t> 미술과 다양한 분야를 연결하는 과정</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기능을 통해 지식을 습득할 수 있습니다</a:t>
            </a:r>
            <a:r>
              <a:rPr lang="en-US" altLang="ko-KR" dirty="0"/>
              <a:t>.</a:t>
            </a:r>
            <a:r>
              <a:rPr lang="ko-KR" altLang="en-US" dirty="0"/>
              <a:t> 미적 체험 영역의 학습을 통해 학생들이 자신과 환경에 대한 감수성을 기르고 다양한 문화를 존중하며 참여하는 태도를 기르고자 합니다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37</a:t>
            </a:fld>
            <a:endParaRPr lang="ko-KR" altLang="en-US" dirty="0"/>
          </a:p>
        </p:txBody>
      </p:sp>
    </p:spTree>
    <p:extLst>
      <p:ext uri="{BB962C8B-B14F-4D97-AF65-F5344CB8AC3E}">
        <p14:creationId xmlns:p14="http://schemas.microsoft.com/office/powerpoint/2010/main" val="1111606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2022</a:t>
            </a:r>
            <a:r>
              <a:rPr lang="ko-KR" altLang="en-US" dirty="0"/>
              <a:t> 개정 미술과 교육과정 표현 영역의 내용 체계는 다음과 같습니다</a:t>
            </a:r>
            <a:r>
              <a:rPr lang="en-US" altLang="ko-KR" dirty="0"/>
              <a:t>.</a:t>
            </a:r>
            <a:r>
              <a:rPr lang="ko-KR" altLang="en-US" dirty="0"/>
              <a:t> 미적 체험과 동일하게 내용 체계표의 가장 상단에 표현 영역에 대한 핵심 아이디어 세 문장이 제시되어 있고</a:t>
            </a:r>
            <a:r>
              <a:rPr lang="en-US" altLang="ko-KR" dirty="0"/>
              <a:t>,</a:t>
            </a:r>
            <a:r>
              <a:rPr lang="ko-KR" altLang="en-US" dirty="0"/>
              <a:t> 지식</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이해</a:t>
            </a:r>
            <a:r>
              <a:rPr lang="en-US" altLang="ko-KR" dirty="0"/>
              <a:t>,</a:t>
            </a:r>
            <a:r>
              <a:rPr lang="ko-KR" altLang="en-US" dirty="0"/>
              <a:t> 과정</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기능</a:t>
            </a:r>
            <a:r>
              <a:rPr lang="en-US" altLang="ko-KR" dirty="0"/>
              <a:t>,</a:t>
            </a:r>
            <a:r>
              <a:rPr lang="ko-KR" altLang="en-US" dirty="0"/>
              <a:t> 가치</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태도의 세 가지 범주로 구분해 내용 요소를 제시하고 있습니다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FD7267-2175-41C1-AF95-7318E8AA6108}"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1699262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표현 영역의 핵심 아이디어 세 가지는 다음과 같습니다</a:t>
            </a:r>
            <a:r>
              <a:rPr lang="en-US" altLang="ko-KR" dirty="0"/>
              <a:t>.</a:t>
            </a:r>
            <a:r>
              <a:rPr lang="ko-KR" altLang="en-US" dirty="0"/>
              <a:t> 표현은 자신의 느낌과 생각을 시각화하는 창의적 사고와 성찰의 순환 과정으로 이루어집니다</a:t>
            </a:r>
            <a:r>
              <a:rPr lang="en-US" altLang="ko-KR" dirty="0"/>
              <a:t>.</a:t>
            </a:r>
            <a:r>
              <a:rPr lang="ko-KR" altLang="en-US" dirty="0"/>
              <a:t> 다양한 발상과 작품 제작은 표현 영역 학습의 중요한 초점이 됩니다</a:t>
            </a:r>
            <a:r>
              <a:rPr lang="en-US" altLang="ko-KR" dirty="0"/>
              <a:t>.</a:t>
            </a:r>
            <a:r>
              <a:rPr lang="ko-KR" altLang="en-US" dirty="0"/>
              <a:t> 다양한 발상은 아이디어와 주제를 발전시키는 표현 과정의 토대가 되며</a:t>
            </a:r>
            <a:r>
              <a:rPr lang="en-US" altLang="ko-KR" dirty="0"/>
              <a:t>,</a:t>
            </a:r>
            <a:r>
              <a:rPr lang="ko-KR" altLang="en-US" dirty="0"/>
              <a:t> 표현 재료와 방법 </a:t>
            </a:r>
            <a:r>
              <a:rPr lang="en-US" altLang="ko-KR" dirty="0"/>
              <a:t>,</a:t>
            </a:r>
            <a:r>
              <a:rPr lang="ko-KR" altLang="en-US" dirty="0"/>
              <a:t>조형 요소와 원리 등을 선택하고 활용하여 창의적으로 문제를 해결하는 과정을 통해 학생들은 예술적 성취를 경험할 수 있습니다</a:t>
            </a:r>
            <a:r>
              <a:rPr lang="en-US" altLang="ko-KR" dirty="0"/>
              <a:t>. </a:t>
            </a:r>
            <a:endParaRPr lang="ko-KR" altLang="en-US" dirty="0"/>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39</a:t>
            </a:fld>
            <a:endParaRPr lang="ko-KR" altLang="en-US" dirty="0"/>
          </a:p>
        </p:txBody>
      </p:sp>
    </p:spTree>
    <p:extLst>
      <p:ext uri="{BB962C8B-B14F-4D97-AF65-F5344CB8AC3E}">
        <p14:creationId xmlns:p14="http://schemas.microsoft.com/office/powerpoint/2010/main" val="16694262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이를 위해 표현 영역에서는 표현 주제와 의도</a:t>
            </a:r>
            <a:r>
              <a:rPr lang="en-US" altLang="ko-KR" dirty="0"/>
              <a:t>,</a:t>
            </a:r>
            <a:r>
              <a:rPr lang="ko-KR" altLang="en-US" dirty="0"/>
              <a:t> 다양한 표현 재료와 방법</a:t>
            </a:r>
            <a:r>
              <a:rPr lang="en-US" altLang="ko-KR" dirty="0"/>
              <a:t>,</a:t>
            </a:r>
            <a:r>
              <a:rPr lang="ko-KR" altLang="en-US" dirty="0"/>
              <a:t> 조형 요소와 원리의 효과를 학습해야 합니다</a:t>
            </a:r>
            <a:r>
              <a:rPr lang="en-US" altLang="ko-KR" dirty="0"/>
              <a:t>.</a:t>
            </a:r>
            <a:r>
              <a:rPr lang="ko-KR" altLang="en-US" dirty="0"/>
              <a:t> 주제에 적합한 표현을 계획하고 새로운 표현을 실험하며 작품을 제작하는 활동</a:t>
            </a:r>
            <a:r>
              <a:rPr lang="en-US" altLang="ko-KR" dirty="0"/>
              <a:t>,</a:t>
            </a:r>
            <a:r>
              <a:rPr lang="ko-KR" altLang="en-US" dirty="0"/>
              <a:t> 작품을 공유하고 소통하며 미술 표현 경험을 삶과 연결하는 과정을 통해 습득할 수 있습니다</a:t>
            </a:r>
            <a:r>
              <a:rPr lang="en-US" altLang="ko-KR" dirty="0"/>
              <a:t>.</a:t>
            </a:r>
            <a:r>
              <a:rPr lang="ko-KR" altLang="en-US" dirty="0"/>
              <a:t> 표현 과정에서 학생들은 주도성과 성찰적 태도를 기르고 자신과 타인의 작품을 존중하는 자세를 갖추게 됩니다</a:t>
            </a:r>
            <a:r>
              <a:rPr lang="en-US" altLang="ko-KR" dirty="0"/>
              <a:t>. </a:t>
            </a:r>
            <a:endParaRPr lang="ko-KR" altLang="en-US" dirty="0"/>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40</a:t>
            </a:fld>
            <a:endParaRPr lang="ko-KR" altLang="en-US" dirty="0"/>
          </a:p>
        </p:txBody>
      </p:sp>
    </p:spTree>
    <p:extLst>
      <p:ext uri="{BB962C8B-B14F-4D97-AF65-F5344CB8AC3E}">
        <p14:creationId xmlns:p14="http://schemas.microsoft.com/office/powerpoint/2010/main" val="36170021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2015</a:t>
            </a:r>
            <a:r>
              <a:rPr lang="ko-KR" altLang="en-US" dirty="0"/>
              <a:t> 개정 미술과 교육과정 표현 영역에서의 내용 요소는 주제와 의도</a:t>
            </a:r>
            <a:r>
              <a:rPr lang="en-US" altLang="ko-KR" dirty="0"/>
              <a:t>,</a:t>
            </a:r>
            <a:r>
              <a:rPr lang="ko-KR" altLang="en-US" dirty="0"/>
              <a:t> 표현 과정과 점검</a:t>
            </a:r>
            <a:r>
              <a:rPr lang="en-US" altLang="ko-KR" dirty="0"/>
              <a:t>,</a:t>
            </a:r>
            <a:r>
              <a:rPr lang="ko-KR" altLang="en-US" dirty="0"/>
              <a:t> 조형 요소와 원리의 효과</a:t>
            </a:r>
            <a:r>
              <a:rPr lang="en-US" altLang="ko-KR" dirty="0"/>
              <a:t>,</a:t>
            </a:r>
            <a:r>
              <a:rPr lang="ko-KR" altLang="en-US" dirty="0"/>
              <a:t> 표현 매체였습니다</a:t>
            </a:r>
            <a:r>
              <a:rPr lang="en-US" altLang="ko-KR" dirty="0"/>
              <a:t>.</a:t>
            </a:r>
            <a:r>
              <a:rPr lang="ko-KR" altLang="en-US" dirty="0"/>
              <a:t> </a:t>
            </a:r>
            <a:r>
              <a:rPr lang="en-US" altLang="ko-KR" dirty="0"/>
              <a:t>2022</a:t>
            </a:r>
            <a:r>
              <a:rPr lang="ko-KR" altLang="en-US" dirty="0"/>
              <a:t> 개정 미술과 교육과정에서는 표현 영역의 학습을 통해 습득해야 할 지식</a:t>
            </a:r>
            <a:r>
              <a:rPr lang="ko-KR" altLang="en-US" b="1" i="0" u="none" strike="noStrike" spc="-50" dirty="0"/>
              <a:t>⋅</a:t>
            </a:r>
            <a:r>
              <a:rPr lang="ko-KR" altLang="en-US" dirty="0"/>
              <a:t>이해 </a:t>
            </a:r>
            <a:r>
              <a:rPr lang="en-US" altLang="ko-KR" dirty="0"/>
              <a:t>3</a:t>
            </a:r>
            <a:r>
              <a:rPr lang="ko-KR" altLang="en-US" dirty="0"/>
              <a:t>개와 미술 교과 고유의 탐구 과정 </a:t>
            </a:r>
            <a:r>
              <a:rPr lang="en-US" altLang="ko-KR" dirty="0"/>
              <a:t>4</a:t>
            </a:r>
            <a:r>
              <a:rPr lang="ko-KR" altLang="en-US" dirty="0"/>
              <a:t>개를 제시하고</a:t>
            </a:r>
            <a:r>
              <a:rPr lang="en-US" altLang="ko-KR" dirty="0"/>
              <a:t>,</a:t>
            </a:r>
            <a:r>
              <a:rPr lang="ko-KR" altLang="en-US" dirty="0"/>
              <a:t> 이러한 과정을 통해 기를 수 있는 의미있고 바람직한 가치 및 태도 </a:t>
            </a:r>
            <a:r>
              <a:rPr lang="en-US" altLang="ko-KR" dirty="0"/>
              <a:t>2</a:t>
            </a:r>
            <a:r>
              <a:rPr lang="ko-KR" altLang="en-US" dirty="0"/>
              <a:t>개를 제시하여 유기적이고 통합적으로 구성함으로써 입체적 학습이 가능하게 했습니다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41</a:t>
            </a:fld>
            <a:endParaRPr lang="ko-KR" altLang="en-US" dirty="0"/>
          </a:p>
        </p:txBody>
      </p:sp>
    </p:spTree>
    <p:extLst>
      <p:ext uri="{BB962C8B-B14F-4D97-AF65-F5344CB8AC3E}">
        <p14:creationId xmlns:p14="http://schemas.microsoft.com/office/powerpoint/2010/main" val="25964980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2022</a:t>
            </a:r>
            <a:r>
              <a:rPr lang="ko-KR" altLang="en-US" dirty="0"/>
              <a:t> 개정 미술과 교육과정 감상 영역의 내용 체계는 다음과 같습니다</a:t>
            </a:r>
            <a:r>
              <a:rPr lang="en-US" altLang="ko-KR" dirty="0"/>
              <a:t>.</a:t>
            </a:r>
            <a:r>
              <a:rPr lang="ko-KR" altLang="en-US" dirty="0"/>
              <a:t> 핵심 아이디어 세 문장과 초등학교와의 급별 위계와 연결성을 고려한 세 가지 범주의 내용 요소로 구성되었습니다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FD7267-2175-41C1-AF95-7318E8AA6108}"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4127584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작품의 내용과 형식에 관한 맥락적 이해와 비평은 미적 판단 능력을 높이고 서로 다른 관점을 이해하게 합니다</a:t>
            </a:r>
            <a:r>
              <a:rPr lang="en-US" altLang="ko-KR" dirty="0"/>
              <a:t>.</a:t>
            </a:r>
            <a:r>
              <a:rPr lang="ko-KR" altLang="en-US" dirty="0"/>
              <a:t> 다양한 삶과 문화가 반영된 미술과의 만남이라고 볼 수 있는 감상은 자신과 공동체의 문화를 이해하게 하며</a:t>
            </a:r>
            <a:r>
              <a:rPr lang="en-US" altLang="ko-KR" dirty="0"/>
              <a:t>,</a:t>
            </a:r>
            <a:r>
              <a:rPr lang="ko-KR" altLang="en-US" dirty="0"/>
              <a:t> 감상을 통해 학생들은 삶에서 미술 문화의 다원적 가치를 존중하는 태도를 기를 수 있습니다</a:t>
            </a:r>
            <a:r>
              <a:rPr lang="en-US" altLang="ko-KR" dirty="0"/>
              <a:t>.</a:t>
            </a:r>
            <a:r>
              <a:rPr lang="ko-KR" altLang="en-US" dirty="0"/>
              <a:t> 이와 같은 감상 영역의 학습의 주요 초점을 핵심 아이디어의 문장으로 구성하였습니다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43</a:t>
            </a:fld>
            <a:endParaRPr lang="ko-KR" altLang="en-US" dirty="0"/>
          </a:p>
        </p:txBody>
      </p:sp>
    </p:spTree>
    <p:extLst>
      <p:ext uri="{BB962C8B-B14F-4D97-AF65-F5344CB8AC3E}">
        <p14:creationId xmlns:p14="http://schemas.microsoft.com/office/powerpoint/2010/main" val="24643719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감상 영역에서는 미술의 시대적</a:t>
            </a:r>
            <a:r>
              <a:rPr lang="en-US" altLang="ko-KR" dirty="0"/>
              <a:t>,</a:t>
            </a:r>
            <a:r>
              <a:rPr lang="ko-KR" altLang="en-US" dirty="0"/>
              <a:t> 지역적</a:t>
            </a:r>
            <a:r>
              <a:rPr lang="en-US" altLang="ko-KR" dirty="0"/>
              <a:t>,</a:t>
            </a:r>
            <a:r>
              <a:rPr lang="ko-KR" altLang="en-US" dirty="0"/>
              <a:t> 사회적 맥락과 미술 용어와 지식</a:t>
            </a:r>
            <a:r>
              <a:rPr lang="en-US" altLang="ko-KR" dirty="0"/>
              <a:t>,</a:t>
            </a:r>
            <a:r>
              <a:rPr lang="ko-KR" altLang="en-US" dirty="0"/>
              <a:t> 다양한 감상 방법과 관점에 대해 학습합니다</a:t>
            </a:r>
            <a:r>
              <a:rPr lang="en-US" altLang="ko-KR" dirty="0"/>
              <a:t>.</a:t>
            </a:r>
            <a:r>
              <a:rPr lang="ko-KR" altLang="en-US" dirty="0"/>
              <a:t> 미술 작품의 내용과 형식을 분석하고 설명하거나</a:t>
            </a:r>
            <a:r>
              <a:rPr lang="en-US" altLang="ko-KR" dirty="0"/>
              <a:t>,</a:t>
            </a:r>
            <a:r>
              <a:rPr lang="ko-KR" altLang="en-US" dirty="0"/>
              <a:t> 미술 작품을 해석하고 미술 감상 경험을 삶과 연결하는 활동 등을 통해 지식을 습득하고 이해할 수 있습니다</a:t>
            </a:r>
            <a:r>
              <a:rPr lang="en-US" altLang="ko-KR" dirty="0"/>
              <a:t>.</a:t>
            </a:r>
            <a:r>
              <a:rPr lang="ko-KR" altLang="en-US" dirty="0"/>
              <a:t> 이러한 과정을 통해 학생들은 미술의 다원성을 존중하고 공동체 문화에 기여하고자 하는 태도를 기를 수 있습니다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44</a:t>
            </a:fld>
            <a:endParaRPr lang="ko-KR" altLang="en-US" dirty="0"/>
          </a:p>
        </p:txBody>
      </p:sp>
    </p:spTree>
    <p:extLst>
      <p:ext uri="{BB962C8B-B14F-4D97-AF65-F5344CB8AC3E}">
        <p14:creationId xmlns:p14="http://schemas.microsoft.com/office/powerpoint/2010/main" val="41013320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2015</a:t>
            </a:r>
            <a:r>
              <a:rPr lang="ko-KR" altLang="en-US" dirty="0"/>
              <a:t> 개정 미술과 교육과정에서 미술의 변천과 맥락</a:t>
            </a:r>
            <a:r>
              <a:rPr lang="en-US" altLang="ko-KR" dirty="0"/>
              <a:t>,</a:t>
            </a:r>
            <a:r>
              <a:rPr lang="ko-KR" altLang="en-US" dirty="0"/>
              <a:t> 작품 해석</a:t>
            </a:r>
            <a:r>
              <a:rPr lang="en-US" altLang="ko-KR" dirty="0"/>
              <a:t>,</a:t>
            </a:r>
            <a:r>
              <a:rPr lang="ko-KR" altLang="en-US" dirty="0"/>
              <a:t> 작품 전시로 구성되었던 내용 요소를 보완하여 </a:t>
            </a:r>
            <a:r>
              <a:rPr lang="en-US" altLang="ko-KR" dirty="0"/>
              <a:t>2022</a:t>
            </a:r>
            <a:r>
              <a:rPr lang="ko-KR" altLang="en-US" dirty="0"/>
              <a:t> 개정 미술과 교육과정에서는 다음과 같이 세 가지 범주의 유기적이고 복합적인 학습을 실행할 수 있도록 하였습니다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45</a:t>
            </a:fld>
            <a:endParaRPr lang="ko-KR" altLang="en-US" dirty="0"/>
          </a:p>
        </p:txBody>
      </p:sp>
    </p:spTree>
    <p:extLst>
      <p:ext uri="{BB962C8B-B14F-4D97-AF65-F5344CB8AC3E}">
        <p14:creationId xmlns:p14="http://schemas.microsoft.com/office/powerpoint/2010/main" val="38628314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성취기준은 영역별 내용 요소를 학습한 결과 학생이 궁극적으로 할 수 있거나 할 수 있기를 기대하는 도달점을 말합니다</a:t>
            </a:r>
            <a:r>
              <a:rPr lang="en-US" altLang="ko-KR" dirty="0"/>
              <a:t>.</a:t>
            </a:r>
            <a:r>
              <a:rPr lang="ko-KR" altLang="en-US" dirty="0"/>
              <a:t> </a:t>
            </a:r>
            <a:r>
              <a:rPr lang="en-US" altLang="ko-KR" dirty="0"/>
              <a:t>2022</a:t>
            </a:r>
            <a:r>
              <a:rPr lang="ko-KR" altLang="en-US" dirty="0"/>
              <a:t> 개정 미술과 교육과정에서는 지식</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이해</a:t>
            </a:r>
            <a:r>
              <a:rPr lang="en-US" altLang="ko-KR" dirty="0"/>
              <a:t>,</a:t>
            </a:r>
            <a:r>
              <a:rPr lang="ko-KR" altLang="en-US" dirty="0"/>
              <a:t> 과정</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기능</a:t>
            </a:r>
            <a:r>
              <a:rPr lang="en-US" altLang="ko-KR" dirty="0"/>
              <a:t>,</a:t>
            </a:r>
            <a:r>
              <a:rPr lang="ko-KR" altLang="en-US" dirty="0"/>
              <a:t> 가치</a:t>
            </a:r>
            <a:r>
              <a:rPr kumimoji="0" lang="ko-KR" altLang="en-US" b="1" i="0" u="none" strike="noStrike" kern="1200" cap="none" spc="-50" normalizeH="0" baseline="0" dirty="0">
                <a:solidFill>
                  <a:srgbClr val="000000"/>
                </a:solidFill>
                <a:latin typeface="Kim jung chul Gothic Regular" panose="020B0503000000000000" pitchFamily="50" charset="-127"/>
                <a:ea typeface="맑은 고딕"/>
                <a:cs typeface="맑은 고딕"/>
              </a:rPr>
              <a:t>⋅</a:t>
            </a:r>
            <a:r>
              <a:rPr lang="ko-KR" altLang="en-US" dirty="0"/>
              <a:t>태도의 내용 요소 중 </a:t>
            </a:r>
            <a:r>
              <a:rPr lang="en-US" altLang="ko-KR" dirty="0"/>
              <a:t>2</a:t>
            </a:r>
            <a:r>
              <a:rPr lang="ko-KR" altLang="en-US" dirty="0"/>
              <a:t>개 이상을 통합하며 성취기준을 구성하였습니다</a:t>
            </a:r>
            <a:r>
              <a:rPr lang="en-US" altLang="ko-KR" dirty="0"/>
              <a:t>.</a:t>
            </a:r>
            <a:r>
              <a:rPr lang="ko-KR" altLang="en-US" dirty="0"/>
              <a:t> 이를 통해 미술 학습의 결과로 지식의 적용과 실천을 드러냄으로써 지식 중심의 평가에서 벗어나 다양한 과정 중심 평가를 실시할 수 있는 토대를 마련하였습니다</a:t>
            </a:r>
            <a:r>
              <a:rPr lang="en-US" altLang="ko-KR" dirty="0"/>
              <a:t>.</a:t>
            </a:r>
            <a:r>
              <a:rPr lang="ko-KR" altLang="en-US" dirty="0"/>
              <a:t> 또한</a:t>
            </a:r>
            <a:r>
              <a:rPr lang="en-US" altLang="ko-KR" dirty="0"/>
              <a:t>,</a:t>
            </a:r>
            <a:r>
              <a:rPr lang="ko-KR" altLang="en-US" dirty="0"/>
              <a:t> 초등학교와 중학교의 내용 체계를 기반으로 성취 기준의 수준을 위계화하였습니다</a:t>
            </a:r>
            <a:r>
              <a:rPr lang="en-US" altLang="ko-KR" dirty="0"/>
              <a:t>.</a:t>
            </a:r>
            <a:r>
              <a:rPr lang="ko-KR" altLang="en-US" dirty="0"/>
              <a:t> 학년</a:t>
            </a:r>
            <a:r>
              <a:rPr lang="en-US" altLang="ko-KR" dirty="0"/>
              <a:t>(</a:t>
            </a:r>
            <a:r>
              <a:rPr lang="ko-KR" altLang="en-US" dirty="0"/>
              <a:t>군</a:t>
            </a:r>
            <a:r>
              <a:rPr lang="en-US" altLang="ko-KR" dirty="0"/>
              <a:t>)</a:t>
            </a:r>
            <a:r>
              <a:rPr lang="ko-KR" altLang="en-US" dirty="0"/>
              <a:t>별</a:t>
            </a:r>
            <a:r>
              <a:rPr lang="en-US" altLang="ko-KR" dirty="0"/>
              <a:t>,</a:t>
            </a:r>
            <a:r>
              <a:rPr lang="ko-KR" altLang="en-US" dirty="0"/>
              <a:t> 학교급별 점증적 성취를 고려해 제시함으로써 학생의 성장과 발달이 잘 드러날 수 있게 하였습니다</a:t>
            </a:r>
            <a:r>
              <a:rPr lang="en-US" altLang="ko-KR" dirty="0"/>
              <a:t>.</a:t>
            </a:r>
            <a:r>
              <a:rPr lang="ko-KR" altLang="en-US" dirty="0"/>
              <a:t> </a:t>
            </a:r>
            <a:r>
              <a:rPr lang="en-US" altLang="ko-KR" dirty="0"/>
              <a:t>2022</a:t>
            </a:r>
            <a:r>
              <a:rPr lang="ko-KR" altLang="en-US" dirty="0"/>
              <a:t> 개정 미술과 교육과정에서는 성취기준 해설 및 적용 시 고려사항이 신설되었습니다</a:t>
            </a:r>
            <a:r>
              <a:rPr lang="en-US" altLang="ko-KR" dirty="0"/>
              <a:t>.</a:t>
            </a:r>
            <a:r>
              <a:rPr lang="ko-KR" altLang="en-US" dirty="0"/>
              <a:t> 새롭게 등장하거나 현장에서 오해의 여지가 있어 명확한 안내가 필요한 경우 성취기준 해설을 제시하였습니다</a:t>
            </a:r>
            <a:r>
              <a:rPr lang="en-US" altLang="ko-KR" dirty="0"/>
              <a:t>.</a:t>
            </a:r>
            <a:r>
              <a:rPr lang="ko-KR" altLang="en-US" dirty="0"/>
              <a:t> 성취 기준 적용 시 유의할 점과 교육과정이 지향하는 국가 사회적 요구사항과의 연계를 고려 사항에 밝혔습니다</a:t>
            </a:r>
            <a:r>
              <a:rPr lang="en-US" altLang="ko-KR" dirty="0"/>
              <a:t>.</a:t>
            </a:r>
            <a:r>
              <a:rPr lang="ko-KR" altLang="en-US" dirty="0"/>
              <a:t> 마지막으로 성취기준의 수를 줄여 학습량을 적정화하였습니다</a:t>
            </a:r>
            <a:r>
              <a:rPr lang="en-US" altLang="ko-KR" dirty="0"/>
              <a:t>.</a:t>
            </a:r>
            <a:r>
              <a:rPr lang="ko-KR" altLang="en-US" dirty="0"/>
              <a:t> </a:t>
            </a:r>
            <a:r>
              <a:rPr lang="en-US" altLang="ko-KR" dirty="0"/>
              <a:t>2015</a:t>
            </a:r>
            <a:r>
              <a:rPr lang="ko-KR" altLang="en-US" dirty="0"/>
              <a:t> 개정 미술과 교육과정에서 </a:t>
            </a:r>
            <a:r>
              <a:rPr lang="en-US" altLang="ko-KR" dirty="0"/>
              <a:t>15</a:t>
            </a:r>
            <a:r>
              <a:rPr lang="ko-KR" altLang="en-US" dirty="0"/>
              <a:t>개였던 성취기준은 </a:t>
            </a:r>
            <a:r>
              <a:rPr lang="en-US" altLang="ko-KR" dirty="0"/>
              <a:t>2</a:t>
            </a:r>
            <a:r>
              <a:rPr lang="ko-KR" altLang="en-US" dirty="0"/>
              <a:t>개를 줄여 </a:t>
            </a:r>
            <a:r>
              <a:rPr lang="en-US" altLang="ko-KR" dirty="0"/>
              <a:t>13</a:t>
            </a:r>
            <a:r>
              <a:rPr lang="ko-KR" altLang="en-US" dirty="0"/>
              <a:t>개로 제시한 것입니다</a:t>
            </a:r>
            <a:r>
              <a:rPr lang="en-US" altLang="ko-KR" dirty="0"/>
              <a:t>. </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38133594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2015</a:t>
            </a:r>
            <a:r>
              <a:rPr lang="ko-KR" altLang="en-US" dirty="0"/>
              <a:t> 개정 미술과 교육과정에서는 내용 요소와 기능의 결합 방식으로 성취기준을 제시하였습니다</a:t>
            </a:r>
            <a:r>
              <a:rPr lang="en-US" altLang="ko-KR" dirty="0"/>
              <a:t>.</a:t>
            </a:r>
            <a:r>
              <a:rPr lang="ko-KR" altLang="en-US" dirty="0"/>
              <a:t> 그러나 이에 대해 역량과 성취기준과의 연계가 잘 드러나지 않고 기능의 서술어가 다양하지 못하여 성취기준이 지나치게 세부적이거나 수준이 드러나지 않는다는 비판이 있었습니다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22275024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이러한 점을 고려하여 </a:t>
            </a:r>
            <a:r>
              <a:rPr lang="en-US" altLang="ko-KR" dirty="0"/>
              <a:t>2022</a:t>
            </a:r>
            <a:r>
              <a:rPr lang="ko-KR" altLang="en-US" dirty="0"/>
              <a:t> 개정 미술과 교육과정에서는 내용 체계와 밀접하게 연계하고 지식</a:t>
            </a:r>
            <a:r>
              <a:rPr lang="en-US" altLang="ko-KR" dirty="0"/>
              <a:t>,</a:t>
            </a:r>
            <a:r>
              <a:rPr lang="ko-KR" altLang="en-US" dirty="0"/>
              <a:t> 기능 뿐 아니라 지식</a:t>
            </a:r>
            <a:r>
              <a:rPr lang="ko-KR" altLang="en-US" i="0" u="none" strike="noStrike" spc="-50" dirty="0"/>
              <a:t>⋅</a:t>
            </a:r>
            <a:r>
              <a:rPr lang="ko-KR" altLang="en-US" dirty="0"/>
              <a:t>이해</a:t>
            </a:r>
            <a:r>
              <a:rPr lang="en-US" altLang="ko-KR" dirty="0"/>
              <a:t>,</a:t>
            </a:r>
            <a:r>
              <a:rPr lang="ko-KR" altLang="en-US" dirty="0"/>
              <a:t> 과정</a:t>
            </a:r>
            <a:r>
              <a:rPr lang="ko-KR" altLang="en-US" i="0" u="none" strike="noStrike" spc="-50" dirty="0"/>
              <a:t>⋅</a:t>
            </a:r>
            <a:r>
              <a:rPr lang="ko-KR" altLang="en-US" dirty="0"/>
              <a:t>기능</a:t>
            </a:r>
            <a:r>
              <a:rPr lang="en-US" altLang="ko-KR" dirty="0"/>
              <a:t>,</a:t>
            </a:r>
            <a:r>
              <a:rPr lang="ko-KR" altLang="en-US" dirty="0"/>
              <a:t> 가치</a:t>
            </a:r>
            <a:r>
              <a:rPr lang="ko-KR" altLang="en-US" i="0" u="none" strike="noStrike" spc="-50" dirty="0"/>
              <a:t>⋅</a:t>
            </a:r>
            <a:r>
              <a:rPr lang="ko-KR" altLang="en-US" dirty="0"/>
              <a:t>태도 세 범주 중 </a:t>
            </a:r>
            <a:r>
              <a:rPr lang="en-US" altLang="ko-KR" dirty="0"/>
              <a:t>2</a:t>
            </a:r>
            <a:r>
              <a:rPr lang="ko-KR" altLang="en-US" dirty="0"/>
              <a:t>개 이상의 내용 요소를 결합하여 제시하였습니다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19625267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r>
              <a:rPr lang="en-US" altLang="ko-KR" dirty="0"/>
              <a:t>2022</a:t>
            </a:r>
            <a:r>
              <a:rPr lang="ko-KR" altLang="en-US" dirty="0"/>
              <a:t> 개정 미술과 교육과정 미적 체험 영역의 성취기준은 다음과 같이 네 가지로 제시되었습니다</a:t>
            </a:r>
            <a:r>
              <a:rPr lang="en-US" altLang="ko-KR" dirty="0"/>
              <a:t>.</a:t>
            </a:r>
            <a:r>
              <a:rPr lang="ko-KR" altLang="en-US" dirty="0"/>
              <a:t> </a:t>
            </a:r>
            <a:r>
              <a:rPr lang="en-US" altLang="ko-KR" dirty="0"/>
              <a:t>2015</a:t>
            </a:r>
            <a:r>
              <a:rPr lang="ko-KR" altLang="en-US" dirty="0"/>
              <a:t> 개정 미술과 교육과정에서 </a:t>
            </a:r>
            <a:r>
              <a:rPr lang="en-US" altLang="ko-KR" dirty="0"/>
              <a:t>5</a:t>
            </a:r>
            <a:r>
              <a:rPr lang="ko-KR" altLang="en-US" dirty="0"/>
              <a:t>개였던 성취기준의 수를 줄여 </a:t>
            </a:r>
            <a:r>
              <a:rPr lang="en-US" altLang="ko-KR" dirty="0"/>
              <a:t>4</a:t>
            </a:r>
            <a:r>
              <a:rPr lang="ko-KR" altLang="en-US" dirty="0"/>
              <a:t>개로 조정해 학습량을 적정화한 것입니다</a:t>
            </a:r>
            <a:r>
              <a:rPr lang="en-US" altLang="ko-KR" dirty="0"/>
              <a:t>. </a:t>
            </a:r>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35148940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[9</a:t>
            </a:r>
            <a:r>
              <a:rPr lang="ko-KR" altLang="en-US" dirty="0"/>
              <a:t>미</a:t>
            </a:r>
            <a:r>
              <a:rPr lang="en-US" altLang="ko-KR" dirty="0"/>
              <a:t>01-01]</a:t>
            </a:r>
            <a:r>
              <a:rPr lang="ko-KR" altLang="en-US" dirty="0"/>
              <a:t>는 지식</a:t>
            </a:r>
            <a:r>
              <a:rPr lang="ko-KR" altLang="en-US" i="0" u="none" strike="noStrike" spc="-50" dirty="0"/>
              <a:t>⋅</a:t>
            </a:r>
            <a:r>
              <a:rPr lang="ko-KR" altLang="en-US" dirty="0"/>
              <a:t>이해 범주의 내용 요소인 감각을 활용한 미적 인식과 가치</a:t>
            </a:r>
            <a:r>
              <a:rPr lang="ko-KR" altLang="en-US" i="0" u="none" strike="noStrike" spc="-50" dirty="0"/>
              <a:t>⋅</a:t>
            </a:r>
            <a:r>
              <a:rPr lang="ko-KR" altLang="en-US" dirty="0"/>
              <a:t>태도 범주의 내용 요소인 자신과 환경에 대한 감수성을 결합하여 구성한 것입니다</a:t>
            </a:r>
            <a:r>
              <a:rPr lang="en-US" altLang="ko-KR" dirty="0"/>
              <a:t>.</a:t>
            </a:r>
            <a:r>
              <a:rPr lang="ko-KR" altLang="en-US" dirty="0"/>
              <a:t> </a:t>
            </a:r>
            <a:r>
              <a:rPr lang="en-US" altLang="ko-KR" dirty="0"/>
              <a:t>[9</a:t>
            </a:r>
            <a:r>
              <a:rPr lang="ko-KR" altLang="en-US" dirty="0"/>
              <a:t>미</a:t>
            </a:r>
            <a:r>
              <a:rPr lang="en-US" altLang="ko-KR" dirty="0"/>
              <a:t>01-02]</a:t>
            </a:r>
            <a:r>
              <a:rPr lang="ko-KR" altLang="en-US" dirty="0"/>
              <a:t>는 지식</a:t>
            </a:r>
            <a:r>
              <a:rPr lang="ko-KR" altLang="en-US" i="0" u="none" strike="noStrike" spc="-50" dirty="0"/>
              <a:t>⋅</a:t>
            </a:r>
            <a:r>
              <a:rPr lang="ko-KR" altLang="en-US" dirty="0"/>
              <a:t>이해 범주의 내용 요소인 시각 문화의 의미와 역할과</a:t>
            </a:r>
            <a:r>
              <a:rPr lang="en-US" altLang="ko-KR" dirty="0"/>
              <a:t>,</a:t>
            </a:r>
            <a:r>
              <a:rPr lang="ko-KR" altLang="en-US" dirty="0"/>
              <a:t> 과정</a:t>
            </a:r>
            <a:r>
              <a:rPr lang="ko-KR" altLang="en-US" i="0" u="none" strike="noStrike" spc="-50" dirty="0"/>
              <a:t>⋅</a:t>
            </a:r>
            <a:r>
              <a:rPr lang="ko-KR" altLang="en-US" dirty="0"/>
              <a:t>기능의 내용 요소인 이미지를 비판적으로 해석하기를 결합하여 구성되었습니다</a:t>
            </a:r>
            <a:r>
              <a:rPr lang="en-US" altLang="ko-KR" dirty="0"/>
              <a:t>.</a:t>
            </a:r>
            <a:r>
              <a:rPr lang="ko-KR" altLang="en-US" dirty="0"/>
              <a:t> </a:t>
            </a:r>
            <a:r>
              <a:rPr lang="en-US" altLang="ko-KR" dirty="0"/>
              <a:t>[9</a:t>
            </a:r>
            <a:r>
              <a:rPr lang="ko-KR" altLang="en-US" dirty="0"/>
              <a:t>미</a:t>
            </a:r>
            <a:r>
              <a:rPr lang="en-US" altLang="ko-KR" dirty="0"/>
              <a:t>01-03]</a:t>
            </a:r>
            <a:r>
              <a:rPr lang="ko-KR" altLang="en-US" dirty="0"/>
              <a:t>은 가치</a:t>
            </a:r>
            <a:r>
              <a:rPr lang="ko-KR" altLang="en-US" i="0" u="none" strike="noStrike" spc="-50" dirty="0"/>
              <a:t>⋅</a:t>
            </a:r>
            <a:r>
              <a:rPr lang="ko-KR" altLang="en-US" dirty="0"/>
              <a:t>태도의 다양한 문화 존중과 참여</a:t>
            </a:r>
            <a:r>
              <a:rPr lang="en-US" altLang="ko-KR" dirty="0"/>
              <a:t>,</a:t>
            </a:r>
            <a:r>
              <a:rPr lang="ko-KR" altLang="en-US" dirty="0"/>
              <a:t> 과정</a:t>
            </a:r>
            <a:r>
              <a:rPr lang="ko-KR" altLang="en-US" i="0" u="none" strike="noStrike" spc="-50" dirty="0"/>
              <a:t>⋅</a:t>
            </a:r>
            <a:r>
              <a:rPr lang="ko-KR" altLang="en-US" dirty="0"/>
              <a:t>기능의 이미지를 활용하여 소통하기가 결합된 것입니다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32319031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미적 체험 영역 성취기준 적용 시 고려 사항은 다음과 같이 기술되어 있습니다</a:t>
            </a:r>
            <a:r>
              <a:rPr lang="en-US" altLang="ko-KR" dirty="0"/>
              <a:t>.</a:t>
            </a:r>
            <a:r>
              <a:rPr lang="ko-KR" altLang="en-US" dirty="0"/>
              <a:t> 미적 체험 영역의 학습에서는 학생들이 자신을 둘러싼 환경</a:t>
            </a:r>
            <a:r>
              <a:rPr lang="en-US" altLang="ko-KR" dirty="0"/>
              <a:t>(</a:t>
            </a:r>
            <a:r>
              <a:rPr lang="ko-KR" altLang="en-US" dirty="0"/>
              <a:t>타인</a:t>
            </a:r>
            <a:r>
              <a:rPr lang="en-US" altLang="ko-KR" dirty="0"/>
              <a:t>,</a:t>
            </a:r>
            <a:r>
              <a:rPr lang="ko-KR" altLang="en-US" dirty="0"/>
              <a:t> 자연</a:t>
            </a:r>
            <a:r>
              <a:rPr lang="en-US" altLang="ko-KR" dirty="0"/>
              <a:t>,</a:t>
            </a:r>
            <a:r>
              <a:rPr lang="ko-KR" altLang="en-US" dirty="0"/>
              <a:t> 생태</a:t>
            </a:r>
            <a:r>
              <a:rPr lang="en-US" altLang="ko-KR" dirty="0"/>
              <a:t>,</a:t>
            </a:r>
            <a:r>
              <a:rPr lang="ko-KR" altLang="en-US" dirty="0"/>
              <a:t> 사회</a:t>
            </a:r>
            <a:r>
              <a:rPr lang="en-US" altLang="ko-KR" dirty="0"/>
              <a:t>,</a:t>
            </a:r>
            <a:r>
              <a:rPr lang="ko-KR" altLang="en-US" dirty="0"/>
              <a:t> 현상 등</a:t>
            </a:r>
            <a:r>
              <a:rPr lang="en-US" altLang="ko-KR" dirty="0"/>
              <a:t>)</a:t>
            </a:r>
            <a:r>
              <a:rPr lang="ko-KR" altLang="en-US" dirty="0"/>
              <a:t>과의 상호작용을 통해 삶 속에서 감각과 인식을 새롭게 하고 자신의 정체성을 발견할 수 있도록 하는 것</a:t>
            </a:r>
            <a:r>
              <a:rPr lang="en-US" altLang="ko-KR" dirty="0"/>
              <a:t>,</a:t>
            </a:r>
            <a:r>
              <a:rPr lang="ko-KR" altLang="en-US" dirty="0"/>
              <a:t> 생태 감수성을 함양하여 지속가능한 삶을 실천하는 시민으로 성장할 수 있도록 돕는 것에 주안점을 둡니다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30152319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dirty="0">
                <a:effectLst/>
                <a:latin typeface="맑은 고딕" panose="020B0503020000020004" pitchFamily="50" charset="-127"/>
                <a:ea typeface="맑은 고딕" panose="020B0503020000020004" pitchFamily="50" charset="-127"/>
              </a:rPr>
              <a:t>2022 </a:t>
            </a:r>
            <a:r>
              <a:rPr lang="ko-KR" altLang="en-US" sz="1200" dirty="0">
                <a:effectLst/>
                <a:latin typeface="맑은 고딕" panose="020B0503020000020004" pitchFamily="50" charset="-127"/>
                <a:ea typeface="맑은 고딕" panose="020B0503020000020004" pitchFamily="50" charset="-127"/>
              </a:rPr>
              <a:t>개정 미술과 교육과정 표현 영역의 성취기준 수는 </a:t>
            </a:r>
            <a:r>
              <a:rPr lang="en-US" altLang="ko-KR" sz="1200" dirty="0">
                <a:effectLst/>
                <a:latin typeface="맑은 고딕" panose="020B0503020000020004" pitchFamily="50" charset="-127"/>
                <a:ea typeface="맑은 고딕" panose="020B0503020000020004" pitchFamily="50" charset="-127"/>
              </a:rPr>
              <a:t>6</a:t>
            </a:r>
            <a:r>
              <a:rPr lang="ko-KR" altLang="en-US" sz="1200" dirty="0">
                <a:effectLst/>
                <a:latin typeface="맑은 고딕" panose="020B0503020000020004" pitchFamily="50" charset="-127"/>
                <a:ea typeface="맑은 고딕" panose="020B0503020000020004" pitchFamily="50" charset="-127"/>
              </a:rPr>
              <a:t>개에서 </a:t>
            </a:r>
            <a:r>
              <a:rPr lang="en-US" altLang="ko-KR" sz="1200" dirty="0">
                <a:effectLst/>
                <a:latin typeface="맑은 고딕" panose="020B0503020000020004" pitchFamily="50" charset="-127"/>
                <a:ea typeface="맑은 고딕" panose="020B0503020000020004" pitchFamily="50" charset="-127"/>
              </a:rPr>
              <a:t>5</a:t>
            </a:r>
            <a:r>
              <a:rPr lang="ko-KR" altLang="en-US" sz="1200" dirty="0">
                <a:effectLst/>
                <a:latin typeface="맑은 고딕" panose="020B0503020000020004" pitchFamily="50" charset="-127"/>
                <a:ea typeface="맑은 고딕" panose="020B0503020000020004" pitchFamily="50" charset="-127"/>
              </a:rPr>
              <a:t>개로 조정해 학습량을 적정화 했습니다</a:t>
            </a:r>
            <a:r>
              <a:rPr lang="en-US" altLang="ko-KR" sz="1200" dirty="0">
                <a:effectLst/>
                <a:latin typeface="맑은 고딕" panose="020B0503020000020004" pitchFamily="50" charset="-127"/>
                <a:ea typeface="맑은 고딕" panose="020B0503020000020004" pitchFamily="50" charset="-127"/>
              </a:rPr>
              <a:t>. </a:t>
            </a:r>
            <a:endParaRPr lang="ko-KR" altLang="en-US" sz="1200" dirty="0">
              <a:effectLst/>
              <a:latin typeface="Arial" panose="020B0604020202020204" pitchFamily="34" charset="0"/>
            </a:endParaRPr>
          </a:p>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3483162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[9</a:t>
            </a:r>
            <a:r>
              <a:rPr lang="ko-KR" altLang="en-US" dirty="0"/>
              <a:t>미</a:t>
            </a:r>
            <a:r>
              <a:rPr lang="en-US" altLang="ko-KR" dirty="0"/>
              <a:t>02-01]</a:t>
            </a:r>
            <a:r>
              <a:rPr lang="ko-KR" altLang="en-US" dirty="0"/>
              <a:t>은 지식</a:t>
            </a:r>
            <a:r>
              <a:rPr lang="ko-KR" altLang="en-US" i="0" u="none" strike="noStrike" spc="-50" dirty="0"/>
              <a:t>⋅</a:t>
            </a:r>
            <a:r>
              <a:rPr lang="ko-KR" altLang="en-US" dirty="0"/>
              <a:t>이해의 표현 주제와 의도</a:t>
            </a:r>
            <a:r>
              <a:rPr lang="en-US" altLang="ko-KR" dirty="0"/>
              <a:t>,</a:t>
            </a:r>
            <a:r>
              <a:rPr lang="ko-KR" altLang="en-US" dirty="0"/>
              <a:t> 과정</a:t>
            </a:r>
            <a:r>
              <a:rPr lang="ko-KR" altLang="en-US" i="0" u="none" strike="noStrike" spc="-50" dirty="0"/>
              <a:t>⋅</a:t>
            </a:r>
            <a:r>
              <a:rPr lang="ko-KR" altLang="en-US" dirty="0"/>
              <a:t>기능의 주제에 적합한 표현 계획하기가 결합된 것입니다</a:t>
            </a:r>
            <a:r>
              <a:rPr lang="en-US" altLang="ko-KR" dirty="0"/>
              <a:t>.</a:t>
            </a:r>
            <a:r>
              <a:rPr lang="ko-KR" altLang="en-US" dirty="0"/>
              <a:t> </a:t>
            </a:r>
            <a:r>
              <a:rPr lang="en-US" altLang="ko-KR" dirty="0"/>
              <a:t>[9</a:t>
            </a:r>
            <a:r>
              <a:rPr lang="ko-KR" altLang="en-US" dirty="0"/>
              <a:t>미</a:t>
            </a:r>
            <a:r>
              <a:rPr lang="en-US" altLang="ko-KR" dirty="0"/>
              <a:t>02-02]</a:t>
            </a:r>
            <a:r>
              <a:rPr lang="ko-KR" altLang="en-US" dirty="0"/>
              <a:t>는 가치</a:t>
            </a:r>
            <a:r>
              <a:rPr lang="ko-KR" altLang="en-US" i="0" u="none" strike="noStrike" spc="-50" dirty="0"/>
              <a:t>⋅</a:t>
            </a:r>
            <a:r>
              <a:rPr lang="ko-KR" altLang="en-US" dirty="0"/>
              <a:t>태도의 표현 과정에서의 주도성과 성찰</a:t>
            </a:r>
            <a:r>
              <a:rPr lang="en-US" altLang="ko-KR" dirty="0"/>
              <a:t>,</a:t>
            </a:r>
            <a:r>
              <a:rPr lang="ko-KR" altLang="en-US" dirty="0"/>
              <a:t> 과정</a:t>
            </a:r>
            <a:r>
              <a:rPr lang="ko-KR" altLang="en-US" i="0" u="none" strike="noStrike" spc="-50" dirty="0"/>
              <a:t>⋅</a:t>
            </a:r>
            <a:r>
              <a:rPr lang="ko-KR" altLang="en-US" dirty="0"/>
              <a:t>기능의 새로운 표현을 실험하고 작품 제작하기를 결합한 것입니다</a:t>
            </a:r>
            <a:r>
              <a:rPr lang="en-US" altLang="ko-KR" dirty="0"/>
              <a:t>.</a:t>
            </a:r>
            <a:r>
              <a:rPr lang="ko-KR" altLang="en-US" dirty="0"/>
              <a:t> </a:t>
            </a:r>
            <a:r>
              <a:rPr lang="en-US" altLang="ko-KR" dirty="0"/>
              <a:t>[9</a:t>
            </a:r>
            <a:r>
              <a:rPr lang="ko-KR" altLang="en-US" dirty="0"/>
              <a:t>미</a:t>
            </a:r>
            <a:r>
              <a:rPr lang="en-US" altLang="ko-KR" dirty="0"/>
              <a:t>02-03]</a:t>
            </a:r>
            <a:r>
              <a:rPr lang="ko-KR" altLang="en-US" dirty="0"/>
              <a:t>는 지식</a:t>
            </a:r>
            <a:r>
              <a:rPr lang="ko-KR" altLang="en-US" i="0" u="none" strike="noStrike" spc="-50" dirty="0"/>
              <a:t>⋅</a:t>
            </a:r>
            <a:r>
              <a:rPr lang="ko-KR" altLang="en-US" dirty="0"/>
              <a:t>이해의 다양한 표현 재료와 방법</a:t>
            </a:r>
            <a:r>
              <a:rPr lang="en-US" altLang="ko-KR" dirty="0"/>
              <a:t>,</a:t>
            </a:r>
            <a:r>
              <a:rPr lang="ko-KR" altLang="en-US" dirty="0"/>
              <a:t> 조형 요소와 원리의 효과</a:t>
            </a:r>
            <a:r>
              <a:rPr lang="en-US" altLang="ko-KR" dirty="0"/>
              <a:t>,</a:t>
            </a:r>
            <a:r>
              <a:rPr lang="ko-KR" altLang="en-US" dirty="0"/>
              <a:t> 과정</a:t>
            </a:r>
            <a:r>
              <a:rPr lang="ko-KR" altLang="en-US" i="0" u="none" strike="noStrike" spc="-50" dirty="0"/>
              <a:t>⋅</a:t>
            </a:r>
            <a:r>
              <a:rPr lang="ko-KR" altLang="en-US" dirty="0"/>
              <a:t>기능의 새로운 표현을 실험하고 작품제작하기를 결합한 것입니다</a:t>
            </a:r>
            <a:r>
              <a:rPr lang="en-US" altLang="ko-KR" dirty="0"/>
              <a:t>.</a:t>
            </a:r>
            <a:r>
              <a:rPr lang="ko-KR" altLang="en-US" dirty="0"/>
              <a:t> </a:t>
            </a:r>
            <a:r>
              <a:rPr lang="en-US" altLang="ko-KR" dirty="0"/>
              <a:t>[9</a:t>
            </a:r>
            <a:r>
              <a:rPr lang="ko-KR" altLang="en-US" dirty="0"/>
              <a:t>미</a:t>
            </a:r>
            <a:r>
              <a:rPr lang="en-US" altLang="ko-KR" dirty="0"/>
              <a:t>02-04]</a:t>
            </a:r>
            <a:r>
              <a:rPr lang="ko-KR" altLang="en-US" dirty="0"/>
              <a:t>는 과정</a:t>
            </a:r>
            <a:r>
              <a:rPr lang="ko-KR" altLang="en-US" i="0" u="none" strike="noStrike" spc="-50" dirty="0"/>
              <a:t>⋅</a:t>
            </a:r>
            <a:r>
              <a:rPr lang="ko-KR" altLang="en-US" dirty="0"/>
              <a:t>기능의 작품을 공유하고 소통하기와 가치</a:t>
            </a:r>
            <a:r>
              <a:rPr lang="ko-KR" altLang="en-US" i="0" u="none" strike="noStrike" spc="-50" dirty="0"/>
              <a:t>⋅</a:t>
            </a:r>
            <a:r>
              <a:rPr lang="ko-KR" altLang="en-US" dirty="0"/>
              <a:t>태도의 자신과 타인의 작품 존중을 결합하여 구성되었습니다</a:t>
            </a:r>
            <a:r>
              <a:rPr lang="en-US" altLang="ko-KR" dirty="0"/>
              <a:t>.</a:t>
            </a:r>
            <a:r>
              <a:rPr lang="ko-KR" altLang="en-US" dirty="0"/>
              <a:t> </a:t>
            </a:r>
            <a:r>
              <a:rPr lang="en-US" altLang="ko-KR" dirty="0"/>
              <a:t>[9</a:t>
            </a:r>
            <a:r>
              <a:rPr lang="ko-KR" altLang="en-US" dirty="0"/>
              <a:t>미</a:t>
            </a:r>
            <a:r>
              <a:rPr lang="en-US" altLang="ko-KR" dirty="0"/>
              <a:t>02-05]</a:t>
            </a:r>
            <a:r>
              <a:rPr lang="ko-KR" altLang="en-US" dirty="0"/>
              <a:t>는 과정</a:t>
            </a:r>
            <a:r>
              <a:rPr lang="ko-KR" altLang="en-US" i="0" u="none" strike="noStrike" spc="-50" dirty="0"/>
              <a:t>⋅</a:t>
            </a:r>
            <a:r>
              <a:rPr lang="ko-KR" altLang="en-US" dirty="0"/>
              <a:t>기능의 미술 표현 경험을 삶과 연결하기</a:t>
            </a:r>
            <a:r>
              <a:rPr lang="en-US" altLang="ko-KR" dirty="0"/>
              <a:t>,</a:t>
            </a:r>
            <a:r>
              <a:rPr lang="ko-KR" altLang="en-US" dirty="0"/>
              <a:t> 가치</a:t>
            </a:r>
            <a:r>
              <a:rPr lang="ko-KR" altLang="en-US" i="0" u="none" strike="noStrike" spc="-50" dirty="0"/>
              <a:t>⋅</a:t>
            </a:r>
            <a:r>
              <a:rPr lang="ko-KR" altLang="en-US" dirty="0"/>
              <a:t>태도의 표현 과정에서의 주도성과 성찰이 결합된 것입니다</a:t>
            </a:r>
            <a:r>
              <a:rPr lang="en-US" altLang="ko-KR" dirty="0"/>
              <a:t>.</a:t>
            </a:r>
            <a:r>
              <a:rPr lang="ko-KR" altLang="en-US" dirty="0"/>
              <a:t> </a:t>
            </a:r>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18840113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표현 영역에서는 새롭게 신설된 </a:t>
            </a:r>
            <a:r>
              <a:rPr lang="en-US" altLang="ko-KR" dirty="0"/>
              <a:t>[9</a:t>
            </a:r>
            <a:r>
              <a:rPr lang="ko-KR" altLang="en-US" dirty="0"/>
              <a:t>미</a:t>
            </a:r>
            <a:r>
              <a:rPr lang="en-US" altLang="ko-KR" dirty="0"/>
              <a:t>02-02]</a:t>
            </a:r>
            <a:r>
              <a:rPr lang="ko-KR" altLang="en-US" dirty="0"/>
              <a:t>와 </a:t>
            </a:r>
            <a:r>
              <a:rPr lang="en-US" altLang="ko-KR" dirty="0"/>
              <a:t>[9</a:t>
            </a:r>
            <a:r>
              <a:rPr lang="ko-KR" altLang="en-US" dirty="0"/>
              <a:t>미</a:t>
            </a:r>
            <a:r>
              <a:rPr lang="en-US" altLang="ko-KR" dirty="0"/>
              <a:t>02-05]</a:t>
            </a:r>
            <a:r>
              <a:rPr lang="ko-KR" altLang="en-US" dirty="0"/>
              <a:t>에 대해 성취기준 해설을 통해 다음과 같이 설명하고 있습니다</a:t>
            </a:r>
            <a:r>
              <a:rPr lang="en-US" altLang="ko-KR" dirty="0"/>
              <a:t>.</a:t>
            </a:r>
            <a:r>
              <a:rPr lang="ko-KR" altLang="en-US" dirty="0"/>
              <a:t> 표현 과정에서 학생들이 실패를 두려워하거나 익숙한 표현 방법에 안주하지 않고 주제를 효과적으로 표현하기 위해 작품에 적합한 표현 방법과 매체를 주도적으로 탐색하고 도전하며 실험하는 태도를 가질 수 있도록 하고 있습니다</a:t>
            </a:r>
            <a:r>
              <a:rPr lang="en-US" altLang="ko-KR" dirty="0"/>
              <a:t>.</a:t>
            </a:r>
            <a:r>
              <a:rPr lang="ko-KR" altLang="en-US" dirty="0"/>
              <a:t> 표현 주제를 찾고</a:t>
            </a:r>
            <a:r>
              <a:rPr lang="en-US" altLang="ko-KR" dirty="0"/>
              <a:t>,</a:t>
            </a:r>
            <a:r>
              <a:rPr lang="ko-KR" altLang="en-US" dirty="0"/>
              <a:t> 계획하고</a:t>
            </a:r>
            <a:r>
              <a:rPr lang="en-US" altLang="ko-KR" dirty="0"/>
              <a:t>,</a:t>
            </a:r>
            <a:r>
              <a:rPr lang="ko-KR" altLang="en-US" dirty="0"/>
              <a:t> 실험하고</a:t>
            </a:r>
            <a:r>
              <a:rPr lang="en-US" altLang="ko-KR" dirty="0"/>
              <a:t>,</a:t>
            </a:r>
            <a:r>
              <a:rPr lang="ko-KR" altLang="en-US" dirty="0"/>
              <a:t> 제작하며 상호작용하는 표현의 과정은 크고 작은 문제를 해결해나가는 과정이라고 볼 수 있습니다</a:t>
            </a:r>
            <a:r>
              <a:rPr lang="en-US" altLang="ko-KR" dirty="0"/>
              <a:t>.</a:t>
            </a:r>
            <a:r>
              <a:rPr lang="ko-KR" altLang="en-US" dirty="0"/>
              <a:t> 이러한 표현 과정에서의 경험을 성찰하며 삶의 문제 해결로 연결</a:t>
            </a:r>
            <a:r>
              <a:rPr lang="en-US" altLang="ko-KR" dirty="0"/>
              <a:t>,</a:t>
            </a:r>
            <a:r>
              <a:rPr lang="ko-KR" altLang="en-US" dirty="0"/>
              <a:t> 확장할 수 있도록 합니다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54</a:t>
            </a:fld>
            <a:endParaRPr lang="ko-KR" altLang="en-US" dirty="0"/>
          </a:p>
        </p:txBody>
      </p:sp>
    </p:spTree>
    <p:extLst>
      <p:ext uri="{BB962C8B-B14F-4D97-AF65-F5344CB8AC3E}">
        <p14:creationId xmlns:p14="http://schemas.microsoft.com/office/powerpoint/2010/main" val="6240740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2022 </a:t>
            </a:r>
            <a:r>
              <a:rPr lang="ko-KR" altLang="en-US" dirty="0"/>
              <a:t>개정 미술과 교육과정 감상 영역 성취기준의 수는 </a:t>
            </a:r>
            <a:r>
              <a:rPr lang="en-US" altLang="ko-KR" dirty="0"/>
              <a:t>2015</a:t>
            </a:r>
            <a:r>
              <a:rPr lang="ko-KR" altLang="en-US" dirty="0"/>
              <a:t> 개정 미술과 교육과정과 동일하게 </a:t>
            </a:r>
            <a:r>
              <a:rPr lang="en-US" altLang="ko-KR" dirty="0"/>
              <a:t>4</a:t>
            </a:r>
            <a:r>
              <a:rPr lang="ko-KR" altLang="en-US" dirty="0"/>
              <a:t>개로 유지되었습니다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55</a:t>
            </a:fld>
            <a:endParaRPr lang="ko-KR" altLang="en-US" dirty="0"/>
          </a:p>
        </p:txBody>
      </p:sp>
    </p:spTree>
    <p:extLst>
      <p:ext uri="{BB962C8B-B14F-4D97-AF65-F5344CB8AC3E}">
        <p14:creationId xmlns:p14="http://schemas.microsoft.com/office/powerpoint/2010/main" val="38859335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a:t>[9</a:t>
            </a:r>
            <a:r>
              <a:rPr lang="ko-KR" altLang="en-US" dirty="0"/>
              <a:t>미</a:t>
            </a:r>
            <a:r>
              <a:rPr lang="en-US" altLang="ko-KR" dirty="0"/>
              <a:t>03-01]</a:t>
            </a:r>
            <a:r>
              <a:rPr lang="ko-KR" altLang="en-US" dirty="0"/>
              <a:t>은 지식</a:t>
            </a:r>
            <a:r>
              <a:rPr lang="ko-KR" altLang="en-US" i="0" u="none" strike="noStrike" spc="-50" dirty="0"/>
              <a:t>⋅</a:t>
            </a:r>
            <a:r>
              <a:rPr lang="ko-KR" altLang="en-US" dirty="0"/>
              <a:t>이해의 미술의 시대적</a:t>
            </a:r>
            <a:r>
              <a:rPr lang="en-US" altLang="ko-KR" dirty="0"/>
              <a:t>,</a:t>
            </a:r>
            <a:r>
              <a:rPr lang="ko-KR" altLang="en-US" dirty="0"/>
              <a:t> 지역적</a:t>
            </a:r>
            <a:r>
              <a:rPr lang="en-US" altLang="ko-KR" dirty="0"/>
              <a:t>,</a:t>
            </a:r>
            <a:r>
              <a:rPr lang="ko-KR" altLang="en-US" dirty="0"/>
              <a:t> 사회적 맥락과 과정</a:t>
            </a:r>
            <a:r>
              <a:rPr lang="ko-KR" altLang="en-US" i="0" u="none" strike="noStrike" spc="-50" dirty="0"/>
              <a:t>⋅</a:t>
            </a:r>
            <a:r>
              <a:rPr lang="ko-KR" altLang="en-US" dirty="0"/>
              <a:t>기능의 미술 작품의 내용과 형식 분석하고 설명하기가 결합된 것입니다</a:t>
            </a:r>
            <a:r>
              <a:rPr lang="en-US" altLang="ko-KR" dirty="0"/>
              <a:t>.</a:t>
            </a:r>
            <a:r>
              <a:rPr lang="ko-KR" altLang="en-US" dirty="0"/>
              <a:t> </a:t>
            </a:r>
            <a:r>
              <a:rPr lang="en-US" altLang="ko-KR" dirty="0"/>
              <a:t>[9</a:t>
            </a:r>
            <a:r>
              <a:rPr lang="ko-KR" altLang="en-US" dirty="0"/>
              <a:t>미</a:t>
            </a:r>
            <a:r>
              <a:rPr lang="en-US" altLang="ko-KR" dirty="0"/>
              <a:t>03-02]</a:t>
            </a:r>
            <a:r>
              <a:rPr lang="ko-KR" altLang="en-US" dirty="0"/>
              <a:t>는 과정</a:t>
            </a:r>
            <a:r>
              <a:rPr lang="ko-KR" altLang="en-US" i="0" u="none" strike="noStrike" spc="-50" dirty="0"/>
              <a:t>⋅</a:t>
            </a:r>
            <a:r>
              <a:rPr lang="ko-KR" altLang="en-US" dirty="0"/>
              <a:t>기능의 미술 작품의 내용과 형식 분석하고 설명하기와 지식</a:t>
            </a:r>
            <a:r>
              <a:rPr lang="ko-KR" altLang="en-US" i="0" u="none" strike="noStrike" spc="-50" dirty="0"/>
              <a:t>⋅</a:t>
            </a:r>
            <a:r>
              <a:rPr lang="ko-KR" altLang="en-US" dirty="0"/>
              <a:t>이해의 미술 용어와 지식이 결합된 것입니다</a:t>
            </a:r>
            <a:r>
              <a:rPr lang="en-US" altLang="ko-KR" dirty="0"/>
              <a:t>.</a:t>
            </a:r>
            <a:r>
              <a:rPr lang="ko-KR" altLang="en-US" dirty="0"/>
              <a:t> </a:t>
            </a:r>
            <a:r>
              <a:rPr lang="en-US" altLang="ko-KR" dirty="0"/>
              <a:t>[9</a:t>
            </a:r>
            <a:r>
              <a:rPr lang="ko-KR" altLang="en-US" dirty="0"/>
              <a:t>미</a:t>
            </a:r>
            <a:r>
              <a:rPr lang="en-US" altLang="ko-KR" dirty="0"/>
              <a:t>03-03]</a:t>
            </a:r>
            <a:r>
              <a:rPr lang="ko-KR" altLang="en-US" dirty="0"/>
              <a:t>은 지식</a:t>
            </a:r>
            <a:r>
              <a:rPr lang="ko-KR" altLang="en-US" i="0" u="none" strike="noStrike" spc="-50" dirty="0"/>
              <a:t>⋅</a:t>
            </a:r>
            <a:r>
              <a:rPr lang="ko-KR" altLang="en-US" dirty="0"/>
              <a:t>이해의 다양한 감상 방법과 관점</a:t>
            </a:r>
            <a:r>
              <a:rPr lang="en-US" altLang="ko-KR" dirty="0"/>
              <a:t>,</a:t>
            </a:r>
            <a:r>
              <a:rPr lang="ko-KR" altLang="en-US" dirty="0"/>
              <a:t> 과정</a:t>
            </a:r>
            <a:r>
              <a:rPr lang="ko-KR" altLang="en-US" i="0" u="none" strike="noStrike" spc="-50" dirty="0"/>
              <a:t>⋅</a:t>
            </a:r>
            <a:r>
              <a:rPr lang="ko-KR" altLang="en-US" dirty="0"/>
              <a:t>기능의 미술 작품을 해석하기가 결합되어 구성되었습니다</a:t>
            </a:r>
            <a:r>
              <a:rPr lang="en-US" altLang="ko-KR" dirty="0"/>
              <a:t>.</a:t>
            </a:r>
            <a:r>
              <a:rPr lang="ko-KR" altLang="en-US" dirty="0"/>
              <a:t> </a:t>
            </a:r>
            <a:r>
              <a:rPr lang="en-US" altLang="ko-KR" dirty="0"/>
              <a:t>[9</a:t>
            </a:r>
            <a:r>
              <a:rPr lang="ko-KR" altLang="en-US" dirty="0"/>
              <a:t>미</a:t>
            </a:r>
            <a:r>
              <a:rPr lang="en-US" altLang="ko-KR" dirty="0"/>
              <a:t>03-04]</a:t>
            </a:r>
            <a:r>
              <a:rPr lang="ko-KR" altLang="en-US" dirty="0"/>
              <a:t>는 가치</a:t>
            </a:r>
            <a:r>
              <a:rPr lang="ko-KR" altLang="en-US" i="0" u="none" strike="noStrike" spc="-50" dirty="0"/>
              <a:t>⋅</a:t>
            </a:r>
            <a:r>
              <a:rPr lang="ko-KR" altLang="en-US" dirty="0"/>
              <a:t>태도의 미술의 다원성 존중과 과정기능의 미술 감상 경험을 삶과 연결하기</a:t>
            </a:r>
            <a:r>
              <a:rPr lang="en-US" altLang="ko-KR" dirty="0"/>
              <a:t>,</a:t>
            </a:r>
            <a:r>
              <a:rPr lang="ko-KR" altLang="en-US" dirty="0"/>
              <a:t> 공동체 문화에 기여가 결합된 것입니다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39923707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감상 작품을 선택할 때는 공동체 및 사회 문제를 주제로 작업하는 미술가와 미술 작품을 적극적으로 도입할 수 있도록 하고</a:t>
            </a:r>
            <a:r>
              <a:rPr lang="en-US" altLang="ko-KR" dirty="0"/>
              <a:t>,</a:t>
            </a:r>
            <a:r>
              <a:rPr lang="ko-KR" altLang="en-US" dirty="0"/>
              <a:t> 작품 감상 관점에서 자신의 고유한 관점을 형성하고 다른 사람의 생각을 경청하고 수용하는 경험을 통해 민주시민의 자세를 기를 수 있도록 합니다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57</a:t>
            </a:fld>
            <a:endParaRPr lang="ko-KR" altLang="en-US" dirty="0"/>
          </a:p>
        </p:txBody>
      </p:sp>
    </p:spTree>
    <p:extLst>
      <p:ext uri="{BB962C8B-B14F-4D97-AF65-F5344CB8AC3E}">
        <p14:creationId xmlns:p14="http://schemas.microsoft.com/office/powerpoint/2010/main" val="28116290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defRPr/>
            </a:pPr>
            <a:r>
              <a:rPr lang="en-US" altLang="ko-KR" dirty="0">
                <a:solidFill>
                  <a:srgbClr val="FF0000"/>
                </a:solidFill>
              </a:rPr>
              <a:t>1. 3</a:t>
            </a:r>
            <a:r>
              <a:rPr lang="ko-KR" altLang="en-US" dirty="0">
                <a:solidFill>
                  <a:srgbClr val="FF0000"/>
                </a:solidFill>
              </a:rPr>
              <a:t>가지의 방향 변화틀 통해 깊이 있는 학습을 구현하고</a:t>
            </a:r>
            <a:r>
              <a:rPr lang="en-US" altLang="ko-KR" dirty="0">
                <a:solidFill>
                  <a:srgbClr val="FF0000"/>
                </a:solidFill>
              </a:rPr>
              <a:t>, </a:t>
            </a:r>
            <a:r>
              <a:rPr lang="ko-KR" altLang="en-US" dirty="0">
                <a:solidFill>
                  <a:srgbClr val="FF0000"/>
                </a:solidFill>
              </a:rPr>
              <a:t>이를 통해 미술과 교과 역량을 함양하는 방향을 제시하고 있음을 도식화 하였습니다</a:t>
            </a:r>
            <a:r>
              <a:rPr lang="en-US" altLang="ko-KR" dirty="0">
                <a:solidFill>
                  <a:srgbClr val="FF0000"/>
                </a:solidFill>
              </a:rPr>
              <a:t>.</a:t>
            </a:r>
          </a:p>
          <a:p>
            <a:pPr lvl="0" algn="l">
              <a:defRPr/>
            </a:pPr>
            <a:r>
              <a:rPr lang="en-US" altLang="ko-KR" dirty="0">
                <a:solidFill>
                  <a:srgbClr val="FF0000"/>
                </a:solidFill>
              </a:rPr>
              <a:t>2</a:t>
            </a:r>
            <a:r>
              <a:rPr lang="ko-KR" altLang="en-US" dirty="0">
                <a:solidFill>
                  <a:srgbClr val="FF0000"/>
                </a:solidFill>
              </a:rPr>
              <a:t> 역량이란 지식과 기능 뿐 아니라 동기나 태도와 같은 정의적 특성이 서로 유기적으로 연결되어 과제를 수행하고 문제를 해결할 때 통합적으로 작용하는 능력을 말합니다</a:t>
            </a:r>
            <a:r>
              <a:rPr lang="en-US" altLang="ko-KR" dirty="0">
                <a:solidFill>
                  <a:srgbClr val="FF0000"/>
                </a:solidFill>
              </a:rPr>
              <a:t>.</a:t>
            </a:r>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59</a:t>
            </a:fld>
            <a:endParaRPr lang="ko-KR" altLang="en-US" dirty="0"/>
          </a:p>
        </p:txBody>
      </p:sp>
    </p:spTree>
    <p:extLst>
      <p:ext uri="{BB962C8B-B14F-4D97-AF65-F5344CB8AC3E}">
        <p14:creationId xmlns:p14="http://schemas.microsoft.com/office/powerpoint/2010/main" val="2379752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lvl="0" algn="l">
              <a:defRPr/>
            </a:pPr>
            <a:r>
              <a:rPr lang="ko-KR" altLang="en-US" dirty="0"/>
              <a:t>이 페이지는 세부 내용 전달 보다는</a:t>
            </a:r>
            <a:r>
              <a:rPr lang="en-US" altLang="ko-KR" dirty="0"/>
              <a:t>,</a:t>
            </a:r>
            <a:r>
              <a:rPr lang="ko-KR" altLang="en-US" dirty="0"/>
              <a:t> 교육과정에 제시된 각 항목의 변화와 구성</a:t>
            </a:r>
            <a:r>
              <a:rPr lang="en-US" altLang="ko-KR" dirty="0"/>
              <a:t>.</a:t>
            </a:r>
            <a:r>
              <a:rPr lang="ko-KR" altLang="en-US" dirty="0"/>
              <a:t> 차례를 교육과정 문서를 하나의 구조로 인식하게 하기 위한 안내용 페이지입니다</a:t>
            </a:r>
            <a:r>
              <a:rPr lang="en-US" altLang="ko-KR" dirty="0"/>
              <a:t>.</a:t>
            </a:r>
            <a:r>
              <a:rPr lang="ko-KR" altLang="en-US" dirty="0"/>
              <a:t> </a:t>
            </a:r>
          </a:p>
          <a:p>
            <a:pPr lvl="0" algn="l">
              <a:defRPr/>
            </a:pPr>
            <a:r>
              <a:rPr lang="ko-KR" altLang="en-US" dirty="0"/>
              <a:t>특히 이전 교육과정과 달리 교수학습</a:t>
            </a:r>
            <a:r>
              <a:rPr lang="en-US" altLang="ko-KR" dirty="0"/>
              <a:t>/</a:t>
            </a:r>
            <a:r>
              <a:rPr lang="ko-KR" altLang="en-US" dirty="0"/>
              <a:t> 평가를 각각 방향과 방법으로 구조화하여 제시하였다는 점을 전달할 필요가 있습니다</a:t>
            </a:r>
            <a:r>
              <a:rPr lang="en-US" altLang="ko-KR" dirty="0"/>
              <a:t>.</a:t>
            </a:r>
            <a:r>
              <a:rPr lang="ko-KR" altLang="en-US" dirty="0"/>
              <a:t> </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60</a:t>
            </a:fld>
            <a:endParaRPr lang="ko-KR" altLang="en-US" dirty="0"/>
          </a:p>
        </p:txBody>
      </p:sp>
    </p:spTree>
    <p:extLst>
      <p:ext uri="{BB962C8B-B14F-4D97-AF65-F5344CB8AC3E}">
        <p14:creationId xmlns:p14="http://schemas.microsoft.com/office/powerpoint/2010/main" val="1428328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lgn="l">
              <a:buFont typeface="Arial" panose="020B0604020202020204" pitchFamily="34" charset="0"/>
              <a:buChar char="•"/>
              <a:defRPr/>
            </a:pPr>
            <a:r>
              <a:rPr lang="ko-KR" altLang="en-US" sz="1200" dirty="0">
                <a:solidFill>
                  <a:schemeClr val="tx1"/>
                </a:solidFill>
                <a:effectLst/>
                <a:latin typeface="Arial"/>
              </a:rPr>
              <a:t>미술’과 교육과정에서 제시한 성격</a:t>
            </a:r>
            <a:r>
              <a:rPr lang="en-US" altLang="ko-KR" sz="1200" dirty="0">
                <a:solidFill>
                  <a:schemeClr val="tx1"/>
                </a:solidFill>
                <a:effectLst/>
                <a:latin typeface="Arial"/>
              </a:rPr>
              <a:t>, </a:t>
            </a:r>
            <a:r>
              <a:rPr lang="ko-KR" altLang="en-US" sz="1200" dirty="0">
                <a:solidFill>
                  <a:schemeClr val="tx1"/>
                </a:solidFill>
                <a:effectLst/>
                <a:latin typeface="Arial"/>
              </a:rPr>
              <a:t>목표</a:t>
            </a:r>
            <a:r>
              <a:rPr lang="en-US" altLang="ko-KR" sz="1200" dirty="0">
                <a:solidFill>
                  <a:schemeClr val="tx1"/>
                </a:solidFill>
                <a:effectLst/>
                <a:latin typeface="Arial"/>
              </a:rPr>
              <a:t>, </a:t>
            </a:r>
            <a:r>
              <a:rPr lang="ko-KR" altLang="en-US" sz="1200" dirty="0">
                <a:solidFill>
                  <a:schemeClr val="tx1"/>
                </a:solidFill>
                <a:effectLst/>
                <a:latin typeface="Arial"/>
              </a:rPr>
              <a:t>내용 체계를 고려하여 계획해야 함을 먼저 강조하기 위한 페이지입니다</a:t>
            </a:r>
            <a:r>
              <a:rPr lang="en-US" altLang="ko-KR" sz="1200" dirty="0">
                <a:solidFill>
                  <a:schemeClr val="tx1"/>
                </a:solidFill>
                <a:effectLst/>
                <a:latin typeface="Arial"/>
              </a:rPr>
              <a:t>.</a:t>
            </a:r>
            <a:r>
              <a:rPr lang="ko-KR" altLang="en-US" sz="1200" dirty="0">
                <a:solidFill>
                  <a:schemeClr val="tx1"/>
                </a:solidFill>
                <a:effectLst/>
                <a:latin typeface="Arial"/>
              </a:rPr>
              <a:t> </a:t>
            </a:r>
            <a:br>
              <a:rPr lang="en-US" altLang="ko-KR" sz="1200" dirty="0">
                <a:solidFill>
                  <a:schemeClr val="tx1"/>
                </a:solidFill>
                <a:effectLst/>
                <a:latin typeface="Arial"/>
              </a:rPr>
            </a:br>
            <a:r>
              <a:rPr lang="ko-KR" altLang="en-US" sz="1200" dirty="0">
                <a:solidFill>
                  <a:schemeClr val="tx1"/>
                </a:solidFill>
                <a:effectLst/>
                <a:latin typeface="Arial"/>
              </a:rPr>
              <a:t>상단의 작은 폰트로 체크된 목차를 통해 연수 중 교육과정 문서나 매뉴얼을 동시에 참고할 수 있도록 제시하였습니다</a:t>
            </a:r>
            <a:r>
              <a:rPr lang="en-US" altLang="ko-KR" sz="1200" dirty="0">
                <a:solidFill>
                  <a:schemeClr val="tx1"/>
                </a:solidFill>
                <a:effectLst/>
                <a:latin typeface="Arial"/>
              </a:rPr>
              <a:t>.</a:t>
            </a:r>
            <a:r>
              <a:rPr lang="ko-KR" altLang="en-US" sz="1200" dirty="0">
                <a:solidFill>
                  <a:schemeClr val="tx1"/>
                </a:solidFill>
                <a:effectLst/>
                <a:latin typeface="Arial"/>
              </a:rPr>
              <a:t> </a:t>
            </a:r>
            <a:endParaRPr lang="en-US" altLang="ko-KR" sz="1200" dirty="0">
              <a:solidFill>
                <a:schemeClr val="tx1"/>
              </a:solidFill>
              <a:effectLst/>
              <a:latin typeface="Arial"/>
            </a:endParaRPr>
          </a:p>
          <a:p>
            <a:pPr marL="171450" indent="-171450" algn="l">
              <a:buFont typeface="Arial" panose="020B0604020202020204" pitchFamily="34" charset="0"/>
              <a:buChar char="•"/>
              <a:defRPr/>
            </a:pPr>
            <a:r>
              <a:rPr lang="ko-KR" altLang="en-US" sz="1200" dirty="0">
                <a:effectLst/>
                <a:latin typeface="Arial"/>
              </a:rPr>
              <a:t>교수</a:t>
            </a:r>
            <a:r>
              <a:rPr lang="en-US" altLang="ko-KR" sz="1200" dirty="0">
                <a:effectLst/>
                <a:latin typeface="Arial"/>
              </a:rPr>
              <a:t>·</a:t>
            </a:r>
            <a:r>
              <a:rPr lang="ko-KR" altLang="en-US" sz="1200" dirty="0">
                <a:effectLst/>
                <a:latin typeface="Arial"/>
              </a:rPr>
              <a:t>학습이 분절된 것이 아니라 교육과정의 입체적인 구조를 이해하고 다각적으로 계획하고 실행해야 함을 설명해야 합니다</a:t>
            </a:r>
            <a:r>
              <a:rPr lang="en-US" altLang="ko-KR" sz="1200" dirty="0">
                <a:effectLst/>
                <a:latin typeface="Arial"/>
              </a:rPr>
              <a:t>.</a:t>
            </a:r>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61</a:t>
            </a:fld>
            <a:endParaRPr lang="ko-KR" altLang="en-US" dirty="0"/>
          </a:p>
        </p:txBody>
      </p:sp>
    </p:spTree>
    <p:extLst>
      <p:ext uri="{BB962C8B-B14F-4D97-AF65-F5344CB8AC3E}">
        <p14:creationId xmlns:p14="http://schemas.microsoft.com/office/powerpoint/2010/main" val="17791090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defRPr/>
            </a:pPr>
            <a:r>
              <a:rPr lang="en-US" altLang="ko-KR" sz="1200" dirty="0">
                <a:effectLst/>
                <a:latin typeface="Arial"/>
              </a:rPr>
              <a:t>(</a:t>
            </a:r>
            <a:r>
              <a:rPr lang="ko-KR" altLang="en-US" sz="1200" dirty="0">
                <a:effectLst/>
                <a:latin typeface="Arial"/>
              </a:rPr>
              <a:t>나</a:t>
            </a:r>
            <a:r>
              <a:rPr lang="en-US" altLang="ko-KR" sz="1200" dirty="0">
                <a:effectLst/>
                <a:latin typeface="Arial"/>
              </a:rPr>
              <a:t>)</a:t>
            </a:r>
            <a:r>
              <a:rPr lang="ko-KR" altLang="en-US" sz="1200" dirty="0">
                <a:effectLst/>
                <a:latin typeface="Arial"/>
              </a:rPr>
              <a:t> 맞춤형교수</a:t>
            </a:r>
            <a:r>
              <a:rPr lang="en-US" altLang="ko-KR" sz="1200" dirty="0">
                <a:effectLst/>
                <a:latin typeface="Arial"/>
              </a:rPr>
              <a:t>·</a:t>
            </a:r>
            <a:r>
              <a:rPr lang="ko-KR" altLang="en-US" sz="1200" dirty="0">
                <a:effectLst/>
                <a:latin typeface="Arial"/>
              </a:rPr>
              <a:t>학습이 이루어져야 함은 학습자의</a:t>
            </a:r>
            <a:r>
              <a:rPr lang="ko-KR" altLang="en-US" sz="1200" dirty="0">
                <a:solidFill>
                  <a:srgbClr val="FF0000"/>
                </a:solidFill>
                <a:effectLst/>
                <a:latin typeface="Arial"/>
              </a:rPr>
              <a:t>주도성을바탕</a:t>
            </a:r>
            <a:r>
              <a:rPr lang="ko-KR" altLang="en-US" sz="1200" dirty="0">
                <a:effectLst/>
                <a:latin typeface="Arial"/>
              </a:rPr>
              <a:t>으로삶과 긴밀하게 연관된 주제를 다루어야 하고 이에 따라 다양한 학습자의 상황을 고려해야 한다는 점을 강조해야 합니다</a:t>
            </a:r>
            <a:r>
              <a:rPr lang="en-US" altLang="ko-KR" sz="1200" dirty="0">
                <a:effectLst/>
                <a:latin typeface="Arial"/>
              </a:rPr>
              <a:t>.</a:t>
            </a:r>
            <a:r>
              <a:rPr lang="ko-KR" altLang="en-US" sz="1200" dirty="0">
                <a:effectLst/>
                <a:latin typeface="Arial"/>
              </a:rPr>
              <a:t>특히 학습자 스스로 성찰의 과정이 필요함을 강조하고 있습니다</a:t>
            </a:r>
            <a:r>
              <a:rPr lang="en-US" altLang="ko-KR" sz="1200" dirty="0">
                <a:effectLst/>
                <a:latin typeface="Arial"/>
              </a:rPr>
              <a:t>.</a:t>
            </a:r>
            <a:r>
              <a:rPr lang="ko-KR" altLang="en-US" sz="1200" dirty="0">
                <a:effectLst/>
                <a:latin typeface="Arial"/>
              </a:rPr>
              <a:t> </a:t>
            </a:r>
          </a:p>
          <a:p>
            <a:pPr algn="l">
              <a:defRPr/>
            </a:pPr>
            <a:r>
              <a:rPr lang="en-US" altLang="ko-KR" sz="1200" dirty="0">
                <a:effectLst/>
                <a:latin typeface="Arial"/>
              </a:rPr>
              <a:t>(</a:t>
            </a:r>
            <a:r>
              <a:rPr lang="ko-KR" altLang="en-US" sz="1200" dirty="0">
                <a:effectLst/>
                <a:latin typeface="Arial"/>
              </a:rPr>
              <a:t>라</a:t>
            </a:r>
            <a:r>
              <a:rPr lang="en-US" altLang="ko-KR" sz="1200" dirty="0">
                <a:effectLst/>
                <a:latin typeface="Arial"/>
              </a:rPr>
              <a:t>) </a:t>
            </a:r>
            <a:r>
              <a:rPr lang="ko-KR" altLang="en-US" sz="1200" dirty="0">
                <a:effectLst/>
                <a:latin typeface="Arial"/>
              </a:rPr>
              <a:t>진로와 연계한 교수</a:t>
            </a:r>
            <a:r>
              <a:rPr lang="en-US" altLang="ko-KR" sz="1200" dirty="0">
                <a:effectLst/>
                <a:latin typeface="Arial"/>
              </a:rPr>
              <a:t>·</a:t>
            </a:r>
            <a:r>
              <a:rPr lang="ko-KR" altLang="en-US" sz="1200" dirty="0">
                <a:effectLst/>
                <a:latin typeface="Arial"/>
              </a:rPr>
              <a:t>학습은</a:t>
            </a:r>
            <a:br>
              <a:rPr lang="ko-KR" altLang="en-US" sz="1200" dirty="0">
                <a:effectLst/>
              </a:rPr>
            </a:br>
            <a:r>
              <a:rPr lang="ko-KR" altLang="en-US" sz="1200" dirty="0">
                <a:effectLst/>
                <a:latin typeface="Arial"/>
              </a:rPr>
              <a:t>∙교수</a:t>
            </a:r>
            <a:r>
              <a:rPr lang="en-US" altLang="ko-KR" sz="1200" dirty="0">
                <a:effectLst/>
                <a:latin typeface="Arial"/>
              </a:rPr>
              <a:t>·</a:t>
            </a:r>
            <a:r>
              <a:rPr lang="ko-KR" altLang="en-US" sz="1200" dirty="0">
                <a:effectLst/>
                <a:latin typeface="Arial"/>
              </a:rPr>
              <a:t>학습계획과실행단계에학습자의참여를 확대하여 학습자가 무엇을어떻게배울지주도적으로선택할수 있는 기회를 주어야 함을 강조하고 있습니다</a:t>
            </a:r>
            <a:r>
              <a:rPr lang="en-US" altLang="ko-KR" sz="1200" dirty="0">
                <a:effectLst/>
                <a:latin typeface="Arial"/>
              </a:rPr>
              <a:t>.</a:t>
            </a:r>
            <a:br>
              <a:rPr lang="ko-KR" altLang="en-US" sz="1200" dirty="0">
                <a:effectLst/>
              </a:rPr>
            </a:br>
            <a:r>
              <a:rPr lang="ko-KR" altLang="en-US" sz="1200" dirty="0">
                <a:effectLst/>
                <a:latin typeface="Arial"/>
              </a:rPr>
              <a:t>∙진로연계교육 시</a:t>
            </a:r>
            <a:r>
              <a:rPr lang="en-US" altLang="ko-KR" sz="1200" dirty="0">
                <a:effectLst/>
                <a:latin typeface="Arial"/>
              </a:rPr>
              <a:t>, </a:t>
            </a:r>
            <a:r>
              <a:rPr lang="ko-KR" altLang="en-US" sz="1200" dirty="0">
                <a:effectLst/>
                <a:latin typeface="Arial"/>
              </a:rPr>
              <a:t>학교급 전환을 고려하여 초중고의 연계 및 심화도 고려해야 함을 강조합니다</a:t>
            </a:r>
            <a:r>
              <a:rPr lang="en-US" altLang="ko-KR" sz="1200" dirty="0">
                <a:effectLst/>
                <a:latin typeface="Arial"/>
              </a:rPr>
              <a:t>.</a:t>
            </a:r>
            <a:br>
              <a:rPr lang="ko-KR" altLang="en-US" sz="1200" dirty="0">
                <a:effectLst/>
              </a:rPr>
            </a:br>
            <a:endParaRPr lang="ko-KR" altLang="en-US" sz="1200" dirty="0"/>
          </a:p>
          <a:p>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62</a:t>
            </a:fld>
            <a:endParaRPr lang="ko-KR" altLang="en-US" dirty="0"/>
          </a:p>
        </p:txBody>
      </p:sp>
    </p:spTree>
    <p:extLst>
      <p:ext uri="{BB962C8B-B14F-4D97-AF65-F5344CB8AC3E}">
        <p14:creationId xmlns:p14="http://schemas.microsoft.com/office/powerpoint/2010/main" val="8510535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dirty="0">
                <a:effectLst/>
                <a:latin typeface="Arial"/>
              </a:rPr>
              <a:t>(</a:t>
            </a:r>
            <a:r>
              <a:rPr lang="ko-KR" altLang="en-US" sz="1200" dirty="0">
                <a:effectLst/>
                <a:latin typeface="Arial"/>
              </a:rPr>
              <a:t>다</a:t>
            </a:r>
            <a:r>
              <a:rPr lang="en-US" altLang="ko-KR" sz="1200" dirty="0">
                <a:effectLst/>
                <a:latin typeface="Arial"/>
              </a:rPr>
              <a:t>) </a:t>
            </a:r>
            <a:r>
              <a:rPr lang="ko-KR" altLang="en-US" sz="1200" dirty="0">
                <a:effectLst/>
                <a:latin typeface="Arial"/>
              </a:rPr>
              <a:t>항목의 구체적인 설명은 다음과 같습니다</a:t>
            </a:r>
            <a:r>
              <a:rPr lang="en-US" altLang="ko-KR" sz="1200" dirty="0">
                <a:effectLst/>
                <a:latin typeface="Arial"/>
              </a:rPr>
              <a:t>.</a:t>
            </a:r>
            <a:br>
              <a:rPr lang="ko-KR" altLang="en-US" sz="1200" dirty="0">
                <a:effectLst/>
              </a:rPr>
            </a:br>
            <a:r>
              <a:rPr lang="ko-KR" altLang="en-US" sz="1200" dirty="0">
                <a:effectLst/>
                <a:latin typeface="Arial"/>
              </a:rPr>
              <a:t>∙디지털 매체를 활용하는 수업을 계획할 때는 미적 경험과 상상력</a:t>
            </a:r>
            <a:r>
              <a:rPr lang="en-US" altLang="ko-KR" sz="1200" dirty="0">
                <a:effectLst/>
                <a:latin typeface="Arial"/>
              </a:rPr>
              <a:t>, </a:t>
            </a:r>
            <a:r>
              <a:rPr lang="ko-KR" altLang="en-US" sz="1200" dirty="0">
                <a:effectLst/>
                <a:latin typeface="Arial"/>
              </a:rPr>
              <a:t>표현의 가능성을 확장하는 데 중점을 두어 디지털 소양을 기를 수 있도록 하며</a:t>
            </a:r>
            <a:br>
              <a:rPr lang="ko-KR" altLang="en-US" sz="1200" dirty="0">
                <a:effectLst/>
              </a:rPr>
            </a:br>
            <a:r>
              <a:rPr lang="ko-KR" altLang="en-US" sz="1200" dirty="0">
                <a:effectLst/>
                <a:latin typeface="Arial"/>
              </a:rPr>
              <a:t>∙비대면 원격교육 시</a:t>
            </a:r>
            <a:r>
              <a:rPr lang="en-US" altLang="ko-KR" sz="1200" dirty="0">
                <a:effectLst/>
                <a:latin typeface="Arial"/>
              </a:rPr>
              <a:t>, </a:t>
            </a:r>
            <a:r>
              <a:rPr lang="ko-KR" altLang="en-US" sz="1200" dirty="0">
                <a:effectLst/>
                <a:latin typeface="Arial"/>
              </a:rPr>
              <a:t>학습자 간</a:t>
            </a:r>
            <a:r>
              <a:rPr lang="en-US" altLang="ko-KR" sz="1200" dirty="0">
                <a:effectLst/>
                <a:latin typeface="Arial"/>
              </a:rPr>
              <a:t>, </a:t>
            </a:r>
            <a:r>
              <a:rPr lang="ko-KR" altLang="en-US" sz="1200" dirty="0">
                <a:effectLst/>
                <a:latin typeface="Arial"/>
              </a:rPr>
              <a:t>학습자와 교사 간 상호 작용을 촉진하고 참여에 어려움을 겪는 학생을 포함한 모든 학생의 능동적 참여를 강화하는 방안을 마련하여 실행할 것을 강조하고 있습니다</a:t>
            </a:r>
            <a:r>
              <a:rPr lang="en-US" altLang="ko-KR" sz="1200" dirty="0">
                <a:effectLst/>
                <a:latin typeface="Arial"/>
              </a:rPr>
              <a:t>.</a:t>
            </a:r>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63</a:t>
            </a:fld>
            <a:endParaRPr lang="ko-KR" altLang="en-US" dirty="0"/>
          </a:p>
        </p:txBody>
      </p:sp>
    </p:spTree>
    <p:extLst>
      <p:ext uri="{BB962C8B-B14F-4D97-AF65-F5344CB8AC3E}">
        <p14:creationId xmlns:p14="http://schemas.microsoft.com/office/powerpoint/2010/main" val="41890258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dirty="0">
                <a:effectLst/>
                <a:latin typeface="Arial" panose="020B0604020202020204" pitchFamily="34" charset="0"/>
              </a:rPr>
              <a:t>(</a:t>
            </a:r>
            <a:r>
              <a:rPr lang="ko-KR" altLang="en-US" sz="1200" dirty="0">
                <a:effectLst/>
                <a:latin typeface="Arial" panose="020B0604020202020204" pitchFamily="34" charset="0"/>
              </a:rPr>
              <a:t>바</a:t>
            </a:r>
            <a:r>
              <a:rPr lang="en-US" altLang="ko-KR" sz="1200" dirty="0">
                <a:effectLst/>
                <a:latin typeface="Arial" panose="020B0604020202020204" pitchFamily="34" charset="0"/>
              </a:rPr>
              <a:t>) </a:t>
            </a:r>
            <a:r>
              <a:rPr lang="ko-KR" altLang="en-US" sz="1200" dirty="0">
                <a:effectLst/>
                <a:latin typeface="Arial" panose="020B0604020202020204" pitchFamily="34" charset="0"/>
              </a:rPr>
              <a:t>항목에서는 안전에 관련된 사항을 교수학습 과정에서 전 교과가 공통적으로 강조하도록 하고 있는 전체 교육과정의 취지를 따라</a:t>
            </a:r>
            <a:endParaRPr lang="ko-KR" altLang="en-US" dirty="0"/>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sz="1200" dirty="0">
                <a:effectLst/>
                <a:latin typeface="Arial" panose="020B0604020202020204" pitchFamily="34" charset="0"/>
              </a:rPr>
              <a:t>미술관</a:t>
            </a:r>
            <a:r>
              <a:rPr lang="en-US" altLang="ko-KR" sz="1200" dirty="0">
                <a:effectLst/>
                <a:latin typeface="Arial" panose="020B0604020202020204" pitchFamily="34" charset="0"/>
              </a:rPr>
              <a:t>, </a:t>
            </a:r>
            <a:r>
              <a:rPr lang="ko-KR" altLang="en-US" sz="1200" dirty="0">
                <a:effectLst/>
                <a:latin typeface="Arial" panose="020B0604020202020204" pitchFamily="34" charset="0"/>
              </a:rPr>
              <a:t>박물관에서의 전시</a:t>
            </a:r>
            <a:r>
              <a:rPr lang="en-US" altLang="ko-KR" sz="1200" dirty="0">
                <a:effectLst/>
                <a:latin typeface="Arial" panose="020B0604020202020204" pitchFamily="34" charset="0"/>
              </a:rPr>
              <a:t>, </a:t>
            </a:r>
            <a:r>
              <a:rPr lang="ko-KR" altLang="en-US" sz="1200" dirty="0">
                <a:effectLst/>
                <a:latin typeface="Arial" panose="020B0604020202020204" pitchFamily="34" charset="0"/>
              </a:rPr>
              <a:t>지역사회 미술 축제 등에 참여할 때의 유의점을 추가하였습니다</a:t>
            </a:r>
            <a:r>
              <a:rPr lang="en-US" altLang="ko-KR" sz="1200" dirty="0">
                <a:effectLst/>
                <a:latin typeface="Arial" panose="020B0604020202020204" pitchFamily="34" charset="0"/>
              </a:rPr>
              <a:t>.</a:t>
            </a:r>
            <a:endParaRPr lang="ko-KR" altLang="en-US"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64</a:t>
            </a:fld>
            <a:endParaRPr lang="ko-KR" altLang="en-US" dirty="0"/>
          </a:p>
        </p:txBody>
      </p:sp>
    </p:spTree>
    <p:extLst>
      <p:ext uri="{BB962C8B-B14F-4D97-AF65-F5344CB8AC3E}">
        <p14:creationId xmlns:p14="http://schemas.microsoft.com/office/powerpoint/2010/main" val="679057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r>
              <a:rPr lang="en-US" altLang="ko-KR" sz="1600" dirty="0">
                <a:latin typeface="Arial" panose="020B0604020202020204" pitchFamily="34" charset="0"/>
              </a:rPr>
              <a:t>1. </a:t>
            </a:r>
            <a:r>
              <a:rPr lang="ko-KR" altLang="en-US" sz="1600" dirty="0">
                <a:latin typeface="Arial" panose="020B0604020202020204" pitchFamily="34" charset="0"/>
              </a:rPr>
              <a:t>본 페이지의 구조는 본문의 왼쪽 그림은 필요성</a:t>
            </a:r>
            <a:r>
              <a:rPr lang="en-US" altLang="ko-KR" sz="1600" dirty="0">
                <a:latin typeface="Arial" panose="020B0604020202020204" pitchFamily="34" charset="0"/>
              </a:rPr>
              <a:t>(</a:t>
            </a:r>
            <a:r>
              <a:rPr lang="ko-KR" altLang="en-US" sz="1600" dirty="0">
                <a:latin typeface="Arial" panose="020B0604020202020204" pitchFamily="34" charset="0"/>
              </a:rPr>
              <a:t>배경</a:t>
            </a:r>
            <a:r>
              <a:rPr lang="en-US" altLang="ko-KR" sz="1600" dirty="0">
                <a:latin typeface="Arial" panose="020B0604020202020204" pitchFamily="34" charset="0"/>
              </a:rPr>
              <a:t>)</a:t>
            </a:r>
            <a:r>
              <a:rPr lang="ko-KR" altLang="en-US" sz="1600" dirty="0">
                <a:latin typeface="Arial" panose="020B0604020202020204" pitchFamily="34" charset="0"/>
              </a:rPr>
              <a:t>을 요약하였고</a:t>
            </a:r>
            <a:r>
              <a:rPr lang="en-US" altLang="ko-KR" sz="1600" dirty="0">
                <a:latin typeface="Arial" panose="020B0604020202020204" pitchFamily="34" charset="0"/>
              </a:rPr>
              <a:t>, </a:t>
            </a:r>
            <a:r>
              <a:rPr lang="ko-KR" altLang="en-US" sz="1600" dirty="0">
                <a:latin typeface="Arial" panose="020B0604020202020204" pitchFamily="34" charset="0"/>
              </a:rPr>
              <a:t>가운데 원형은 교수학습방법의 핵심단어</a:t>
            </a:r>
            <a:r>
              <a:rPr lang="en-US" altLang="ko-KR" sz="1600" dirty="0">
                <a:latin typeface="Arial" panose="020B0604020202020204" pitchFamily="34" charset="0"/>
              </a:rPr>
              <a:t>, </a:t>
            </a:r>
            <a:r>
              <a:rPr lang="ko-KR" altLang="en-US" sz="1600" dirty="0">
                <a:latin typeface="Arial" panose="020B0604020202020204" pitchFamily="34" charset="0"/>
              </a:rPr>
              <a:t>오른쪽의 항목들은 이와 관련되어 적용할 수 있는 교수학습의 전략이나 방법들을 예시로 나열했습니다</a:t>
            </a:r>
            <a:r>
              <a:rPr lang="en-US" altLang="ko-KR" sz="1600" dirty="0">
                <a:latin typeface="Arial" panose="020B0604020202020204" pitchFamily="34" charset="0"/>
              </a:rPr>
              <a:t>.</a:t>
            </a:r>
            <a:br>
              <a:rPr lang="en-US" altLang="ko-KR" sz="1600" dirty="0">
                <a:latin typeface="Arial" panose="020B0604020202020204" pitchFamily="34" charset="0"/>
              </a:rPr>
            </a:br>
            <a:r>
              <a:rPr lang="en-US" altLang="ko-KR" sz="1600" dirty="0">
                <a:latin typeface="Arial" panose="020B0604020202020204" pitchFamily="34" charset="0"/>
              </a:rPr>
              <a:t>(</a:t>
            </a:r>
            <a:r>
              <a:rPr lang="ko-KR" altLang="en-US" sz="1600" dirty="0">
                <a:latin typeface="Arial" panose="020B0604020202020204" pitchFamily="34" charset="0"/>
              </a:rPr>
              <a:t>절대적인 것이 아닌</a:t>
            </a:r>
            <a:r>
              <a:rPr lang="en-US" altLang="ko-KR" sz="1600" dirty="0">
                <a:latin typeface="Arial" panose="020B0604020202020204" pitchFamily="34" charset="0"/>
              </a:rPr>
              <a:t>, </a:t>
            </a:r>
            <a:r>
              <a:rPr lang="ko-KR" altLang="en-US" sz="1600" dirty="0">
                <a:latin typeface="Arial" panose="020B0604020202020204" pitchFamily="34" charset="0"/>
              </a:rPr>
              <a:t>상황에 따라 취사선택할 수 있는 전략이자 방법입니다</a:t>
            </a:r>
            <a:r>
              <a:rPr lang="en-US" altLang="ko-KR" sz="1600" dirty="0">
                <a:latin typeface="Arial" panose="020B0604020202020204" pitchFamily="34" charset="0"/>
              </a:rPr>
              <a:t>.)</a:t>
            </a:r>
          </a:p>
          <a:p>
            <a:pPr algn="l"/>
            <a:r>
              <a:rPr lang="en-US" altLang="ko-KR" sz="1600" dirty="0">
                <a:effectLst/>
                <a:latin typeface="Arial" panose="020B0604020202020204" pitchFamily="34" charset="0"/>
              </a:rPr>
              <a:t>2.</a:t>
            </a:r>
            <a:r>
              <a:rPr lang="ko-KR" altLang="en-US" sz="1600" dirty="0">
                <a:effectLst/>
                <a:latin typeface="Arial" panose="020B0604020202020204" pitchFamily="34" charset="0"/>
              </a:rPr>
              <a:t>하단의  아이콘들은 교수학습 챕터의 가장 서두에 언급한 </a:t>
            </a:r>
            <a:r>
              <a:rPr lang="en-US" altLang="ko-KR" sz="1600" dirty="0">
                <a:effectLst/>
                <a:latin typeface="Arial" panose="020B0604020202020204" pitchFamily="34" charset="0"/>
              </a:rPr>
              <a:t>2022 </a:t>
            </a:r>
            <a:r>
              <a:rPr lang="ko-KR" altLang="en-US" sz="1600" dirty="0">
                <a:effectLst/>
                <a:latin typeface="Arial" panose="020B0604020202020204" pitchFamily="34" charset="0"/>
              </a:rPr>
              <a:t>개정 교육과정에서 강조하는 교수학습의 가장 큰 변화  다시 상기하는 차원에서 교수학습방법과의 연관성을 제시하고자 하였습니다</a:t>
            </a:r>
            <a:r>
              <a:rPr lang="en-US" altLang="ko-KR" sz="1600" dirty="0">
                <a:effectLst/>
                <a:latin typeface="Arial" panose="020B0604020202020204" pitchFamily="34" charset="0"/>
              </a:rPr>
              <a:t>.</a:t>
            </a:r>
            <a:endParaRPr lang="ko-KR" altLang="en-US" sz="1600" dirty="0"/>
          </a:p>
        </p:txBody>
      </p:sp>
      <p:sp>
        <p:nvSpPr>
          <p:cNvPr id="4" name="슬라이드 번호 개체 틀 3"/>
          <p:cNvSpPr>
            <a:spLocks noGrp="1"/>
          </p:cNvSpPr>
          <p:nvPr>
            <p:ph type="sldNum" sz="quarter" idx="5"/>
          </p:nvPr>
        </p:nvSpPr>
        <p:spPr/>
        <p:txBody>
          <a:bodyPr/>
          <a:lstStyle/>
          <a:p>
            <a:fld id="{D7C17175-D182-43C3-8FE3-B96E74CFDCCB}" type="slidenum">
              <a:rPr lang="ko-KR" altLang="en-US" smtClean="0"/>
              <a:t>65</a:t>
            </a:fld>
            <a:endParaRPr lang="ko-KR" altLang="en-US" dirty="0"/>
          </a:p>
        </p:txBody>
      </p:sp>
    </p:spTree>
    <p:extLst>
      <p:ext uri="{BB962C8B-B14F-4D97-AF65-F5344CB8AC3E}">
        <p14:creationId xmlns:p14="http://schemas.microsoft.com/office/powerpoint/2010/main" val="41946587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r>
              <a:rPr lang="ko-KR" altLang="en-US" sz="1200" dirty="0">
                <a:effectLst/>
                <a:latin typeface="Arial"/>
              </a:rPr>
              <a:t>나</a:t>
            </a:r>
            <a:r>
              <a:rPr lang="en-US" altLang="ko-KR" sz="1200" dirty="0">
                <a:effectLst/>
                <a:latin typeface="Arial"/>
              </a:rPr>
              <a:t>) </a:t>
            </a:r>
            <a:r>
              <a:rPr lang="ko-KR" altLang="en-US" sz="1200" dirty="0">
                <a:effectLst/>
                <a:latin typeface="Arial"/>
              </a:rPr>
              <a:t>미술 수업에서 학습자의 주도성이 적극적으로 발현될 수 있도록 학습자의 특성을 고려한 개별화</a:t>
            </a:r>
            <a:r>
              <a:rPr lang="en-US" altLang="ko-KR" sz="1200" dirty="0">
                <a:effectLst/>
                <a:latin typeface="Arial"/>
              </a:rPr>
              <a:t>, </a:t>
            </a:r>
            <a:r>
              <a:rPr lang="ko-KR" altLang="en-US" sz="1200" dirty="0">
                <a:effectLst/>
                <a:latin typeface="Arial"/>
              </a:rPr>
              <a:t>맞춤형 교수</a:t>
            </a:r>
            <a:r>
              <a:rPr lang="en-US" altLang="ko-KR" sz="1200" dirty="0">
                <a:effectLst/>
                <a:latin typeface="Arial"/>
              </a:rPr>
              <a:t>·</a:t>
            </a:r>
            <a:r>
              <a:rPr lang="ko-KR" altLang="en-US" sz="1200" dirty="0">
                <a:effectLst/>
                <a:latin typeface="Arial"/>
              </a:rPr>
              <a:t>학습 방법을 활용할 수 있다</a:t>
            </a:r>
            <a:r>
              <a:rPr lang="en-US" altLang="ko-KR" sz="1200" dirty="0">
                <a:effectLst/>
                <a:latin typeface="Arial"/>
              </a:rPr>
              <a:t>. </a:t>
            </a:r>
            <a:br>
              <a:rPr lang="ko-KR" altLang="en-US" sz="1200" dirty="0">
                <a:effectLst/>
              </a:rPr>
            </a:br>
            <a:r>
              <a:rPr lang="ko-KR" altLang="en-US" sz="1200" dirty="0">
                <a:effectLst/>
                <a:latin typeface="Arial"/>
              </a:rPr>
              <a:t>∙학습자의 흥미와 관심</a:t>
            </a:r>
            <a:r>
              <a:rPr lang="en-US" altLang="ko-KR" sz="1200" dirty="0">
                <a:effectLst/>
                <a:latin typeface="Arial"/>
              </a:rPr>
              <a:t>, </a:t>
            </a:r>
            <a:r>
              <a:rPr lang="ko-KR" altLang="en-US" sz="1200" dirty="0">
                <a:effectLst/>
                <a:latin typeface="Arial"/>
              </a:rPr>
              <a:t>문화적 배경 등을 고려하여 주제를 선정하고 수업 방법을 정할 수 있다</a:t>
            </a:r>
            <a:r>
              <a:rPr lang="en-US" altLang="ko-KR" sz="1200" dirty="0">
                <a:effectLst/>
                <a:latin typeface="Arial"/>
              </a:rPr>
              <a:t>. </a:t>
            </a:r>
            <a:r>
              <a:rPr lang="ko-KR" altLang="en-US" sz="1200" dirty="0">
                <a:effectLst/>
                <a:latin typeface="Arial"/>
              </a:rPr>
              <a:t>학습자의 개성</a:t>
            </a:r>
            <a:r>
              <a:rPr lang="en-US" altLang="ko-KR" sz="1200" dirty="0">
                <a:effectLst/>
                <a:latin typeface="Arial"/>
              </a:rPr>
              <a:t>, </a:t>
            </a:r>
            <a:r>
              <a:rPr lang="ko-KR" altLang="en-US" sz="1200" dirty="0">
                <a:effectLst/>
                <a:latin typeface="Arial"/>
              </a:rPr>
              <a:t>사전 지식 등 개별 학생의 특성 분석을 토대로 한 맞춤형 교수</a:t>
            </a:r>
            <a:r>
              <a:rPr lang="en-US" altLang="ko-KR" sz="1200" dirty="0">
                <a:effectLst/>
                <a:latin typeface="Arial"/>
              </a:rPr>
              <a:t>·</a:t>
            </a:r>
            <a:r>
              <a:rPr lang="ko-KR" altLang="en-US" sz="1200" dirty="0">
                <a:effectLst/>
                <a:latin typeface="Arial"/>
              </a:rPr>
              <a:t>학습 설계</a:t>
            </a:r>
            <a:r>
              <a:rPr lang="en-US" altLang="ko-KR" sz="1200" dirty="0">
                <a:effectLst/>
                <a:latin typeface="Arial"/>
              </a:rPr>
              <a:t>, </a:t>
            </a:r>
            <a:r>
              <a:rPr lang="ko-KR" altLang="en-US" sz="1200" dirty="0">
                <a:effectLst/>
                <a:latin typeface="Arial"/>
              </a:rPr>
              <a:t>실행</a:t>
            </a:r>
            <a:r>
              <a:rPr lang="en-US" altLang="ko-KR" sz="1200" dirty="0">
                <a:effectLst/>
                <a:latin typeface="Arial"/>
              </a:rPr>
              <a:t>, </a:t>
            </a:r>
            <a:r>
              <a:rPr lang="ko-KR" altLang="en-US" sz="1200" dirty="0">
                <a:effectLst/>
                <a:latin typeface="Arial"/>
              </a:rPr>
              <a:t>지원을 통해 학생의 동기를 유발하고 적극적인 참여를 이끌 수 있다</a:t>
            </a:r>
            <a:r>
              <a:rPr lang="en-US" altLang="ko-KR" sz="1200" dirty="0">
                <a:effectLst/>
                <a:latin typeface="Arial"/>
              </a:rPr>
              <a:t>.</a:t>
            </a:r>
            <a:br>
              <a:rPr lang="ko-KR" altLang="en-US" sz="1200" dirty="0">
                <a:effectLst/>
              </a:rPr>
            </a:br>
            <a:r>
              <a:rPr lang="ko-KR" altLang="en-US" sz="1200" dirty="0">
                <a:effectLst/>
                <a:latin typeface="Arial"/>
              </a:rPr>
              <a:t>∙미술 활동 시</a:t>
            </a:r>
            <a:r>
              <a:rPr lang="en-US" altLang="ko-KR" sz="1200" dirty="0">
                <a:effectLst/>
                <a:latin typeface="Arial"/>
              </a:rPr>
              <a:t>, </a:t>
            </a:r>
            <a:r>
              <a:rPr lang="ko-KR" altLang="en-US" sz="1200" dirty="0">
                <a:effectLst/>
                <a:latin typeface="Arial"/>
              </a:rPr>
              <a:t>충분한 시간을 확보하여 학습 부진 학생</a:t>
            </a:r>
            <a:r>
              <a:rPr lang="en-US" altLang="ko-KR" sz="1200" dirty="0">
                <a:effectLst/>
                <a:latin typeface="Arial"/>
              </a:rPr>
              <a:t>, </a:t>
            </a:r>
            <a:r>
              <a:rPr lang="ko-KR" altLang="en-US" sz="1200" dirty="0">
                <a:effectLst/>
                <a:latin typeface="Arial"/>
              </a:rPr>
              <a:t>느린 학습자 등이 자신의 학습 속도에 맞추어 수업에 참여할 수 있도록 하고</a:t>
            </a:r>
            <a:r>
              <a:rPr lang="en-US" altLang="ko-KR" sz="1200" dirty="0">
                <a:effectLst/>
                <a:latin typeface="Arial"/>
              </a:rPr>
              <a:t>, </a:t>
            </a:r>
            <a:r>
              <a:rPr lang="ko-KR" altLang="en-US" sz="1200" dirty="0">
                <a:effectLst/>
                <a:latin typeface="Arial"/>
              </a:rPr>
              <a:t>장애가 있는 학생을 고려하여 미술실 수업 환경</a:t>
            </a:r>
            <a:r>
              <a:rPr lang="en-US" altLang="ko-KR" sz="1200" dirty="0">
                <a:effectLst/>
                <a:latin typeface="Arial"/>
              </a:rPr>
              <a:t>, </a:t>
            </a:r>
            <a:r>
              <a:rPr lang="ko-KR" altLang="en-US" sz="1200" dirty="0">
                <a:effectLst/>
                <a:latin typeface="Arial"/>
              </a:rPr>
              <a:t>수업 기자재와도구 등을 사전에 점검하고 적합한 학습 환경을 구성한다</a:t>
            </a:r>
            <a:r>
              <a:rPr lang="en-US" altLang="ko-KR" sz="1200" dirty="0">
                <a:effectLst/>
                <a:latin typeface="Arial"/>
              </a:rPr>
              <a:t>. </a:t>
            </a:r>
            <a:r>
              <a:rPr lang="ko-KR" altLang="en-US" sz="1200" dirty="0">
                <a:effectLst/>
                <a:latin typeface="Arial"/>
              </a:rPr>
              <a:t>학습의 주제와 작품 등을 선정할 때는 다문화 가정 학생을 비롯하여 소외될 수 있는 환경에 있거나</a:t>
            </a:r>
            <a:r>
              <a:rPr lang="en-US" altLang="ko-KR" sz="1200" dirty="0">
                <a:effectLst/>
                <a:latin typeface="Arial"/>
              </a:rPr>
              <a:t>, </a:t>
            </a:r>
            <a:r>
              <a:rPr lang="ko-KR" altLang="en-US" sz="1200" dirty="0">
                <a:effectLst/>
                <a:latin typeface="Arial"/>
              </a:rPr>
              <a:t>배려가 필요한 학생들을 고려하여 신중하게 선택한다</a:t>
            </a:r>
            <a:r>
              <a:rPr lang="en-US" altLang="ko-KR" sz="1200" dirty="0">
                <a:effectLst/>
                <a:latin typeface="Arial"/>
              </a:rPr>
              <a:t>. </a:t>
            </a:r>
            <a:br>
              <a:rPr lang="ko-KR" altLang="en-US" sz="1200" dirty="0">
                <a:effectLst/>
              </a:rPr>
            </a:br>
            <a:r>
              <a:rPr lang="ko-KR" altLang="en-US" sz="1200" dirty="0">
                <a:effectLst/>
                <a:latin typeface="Arial"/>
              </a:rPr>
              <a:t>∙학생들이 자신의 경험</a:t>
            </a:r>
            <a:r>
              <a:rPr lang="en-US" altLang="ko-KR" sz="1200" dirty="0">
                <a:effectLst/>
                <a:latin typeface="Arial"/>
              </a:rPr>
              <a:t>, </a:t>
            </a:r>
            <a:r>
              <a:rPr lang="ko-KR" altLang="en-US" sz="1200" dirty="0">
                <a:effectLst/>
                <a:latin typeface="Arial"/>
              </a:rPr>
              <a:t>생각과 느낌을 시각적으로 표현하는 과정은 외부 세계와의 상호 관계 속에서 내면을 성찰하게 한다</a:t>
            </a:r>
            <a:r>
              <a:rPr lang="en-US" altLang="ko-KR" sz="1200" dirty="0">
                <a:effectLst/>
                <a:latin typeface="Arial"/>
              </a:rPr>
              <a:t>. </a:t>
            </a:r>
            <a:r>
              <a:rPr lang="ko-KR" altLang="en-US" sz="1200" dirty="0">
                <a:effectLst/>
                <a:latin typeface="Arial"/>
              </a:rPr>
              <a:t>삶과의 긴밀한 연결을 만들고 의미를 구성하며 학습자의 반성적 성찰을돕기 위해 시각 요소를 담은 신문이나 잡지</a:t>
            </a:r>
            <a:r>
              <a:rPr lang="en-US" altLang="ko-KR" sz="1200" dirty="0">
                <a:effectLst/>
                <a:latin typeface="Arial"/>
              </a:rPr>
              <a:t>, </a:t>
            </a:r>
            <a:r>
              <a:rPr lang="ko-KR" altLang="en-US" sz="1200" dirty="0">
                <a:effectLst/>
                <a:latin typeface="Arial"/>
              </a:rPr>
              <a:t>이미지를 포함한 일기 등을 활용한 서사 중심의 교수</a:t>
            </a:r>
            <a:r>
              <a:rPr lang="en-US" altLang="ko-KR" sz="1200" dirty="0">
                <a:effectLst/>
                <a:latin typeface="Arial"/>
              </a:rPr>
              <a:t>·</a:t>
            </a:r>
            <a:r>
              <a:rPr lang="ko-KR" altLang="en-US" sz="1200" dirty="0">
                <a:effectLst/>
                <a:latin typeface="Arial"/>
              </a:rPr>
              <a:t>학습 방법을 활용할 수 있다</a:t>
            </a:r>
            <a:r>
              <a:rPr lang="en-US" altLang="ko-KR" sz="1200" dirty="0">
                <a:effectLst/>
                <a:latin typeface="Arial"/>
              </a:rPr>
              <a:t>. </a:t>
            </a:r>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37672659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r>
              <a:rPr lang="ko-KR" altLang="en-US" sz="1200" dirty="0">
                <a:effectLst/>
                <a:latin typeface="Arial"/>
              </a:rPr>
              <a:t>다</a:t>
            </a:r>
            <a:r>
              <a:rPr lang="en-US" altLang="ko-KR" sz="1200" dirty="0">
                <a:effectLst/>
                <a:latin typeface="Arial"/>
              </a:rPr>
              <a:t>) </a:t>
            </a:r>
            <a:r>
              <a:rPr lang="ko-KR" altLang="en-US" sz="1200" dirty="0">
                <a:effectLst/>
                <a:latin typeface="Arial"/>
              </a:rPr>
              <a:t>미술 학습 환경의 변화를 고려하여 온오프라인 연계가 가능한 디지털 기반 교수</a:t>
            </a:r>
            <a:r>
              <a:rPr lang="en-US" altLang="ko-KR" sz="1200" dirty="0">
                <a:effectLst/>
                <a:latin typeface="Arial"/>
              </a:rPr>
              <a:t>·</a:t>
            </a:r>
            <a:r>
              <a:rPr lang="ko-KR" altLang="en-US" sz="1200" dirty="0">
                <a:effectLst/>
                <a:latin typeface="Arial"/>
              </a:rPr>
              <a:t>학습방법을 활용할 수 있다</a:t>
            </a:r>
            <a:r>
              <a:rPr lang="en-US" altLang="ko-KR" sz="1200" dirty="0">
                <a:effectLst/>
                <a:latin typeface="Arial"/>
              </a:rPr>
              <a:t>. </a:t>
            </a:r>
            <a:br>
              <a:rPr lang="ko-KR" altLang="en-US" sz="1200" dirty="0">
                <a:effectLst/>
              </a:rPr>
            </a:br>
            <a:r>
              <a:rPr lang="ko-KR" altLang="en-US" sz="1200" dirty="0">
                <a:effectLst/>
                <a:latin typeface="Arial"/>
              </a:rPr>
              <a:t>∙온오프라인 연계 학습은 학습의 목표 달성 및 효과를 극대화하기 위해 온라인 수업과 오프라인 수업 등을 다양한 방식으로 혼합한 교수</a:t>
            </a:r>
            <a:r>
              <a:rPr lang="en-US" altLang="ko-KR" sz="1200" dirty="0">
                <a:effectLst/>
                <a:latin typeface="Arial"/>
              </a:rPr>
              <a:t>·</a:t>
            </a:r>
            <a:r>
              <a:rPr lang="ko-KR" altLang="en-US" sz="1200" dirty="0">
                <a:effectLst/>
                <a:latin typeface="Arial"/>
              </a:rPr>
              <a:t>학습 방법이다</a:t>
            </a:r>
            <a:r>
              <a:rPr lang="en-US" altLang="ko-KR" sz="1200" dirty="0">
                <a:effectLst/>
                <a:latin typeface="Arial"/>
              </a:rPr>
              <a:t>. </a:t>
            </a:r>
            <a:r>
              <a:rPr lang="ko-KR" altLang="en-US" sz="1200" dirty="0">
                <a:effectLst/>
                <a:latin typeface="Arial"/>
              </a:rPr>
              <a:t>학습 상황을 고려하고 온오프라인 수업의 특징을 분석하여 각 수업의 장점이 잘 연계되도록 한다</a:t>
            </a:r>
            <a:r>
              <a:rPr lang="en-US" altLang="ko-KR" sz="1200" dirty="0">
                <a:effectLst/>
                <a:latin typeface="Arial"/>
              </a:rPr>
              <a:t>. </a:t>
            </a:r>
            <a:br>
              <a:rPr lang="ko-KR" altLang="en-US" sz="1200" dirty="0">
                <a:effectLst/>
              </a:rPr>
            </a:br>
            <a:r>
              <a:rPr lang="ko-KR" altLang="en-US" sz="1200" dirty="0">
                <a:effectLst/>
                <a:latin typeface="Arial"/>
              </a:rPr>
              <a:t>∙미술과에서 활용 가능한 디지털 기반 교수</a:t>
            </a:r>
            <a:r>
              <a:rPr lang="en-US" altLang="ko-KR" sz="1200" dirty="0">
                <a:effectLst/>
                <a:latin typeface="Arial"/>
              </a:rPr>
              <a:t>·</a:t>
            </a:r>
            <a:r>
              <a:rPr lang="ko-KR" altLang="en-US" sz="1200" dirty="0">
                <a:effectLst/>
                <a:latin typeface="Arial"/>
              </a:rPr>
              <a:t>학습 방법에는 실감형 콘텐츠 활용 학습 방법</a:t>
            </a:r>
            <a:r>
              <a:rPr lang="en-US" altLang="ko-KR" sz="1200" dirty="0">
                <a:effectLst/>
                <a:latin typeface="Arial"/>
              </a:rPr>
              <a:t>, </a:t>
            </a:r>
            <a:r>
              <a:rPr lang="ko-KR" altLang="en-US" sz="1200" dirty="0">
                <a:effectLst/>
                <a:latin typeface="Arial"/>
              </a:rPr>
              <a:t>메타버스 기반 학습 방법</a:t>
            </a:r>
            <a:r>
              <a:rPr lang="en-US" altLang="ko-KR" sz="1200" dirty="0">
                <a:effectLst/>
                <a:latin typeface="Arial"/>
              </a:rPr>
              <a:t>, </a:t>
            </a:r>
            <a:r>
              <a:rPr lang="ko-KR" altLang="en-US" sz="1200" dirty="0">
                <a:effectLst/>
                <a:latin typeface="Arial"/>
              </a:rPr>
              <a:t>학습관리 시스템 활용 기반</a:t>
            </a:r>
            <a:r>
              <a:rPr lang="en-US" altLang="ko-KR" sz="1200" dirty="0">
                <a:effectLst/>
                <a:latin typeface="Arial"/>
              </a:rPr>
              <a:t>(LMS : Learning Management Systems) </a:t>
            </a:r>
            <a:r>
              <a:rPr lang="ko-KR" altLang="en-US" sz="1200" dirty="0">
                <a:effectLst/>
                <a:latin typeface="Arial"/>
              </a:rPr>
              <a:t>학습 방법 등을 예로 들 수 있다</a:t>
            </a:r>
            <a:r>
              <a:rPr lang="en-US" altLang="ko-KR" sz="1200" dirty="0">
                <a:effectLst/>
                <a:latin typeface="Arial"/>
              </a:rPr>
              <a:t>. </a:t>
            </a:r>
            <a:r>
              <a:rPr lang="ko-KR" altLang="en-US" sz="1200" dirty="0">
                <a:effectLst/>
                <a:latin typeface="Arial"/>
              </a:rPr>
              <a:t>실감형 콘텐츠 활용을 기반으로 한 활동은 실재감을 구현하여 학습에 몰입감을 높이고</a:t>
            </a:r>
            <a:r>
              <a:rPr lang="en-US" altLang="ko-KR" sz="1200" dirty="0">
                <a:effectLst/>
                <a:latin typeface="Arial"/>
              </a:rPr>
              <a:t>, </a:t>
            </a:r>
            <a:r>
              <a:rPr lang="ko-KR" altLang="en-US" sz="1200" dirty="0">
                <a:effectLst/>
                <a:latin typeface="Arial"/>
              </a:rPr>
              <a:t>공감각적 상호 작용이 가능하다</a:t>
            </a:r>
            <a:r>
              <a:rPr lang="en-US" altLang="ko-KR" sz="1200" dirty="0">
                <a:effectLst/>
                <a:latin typeface="Arial"/>
              </a:rPr>
              <a:t>. </a:t>
            </a:r>
            <a:r>
              <a:rPr lang="ko-KR" altLang="en-US" sz="1200" dirty="0">
                <a:effectLst/>
                <a:latin typeface="Arial"/>
              </a:rPr>
              <a:t>새로운 지각 경험을 통해 미적 체험</a:t>
            </a:r>
            <a:r>
              <a:rPr lang="en-US" altLang="ko-KR" sz="1200" dirty="0">
                <a:effectLst/>
                <a:latin typeface="Arial"/>
              </a:rPr>
              <a:t>, </a:t>
            </a:r>
            <a:r>
              <a:rPr lang="ko-KR" altLang="en-US" sz="1200" dirty="0">
                <a:effectLst/>
                <a:latin typeface="Arial"/>
              </a:rPr>
              <a:t>표현</a:t>
            </a:r>
            <a:r>
              <a:rPr lang="en-US" altLang="ko-KR" sz="1200" dirty="0">
                <a:effectLst/>
                <a:latin typeface="Arial"/>
              </a:rPr>
              <a:t>, </a:t>
            </a:r>
            <a:r>
              <a:rPr lang="ko-KR" altLang="en-US" sz="1200" dirty="0">
                <a:effectLst/>
                <a:latin typeface="Arial"/>
              </a:rPr>
              <a:t>감상의</a:t>
            </a:r>
            <a:br>
              <a:rPr lang="ko-KR" altLang="en-US" sz="1200" dirty="0">
                <a:effectLst/>
              </a:rPr>
            </a:br>
            <a:r>
              <a:rPr lang="ko-KR" altLang="en-US" sz="1200" dirty="0">
                <a:effectLst/>
                <a:latin typeface="Arial"/>
              </a:rPr>
              <a:t>영역을 확장할 수 있다</a:t>
            </a:r>
            <a:r>
              <a:rPr lang="en-US" altLang="ko-KR" sz="1200" dirty="0">
                <a:effectLst/>
                <a:latin typeface="Arial"/>
              </a:rPr>
              <a:t>. </a:t>
            </a:r>
            <a:r>
              <a:rPr lang="ko-KR" altLang="en-US" sz="1200" dirty="0">
                <a:effectLst/>
                <a:latin typeface="Arial"/>
              </a:rPr>
              <a:t>메타버스를 활용한 활동으로 가상공간에서전시회를 열고 감상하거나</a:t>
            </a:r>
            <a:r>
              <a:rPr lang="en-US" altLang="ko-KR" sz="1200" dirty="0">
                <a:effectLst/>
                <a:latin typeface="Arial"/>
              </a:rPr>
              <a:t>, </a:t>
            </a:r>
            <a:r>
              <a:rPr lang="ko-KR" altLang="en-US" sz="1200" dirty="0">
                <a:effectLst/>
                <a:latin typeface="Arial"/>
              </a:rPr>
              <a:t>온라인 게시판 등을 활용하여 소통의 장을 넓힐 수 있다</a:t>
            </a:r>
            <a:r>
              <a:rPr lang="en-US" altLang="ko-KR" sz="1200" dirty="0">
                <a:effectLst/>
                <a:latin typeface="Arial"/>
              </a:rPr>
              <a:t>. </a:t>
            </a:r>
            <a:br>
              <a:rPr lang="ko-KR" altLang="en-US" sz="1200" dirty="0">
                <a:effectLst/>
              </a:rPr>
            </a:br>
            <a:r>
              <a:rPr lang="ko-KR" altLang="en-US" sz="1200" dirty="0">
                <a:effectLst/>
                <a:latin typeface="Arial"/>
              </a:rPr>
              <a:t>∙디지털 기술을 활용하여 학습자의 개별 특성과 학습 속도에 적합한 맞춤형 학습을 도울 수 있다</a:t>
            </a:r>
            <a:r>
              <a:rPr lang="en-US" altLang="ko-KR" sz="1200" dirty="0">
                <a:effectLst/>
                <a:latin typeface="Arial"/>
              </a:rPr>
              <a:t>. </a:t>
            </a:r>
            <a:r>
              <a:rPr lang="ko-KR" altLang="en-US" sz="1200" dirty="0">
                <a:effectLst/>
                <a:latin typeface="Arial"/>
              </a:rPr>
              <a:t>학습관리 시스템을 활용하면 실시간 온라인 협업을 통해 작품 및 결과물 공유</a:t>
            </a:r>
            <a:r>
              <a:rPr lang="en-US" altLang="ko-KR" sz="1200" dirty="0">
                <a:effectLst/>
                <a:latin typeface="Arial"/>
              </a:rPr>
              <a:t>, </a:t>
            </a:r>
            <a:r>
              <a:rPr lang="ko-KR" altLang="en-US" sz="1200" dirty="0">
                <a:effectLst/>
                <a:latin typeface="Arial"/>
              </a:rPr>
              <a:t>전시가 가능하며 학습자의 관리와 분석</a:t>
            </a:r>
            <a:r>
              <a:rPr lang="en-US" altLang="ko-KR" sz="1200" dirty="0">
                <a:effectLst/>
                <a:latin typeface="Arial"/>
              </a:rPr>
              <a:t>, </a:t>
            </a:r>
            <a:r>
              <a:rPr lang="ko-KR" altLang="en-US" sz="1200" dirty="0">
                <a:effectLst/>
                <a:latin typeface="Arial"/>
              </a:rPr>
              <a:t>피드백 제공 등 원격수업 상황에서도 학습자에게 적합한 지원으로 학습 효과를 높일 수 있다</a:t>
            </a:r>
            <a:r>
              <a:rPr lang="en-US" altLang="ko-KR" sz="1200" dirty="0">
                <a:effectLst/>
                <a:latin typeface="Arial"/>
              </a:rPr>
              <a:t>. </a:t>
            </a:r>
            <a:br>
              <a:rPr lang="ko-KR" altLang="en-US" sz="1200" dirty="0">
                <a:effectLst/>
              </a:rPr>
            </a:br>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7236152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r>
              <a:rPr lang="en-US" altLang="ko-KR" sz="1200" dirty="0">
                <a:effectLst/>
                <a:latin typeface="Arial"/>
              </a:rPr>
              <a:t>(</a:t>
            </a:r>
            <a:r>
              <a:rPr lang="ko-KR" altLang="en-US" sz="1200" dirty="0">
                <a:effectLst/>
                <a:latin typeface="Arial"/>
              </a:rPr>
              <a:t>라</a:t>
            </a:r>
            <a:r>
              <a:rPr lang="en-US" altLang="ko-KR" sz="1200" dirty="0">
                <a:effectLst/>
                <a:latin typeface="Arial"/>
              </a:rPr>
              <a:t>) </a:t>
            </a:r>
            <a:r>
              <a:rPr lang="ko-KR" altLang="en-US" sz="1200" dirty="0">
                <a:effectLst/>
                <a:latin typeface="Arial"/>
              </a:rPr>
              <a:t>학습자의 진로와 연계한 수업을 실행할 때는 진로와 관련한 문제 해결과 이해에 중점을 두어 교수</a:t>
            </a:r>
            <a:r>
              <a:rPr lang="en-US" altLang="ko-KR" sz="1200" dirty="0">
                <a:effectLst/>
                <a:latin typeface="Arial"/>
              </a:rPr>
              <a:t>·</a:t>
            </a:r>
            <a:r>
              <a:rPr lang="ko-KR" altLang="en-US" sz="1200" dirty="0">
                <a:effectLst/>
                <a:latin typeface="Arial"/>
              </a:rPr>
              <a:t>학습 방법을 선택할 수 있다</a:t>
            </a:r>
            <a:r>
              <a:rPr lang="en-US" altLang="ko-KR" sz="1200" dirty="0">
                <a:effectLst/>
                <a:latin typeface="Arial"/>
              </a:rPr>
              <a:t>. </a:t>
            </a:r>
            <a:br>
              <a:rPr lang="ko-KR" altLang="en-US" sz="1200" dirty="0">
                <a:effectLst/>
              </a:rPr>
            </a:br>
            <a:r>
              <a:rPr lang="ko-KR" altLang="en-US" sz="1200" dirty="0">
                <a:effectLst/>
                <a:latin typeface="Arial"/>
              </a:rPr>
              <a:t>∙학습자의 관심 분야에서 실제 경험할 수 있는 문제를 미술과 연계하여 창의적으로 해결하는 활동을 할 수 있다</a:t>
            </a:r>
            <a:r>
              <a:rPr lang="en-US" altLang="ko-KR" sz="1200" dirty="0">
                <a:effectLst/>
                <a:latin typeface="Arial"/>
              </a:rPr>
              <a:t>. </a:t>
            </a:r>
            <a:br>
              <a:rPr lang="ko-KR" altLang="en-US" sz="1200" dirty="0">
                <a:effectLst/>
              </a:rPr>
            </a:br>
            <a:r>
              <a:rPr lang="ko-KR" altLang="en-US" sz="1200" dirty="0">
                <a:effectLst/>
                <a:latin typeface="Arial"/>
              </a:rPr>
              <a:t>∙미술 관련 관심 분야에 따라 모둠을 구성하여 진로를 조사하고 탐구하거나 미술 분야별 전문가 집단을 형성하여 공동의 과제를 수행하는 학습을 할 수 있다</a:t>
            </a:r>
            <a:r>
              <a:rPr lang="en-US" altLang="ko-KR" sz="1200" dirty="0">
                <a:effectLst/>
                <a:latin typeface="Arial"/>
              </a:rPr>
              <a:t>.</a:t>
            </a:r>
            <a:br>
              <a:rPr lang="ko-KR" altLang="en-US" sz="1200" dirty="0">
                <a:effectLst/>
              </a:rPr>
            </a:br>
            <a:r>
              <a:rPr lang="ko-KR" altLang="en-US" sz="1200" dirty="0">
                <a:effectLst/>
                <a:latin typeface="Arial"/>
              </a:rPr>
              <a:t>∙미술 관련 인물에 대한 인터뷰</a:t>
            </a:r>
            <a:r>
              <a:rPr lang="en-US" altLang="ko-KR" sz="1200" dirty="0">
                <a:effectLst/>
                <a:latin typeface="Arial"/>
              </a:rPr>
              <a:t>, </a:t>
            </a:r>
            <a:r>
              <a:rPr lang="ko-KR" altLang="en-US" sz="1200" dirty="0">
                <a:effectLst/>
                <a:latin typeface="Arial"/>
              </a:rPr>
              <a:t>감상문 작성</a:t>
            </a:r>
            <a:r>
              <a:rPr lang="en-US" altLang="ko-KR" sz="1200" dirty="0">
                <a:effectLst/>
                <a:latin typeface="Arial"/>
              </a:rPr>
              <a:t>, </a:t>
            </a:r>
            <a:r>
              <a:rPr lang="ko-KR" altLang="en-US" sz="1200" dirty="0">
                <a:effectLst/>
                <a:latin typeface="Arial"/>
              </a:rPr>
              <a:t>온오프라인 현장 탐방 등의 활동을 통해 해당 분야에 대한 지식과 경험을 쌓고 구체적인 실행 전략을 배울 수 있다</a:t>
            </a:r>
            <a:r>
              <a:rPr lang="en-US" altLang="ko-KR" sz="1200" dirty="0">
                <a:effectLst/>
                <a:latin typeface="Arial"/>
              </a:rPr>
              <a:t>. </a:t>
            </a:r>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38032780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sz="1200" dirty="0">
                <a:effectLst/>
                <a:latin typeface="Arial" panose="020B0604020202020204" pitchFamily="34" charset="0"/>
              </a:rPr>
              <a:t>미술과 교육과정의 목표와 성취기준을 근거로 성취기준 도달 정도를 정확하게 파악할 수 있도록</a:t>
            </a:r>
            <a:r>
              <a:rPr lang="en-US" altLang="ko-KR" sz="1200" dirty="0">
                <a:effectLst/>
                <a:latin typeface="Arial" panose="020B0604020202020204" pitchFamily="34" charset="0"/>
              </a:rPr>
              <a:t>,</a:t>
            </a:r>
            <a:r>
              <a:rPr lang="ko-KR" altLang="en-US" sz="1200" dirty="0">
                <a:effectLst/>
                <a:latin typeface="Arial" panose="020B0604020202020204" pitchFamily="34" charset="0"/>
              </a:rPr>
              <a:t> 평가의 목표와 내용을 설정하되</a:t>
            </a:r>
            <a:r>
              <a:rPr lang="en-US" altLang="ko-KR" sz="1200" dirty="0">
                <a:effectLst/>
                <a:latin typeface="Arial" panose="020B0604020202020204" pitchFamily="34" charset="0"/>
              </a:rPr>
              <a:t>, </a:t>
            </a:r>
            <a:r>
              <a:rPr lang="ko-KR" altLang="en-US" sz="1200" dirty="0">
                <a:effectLst/>
                <a:latin typeface="Arial" panose="020B0604020202020204" pitchFamily="34" charset="0"/>
              </a:rPr>
              <a:t>학습자의 성취 수준을 고려하여 평가 계획을 수립할 것을 강조하고 있습니다</a:t>
            </a:r>
            <a:r>
              <a:rPr lang="en-US" altLang="ko-KR" sz="1200" dirty="0">
                <a:effectLst/>
                <a:latin typeface="Arial" panose="020B0604020202020204" pitchFamily="34" charset="0"/>
              </a:rPr>
              <a:t>.</a:t>
            </a:r>
            <a:endParaRPr lang="ko-KR" altLang="en-US" dirty="0">
              <a:solidFill>
                <a:schemeClr val="tx1"/>
              </a:solidFill>
            </a:endParaRPr>
          </a:p>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71525033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algn="l"/>
            <a:r>
              <a:rPr lang="en-US" altLang="ko-KR" sz="1200" dirty="0">
                <a:effectLst/>
                <a:latin typeface="Arial" panose="020B0604020202020204" pitchFamily="34" charset="0"/>
              </a:rPr>
              <a:t>1. ‘(</a:t>
            </a:r>
            <a:r>
              <a:rPr lang="ko-KR" altLang="en-US" sz="1200" dirty="0">
                <a:effectLst/>
                <a:latin typeface="Arial" panose="020B0604020202020204" pitchFamily="34" charset="0"/>
              </a:rPr>
              <a:t>나</a:t>
            </a:r>
            <a:r>
              <a:rPr lang="en-US" altLang="ko-KR" sz="1200" dirty="0">
                <a:effectLst/>
                <a:latin typeface="Arial" panose="020B0604020202020204" pitchFamily="34" charset="0"/>
              </a:rPr>
              <a:t>) </a:t>
            </a:r>
            <a:r>
              <a:rPr lang="ko-KR" altLang="en-US" sz="1200" dirty="0">
                <a:effectLst/>
                <a:latin typeface="Arial" panose="020B0604020202020204" pitchFamily="34" charset="0"/>
              </a:rPr>
              <a:t>과정을 중시하는 평가</a:t>
            </a:r>
            <a:r>
              <a:rPr lang="en-US" altLang="ko-KR" sz="1200" dirty="0">
                <a:effectLst/>
                <a:latin typeface="Arial" panose="020B0604020202020204" pitchFamily="34" charset="0"/>
              </a:rPr>
              <a:t>’</a:t>
            </a:r>
            <a:r>
              <a:rPr lang="ko-KR" altLang="en-US" sz="1200" dirty="0">
                <a:effectLst/>
                <a:latin typeface="Arial" panose="020B0604020202020204" pitchFamily="34" charset="0"/>
              </a:rPr>
              <a:t>의 의미를 이해할 수 있도록 설명이 필요합니다</a:t>
            </a:r>
            <a:r>
              <a:rPr lang="en-US" altLang="ko-KR" sz="1200" dirty="0">
                <a:effectLst/>
                <a:latin typeface="Arial" panose="020B0604020202020204" pitchFamily="34" charset="0"/>
              </a:rPr>
              <a:t>.</a:t>
            </a:r>
            <a:endParaRPr lang="en-US" altLang="ko-KR" dirty="0">
              <a:latin typeface="Arial" panose="020B0604020202020204" pitchFamily="34" charset="0"/>
            </a:endParaRPr>
          </a:p>
          <a:p>
            <a:pPr algn="l"/>
            <a:r>
              <a:rPr lang="en-US" altLang="ko-KR" sz="1200" dirty="0">
                <a:effectLst/>
                <a:latin typeface="Arial" panose="020B0604020202020204" pitchFamily="34" charset="0"/>
              </a:rPr>
              <a:t>2. (</a:t>
            </a:r>
            <a:r>
              <a:rPr lang="ko-KR" altLang="en-US" sz="1200" dirty="0">
                <a:effectLst/>
                <a:latin typeface="Arial" panose="020B0604020202020204" pitchFamily="34" charset="0"/>
              </a:rPr>
              <a:t>다</a:t>
            </a:r>
            <a:r>
              <a:rPr lang="en-US" altLang="ko-KR" sz="1200" dirty="0">
                <a:effectLst/>
                <a:latin typeface="Arial" panose="020B0604020202020204" pitchFamily="34" charset="0"/>
              </a:rPr>
              <a:t>) </a:t>
            </a:r>
            <a:r>
              <a:rPr lang="ko-KR" altLang="en-US" dirty="0">
                <a:latin typeface="Arial" panose="020B0604020202020204" pitchFamily="34" charset="0"/>
              </a:rPr>
              <a:t>원격으로 지도하는 학습활동에서도 디지털 도구를 활용하는 평가와 피드백의 필요성을 강조합니다</a:t>
            </a:r>
            <a:r>
              <a:rPr lang="en-US" altLang="ko-KR" dirty="0">
                <a:latin typeface="Arial" panose="020B0604020202020204" pitchFamily="34" charset="0"/>
              </a:rPr>
              <a:t>.</a:t>
            </a:r>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10337964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t>이전 교육과정과 달리 전체 수업과정에서 평가 결과의 활용에 피드백을 강조하고 있습니다</a:t>
            </a:r>
            <a:r>
              <a:rPr lang="en-US" altLang="ko-KR" dirty="0"/>
              <a:t>.</a:t>
            </a:r>
          </a:p>
          <a:p>
            <a:pPr algn="l"/>
            <a:endParaRPr lang="en-US" altLang="ko-KR" dirty="0"/>
          </a:p>
          <a:p>
            <a:pPr algn="l"/>
            <a:r>
              <a:rPr lang="en-US" altLang="ko-KR" dirty="0"/>
              <a:t>1. </a:t>
            </a:r>
            <a:r>
              <a:rPr lang="ko-KR" altLang="en-US" dirty="0"/>
              <a:t>학습과정과 결과에 대한 피드백이 적절히 제공되어야 합니다</a:t>
            </a:r>
            <a:r>
              <a:rPr lang="en-US" altLang="ko-KR" dirty="0"/>
              <a:t>.</a:t>
            </a:r>
          </a:p>
          <a:p>
            <a:pPr algn="l"/>
            <a:r>
              <a:rPr lang="en-US" altLang="ko-KR" dirty="0"/>
              <a:t>2. </a:t>
            </a:r>
            <a:r>
              <a:rPr lang="ko-KR" altLang="en-US" dirty="0"/>
              <a:t>학습자간의 상호 피드백 필요</a:t>
            </a:r>
            <a:endParaRPr lang="en-US" altLang="ko-KR" dirty="0"/>
          </a:p>
          <a:p>
            <a:pPr algn="l"/>
            <a:r>
              <a:rPr lang="en-US" altLang="ko-KR" dirty="0"/>
              <a:t>-&gt;</a:t>
            </a:r>
            <a:r>
              <a:rPr lang="ko-KR" altLang="en-US" dirty="0"/>
              <a:t>학습 과정을 확인하고 환류하여 학습자의 성공적인 학습과 사고 능력 함양을 지원하는 것에 핵심을 두어야 합니다</a:t>
            </a:r>
            <a:r>
              <a:rPr lang="en-US" altLang="ko-KR" dirty="0"/>
              <a:t>.</a:t>
            </a:r>
            <a:endParaRPr lang="ko-KR" altLang="en-US" dirty="0"/>
          </a:p>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11429323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6902836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algn="l"/>
            <a:r>
              <a:rPr lang="en-US" altLang="ko-KR" sz="1200" dirty="0">
                <a:effectLst/>
                <a:latin typeface="Arial" panose="020B0604020202020204" pitchFamily="34" charset="0"/>
              </a:rPr>
              <a:t>(</a:t>
            </a:r>
            <a:r>
              <a:rPr lang="ko-KR" altLang="en-US" sz="1200" dirty="0">
                <a:effectLst/>
                <a:latin typeface="Arial" panose="020B0604020202020204" pitchFamily="34" charset="0"/>
              </a:rPr>
              <a:t>가</a:t>
            </a:r>
            <a:r>
              <a:rPr lang="en-US" altLang="ko-KR" sz="1200" dirty="0">
                <a:effectLst/>
                <a:latin typeface="Arial" panose="020B0604020202020204" pitchFamily="34" charset="0"/>
              </a:rPr>
              <a:t>) </a:t>
            </a:r>
            <a:r>
              <a:rPr lang="ko-KR" altLang="en-US" sz="1200" dirty="0">
                <a:effectLst/>
                <a:latin typeface="Arial" panose="020B0604020202020204" pitchFamily="34" charset="0"/>
              </a:rPr>
              <a:t>교수</a:t>
            </a:r>
            <a:r>
              <a:rPr lang="en-US" altLang="ko-KR" sz="1200" dirty="0">
                <a:effectLst/>
                <a:latin typeface="Arial" panose="020B0604020202020204" pitchFamily="34" charset="0"/>
              </a:rPr>
              <a:t>·</a:t>
            </a:r>
            <a:r>
              <a:rPr lang="ko-KR" altLang="en-US" sz="1200" dirty="0">
                <a:effectLst/>
                <a:latin typeface="Arial" panose="020B0604020202020204" pitchFamily="34" charset="0"/>
              </a:rPr>
              <a:t>학습과 연계하여 학생의 성장을 도울 수 있도록 학습 과정을 중시하는 평가를 시행한다</a:t>
            </a:r>
            <a:r>
              <a:rPr lang="en-US" altLang="ko-KR" sz="1200" dirty="0">
                <a:effectLst/>
                <a:latin typeface="Arial" panose="020B0604020202020204" pitchFamily="34" charset="0"/>
              </a:rPr>
              <a:t>.- </a:t>
            </a:r>
            <a:r>
              <a:rPr lang="ko-KR" altLang="en-US" sz="1200" dirty="0">
                <a:effectLst/>
                <a:latin typeface="Arial" panose="020B0604020202020204" pitchFamily="34" charset="0"/>
              </a:rPr>
              <a:t>의 항목에 따라 교육과정 문서에서는 다음과 같은 예시를 제시하였습니다</a:t>
            </a:r>
            <a:r>
              <a:rPr lang="en-US" altLang="ko-KR" sz="1200" dirty="0">
                <a:effectLst/>
                <a:latin typeface="Arial" panose="020B0604020202020204" pitchFamily="34" charset="0"/>
              </a:rPr>
              <a:t>.</a:t>
            </a:r>
          </a:p>
          <a:p>
            <a:pPr algn="l"/>
            <a:br>
              <a:rPr lang="ko-KR" altLang="en-US" sz="1200" dirty="0">
                <a:effectLst/>
              </a:rPr>
            </a:br>
            <a:r>
              <a:rPr lang="ko-KR" altLang="en-US" sz="1200" dirty="0">
                <a:effectLst/>
                <a:latin typeface="Arial" panose="020B0604020202020204" pitchFamily="34" charset="0"/>
              </a:rPr>
              <a:t>∙ 학습 과정을 평가할 때</a:t>
            </a:r>
            <a:r>
              <a:rPr lang="en-US" altLang="ko-KR" sz="1200" dirty="0">
                <a:effectLst/>
                <a:latin typeface="Arial" panose="020B0604020202020204" pitchFamily="34" charset="0"/>
              </a:rPr>
              <a:t>, </a:t>
            </a:r>
            <a:r>
              <a:rPr lang="ko-KR" altLang="en-US" sz="1200" dirty="0">
                <a:effectLst/>
                <a:latin typeface="Arial" panose="020B0604020202020204" pitchFamily="34" charset="0"/>
              </a:rPr>
              <a:t>계획서 평가</a:t>
            </a:r>
            <a:r>
              <a:rPr lang="en-US" altLang="ko-KR" sz="1200" dirty="0">
                <a:effectLst/>
                <a:latin typeface="Arial" panose="020B0604020202020204" pitchFamily="34" charset="0"/>
              </a:rPr>
              <a:t>, </a:t>
            </a:r>
            <a:r>
              <a:rPr lang="ko-KR" altLang="en-US" sz="1200" dirty="0">
                <a:effectLst/>
                <a:latin typeface="Arial" panose="020B0604020202020204" pitchFamily="34" charset="0"/>
              </a:rPr>
              <a:t>스케치 평가</a:t>
            </a:r>
            <a:r>
              <a:rPr lang="en-US" altLang="ko-KR" sz="1200" dirty="0">
                <a:effectLst/>
                <a:latin typeface="Arial" panose="020B0604020202020204" pitchFamily="34" charset="0"/>
              </a:rPr>
              <a:t>, </a:t>
            </a:r>
            <a:r>
              <a:rPr lang="ko-KR" altLang="en-US" sz="1200" dirty="0">
                <a:effectLst/>
                <a:latin typeface="Arial" panose="020B0604020202020204" pitchFamily="34" charset="0"/>
              </a:rPr>
              <a:t>제작 또는 탐색 과정 보고서 평가</a:t>
            </a:r>
            <a:r>
              <a:rPr lang="en-US" altLang="ko-KR" sz="1200" dirty="0">
                <a:effectLst/>
                <a:latin typeface="Arial" panose="020B0604020202020204" pitchFamily="34" charset="0"/>
              </a:rPr>
              <a:t>, </a:t>
            </a:r>
            <a:r>
              <a:rPr lang="ko-KR" altLang="en-US" sz="1200" dirty="0">
                <a:effectLst/>
                <a:latin typeface="Arial" panose="020B0604020202020204" pitchFamily="34" charset="0"/>
              </a:rPr>
              <a:t>발표</a:t>
            </a:r>
            <a:r>
              <a:rPr lang="en-US" altLang="ko-KR" sz="1200" dirty="0">
                <a:effectLst/>
                <a:latin typeface="Arial" panose="020B0604020202020204" pitchFamily="34" charset="0"/>
              </a:rPr>
              <a:t>, </a:t>
            </a:r>
            <a:r>
              <a:rPr lang="ko-KR" altLang="en-US" sz="1200" dirty="0">
                <a:effectLst/>
                <a:latin typeface="Arial" panose="020B0604020202020204" pitchFamily="34" charset="0"/>
              </a:rPr>
              <a:t>체크리스트 등의 방법을 활용하여 교수</a:t>
            </a:r>
            <a:r>
              <a:rPr lang="en-US" altLang="ko-KR" sz="1200" dirty="0">
                <a:effectLst/>
                <a:latin typeface="Arial" panose="020B0604020202020204" pitchFamily="34" charset="0"/>
              </a:rPr>
              <a:t>·</a:t>
            </a:r>
            <a:r>
              <a:rPr lang="ko-KR" altLang="en-US" sz="1200" dirty="0">
                <a:effectLst/>
                <a:latin typeface="Arial" panose="020B0604020202020204" pitchFamily="34" charset="0"/>
              </a:rPr>
              <a:t>학습 과정 중 평가가 이루어질 수 있도록 합니다</a:t>
            </a:r>
            <a:r>
              <a:rPr lang="en-US" altLang="ko-KR" sz="1200" dirty="0">
                <a:effectLst/>
                <a:latin typeface="Arial" panose="020B0604020202020204" pitchFamily="34" charset="0"/>
              </a:rPr>
              <a:t>.</a:t>
            </a:r>
            <a:br>
              <a:rPr lang="ko-KR" altLang="en-US" sz="1200" dirty="0">
                <a:effectLst/>
              </a:rPr>
            </a:br>
            <a:r>
              <a:rPr lang="ko-KR" altLang="en-US" sz="1200" dirty="0">
                <a:effectLst/>
                <a:latin typeface="Arial" panose="020B0604020202020204" pitchFamily="34" charset="0"/>
              </a:rPr>
              <a:t>∙결과 중심의 일회성 평가를 지양하고</a:t>
            </a:r>
            <a:r>
              <a:rPr lang="en-US" altLang="ko-KR" sz="1200" dirty="0">
                <a:effectLst/>
                <a:latin typeface="Arial" panose="020B0604020202020204" pitchFamily="34" charset="0"/>
              </a:rPr>
              <a:t>, </a:t>
            </a:r>
            <a:r>
              <a:rPr lang="ko-KR" altLang="en-US" sz="1200" dirty="0">
                <a:effectLst/>
                <a:latin typeface="Arial" panose="020B0604020202020204" pitchFamily="34" charset="0"/>
              </a:rPr>
              <a:t>학습자가 성취기준에 도달해 가는 과정을 교사가 직접 관찰하고 기록하여 학습자에게 맞춤형 피드백을 제공할 수 있도록 합니다</a:t>
            </a:r>
            <a:r>
              <a:rPr lang="en-US" altLang="ko-KR" sz="1200" dirty="0">
                <a:effectLst/>
                <a:latin typeface="Arial" panose="020B0604020202020204" pitchFamily="34" charset="0"/>
              </a:rPr>
              <a:t>.</a:t>
            </a:r>
            <a:br>
              <a:rPr lang="ko-KR" altLang="en-US" sz="1200" dirty="0">
                <a:effectLst/>
              </a:rPr>
            </a:br>
            <a:r>
              <a:rPr lang="ko-KR" altLang="en-US" sz="1200" dirty="0">
                <a:effectLst/>
                <a:latin typeface="Arial" panose="020B0604020202020204" pitchFamily="34" charset="0"/>
              </a:rPr>
              <a:t>∙서술형이나 논술형 평가에서 채점 기준에 따른 피드백을 제공하도록 합니다</a:t>
            </a:r>
            <a:r>
              <a:rPr lang="en-US" altLang="ko-KR" sz="1200" dirty="0">
                <a:effectLst/>
                <a:latin typeface="Arial" panose="020B0604020202020204" pitchFamily="34" charset="0"/>
              </a:rPr>
              <a:t>.</a:t>
            </a:r>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15552954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dirty="0">
                <a:effectLst/>
                <a:latin typeface="Arial" panose="020B0604020202020204" pitchFamily="34" charset="0"/>
              </a:rPr>
              <a:t>(</a:t>
            </a:r>
            <a:r>
              <a:rPr lang="ko-KR" altLang="en-US" sz="1200" dirty="0">
                <a:effectLst/>
                <a:latin typeface="Arial" panose="020B0604020202020204" pitchFamily="34" charset="0"/>
              </a:rPr>
              <a:t>나</a:t>
            </a:r>
            <a:r>
              <a:rPr lang="en-US" altLang="ko-KR" sz="1200" dirty="0">
                <a:effectLst/>
                <a:latin typeface="Arial" panose="020B0604020202020204" pitchFamily="34" charset="0"/>
              </a:rPr>
              <a:t>) </a:t>
            </a:r>
            <a:r>
              <a:rPr lang="ko-KR" altLang="en-US" sz="1200" dirty="0">
                <a:effectLst/>
                <a:latin typeface="Arial" panose="020B0604020202020204" pitchFamily="34" charset="0"/>
              </a:rPr>
              <a:t>평가 목표</a:t>
            </a:r>
            <a:r>
              <a:rPr lang="en-US" altLang="ko-KR" sz="1200" dirty="0">
                <a:effectLst/>
                <a:latin typeface="Arial" panose="020B0604020202020204" pitchFamily="34" charset="0"/>
              </a:rPr>
              <a:t>, </a:t>
            </a:r>
            <a:r>
              <a:rPr lang="ko-KR" altLang="en-US" sz="1200" dirty="0">
                <a:effectLst/>
                <a:latin typeface="Arial" panose="020B0604020202020204" pitchFamily="34" charset="0"/>
              </a:rPr>
              <a:t>평가 내용</a:t>
            </a:r>
            <a:r>
              <a:rPr lang="en-US" altLang="ko-KR" sz="1200" dirty="0">
                <a:effectLst/>
                <a:latin typeface="Arial" panose="020B0604020202020204" pitchFamily="34" charset="0"/>
              </a:rPr>
              <a:t>, </a:t>
            </a:r>
            <a:r>
              <a:rPr lang="ko-KR" altLang="en-US" sz="1200" dirty="0">
                <a:effectLst/>
                <a:latin typeface="Arial" panose="020B0604020202020204" pitchFamily="34" charset="0"/>
              </a:rPr>
              <a:t>평가 상황 등을 고려하여  다양한 평가 방법을 </a:t>
            </a:r>
            <a:r>
              <a:rPr lang="ko-KR" altLang="en-US" dirty="0">
                <a:latin typeface="Arial" panose="020B0604020202020204" pitchFamily="34" charset="0"/>
              </a:rPr>
              <a:t>교육과정 문서에서 제시하고 있고</a:t>
            </a:r>
            <a:r>
              <a:rPr lang="en-US" altLang="ko-KR" dirty="0">
                <a:latin typeface="Arial" panose="020B0604020202020204" pitchFamily="34" charset="0"/>
              </a:rPr>
              <a:t> </a:t>
            </a:r>
            <a:r>
              <a:rPr lang="ko-KR" altLang="en-US" dirty="0">
                <a:latin typeface="Arial" panose="020B0604020202020204" pitchFamily="34" charset="0"/>
              </a:rPr>
              <a:t>이는 기존의 교육과정 문서와 큰 차이는 없습니다</a:t>
            </a:r>
            <a:r>
              <a:rPr lang="en-US" altLang="ko-KR" dirty="0">
                <a:latin typeface="Arial" panose="020B0604020202020204" pitchFamily="34" charset="0"/>
              </a:rPr>
              <a:t>.</a:t>
            </a:r>
            <a:endParaRPr lang="ko-KR" altLang="en-US" dirty="0"/>
          </a:p>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21205430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r>
              <a:rPr lang="en-US" altLang="ko-KR" sz="1200" dirty="0">
                <a:effectLst/>
                <a:latin typeface="Arial" panose="020B0604020202020204" pitchFamily="34" charset="0"/>
              </a:rPr>
              <a:t>(</a:t>
            </a:r>
            <a:r>
              <a:rPr lang="ko-KR" altLang="en-US" sz="1200" dirty="0">
                <a:effectLst/>
                <a:latin typeface="Arial" panose="020B0604020202020204" pitchFamily="34" charset="0"/>
              </a:rPr>
              <a:t>나</a:t>
            </a:r>
            <a:r>
              <a:rPr lang="en-US" altLang="ko-KR" sz="1200" dirty="0">
                <a:effectLst/>
                <a:latin typeface="Arial" panose="020B0604020202020204" pitchFamily="34" charset="0"/>
              </a:rPr>
              <a:t>)</a:t>
            </a:r>
            <a:r>
              <a:rPr lang="ko-KR" altLang="en-US" sz="1200" dirty="0">
                <a:effectLst/>
                <a:latin typeface="Arial" panose="020B0604020202020204" pitchFamily="34" charset="0"/>
              </a:rPr>
              <a:t>에서 선정한 다양한 평가방법을 </a:t>
            </a:r>
            <a:r>
              <a:rPr lang="en-US" altLang="ko-KR" dirty="0">
                <a:latin typeface="Arial" panose="020B0604020202020204" pitchFamily="34" charset="0"/>
              </a:rPr>
              <a:t>(</a:t>
            </a:r>
            <a:r>
              <a:rPr lang="ko-KR" altLang="en-US" dirty="0">
                <a:latin typeface="Arial" panose="020B0604020202020204" pitchFamily="34" charset="0"/>
              </a:rPr>
              <a:t>다</a:t>
            </a:r>
            <a:r>
              <a:rPr lang="en-US" altLang="ko-KR" dirty="0">
                <a:latin typeface="Arial" panose="020B0604020202020204" pitchFamily="34" charset="0"/>
              </a:rPr>
              <a:t>)</a:t>
            </a:r>
            <a:r>
              <a:rPr lang="ko-KR" altLang="en-US" dirty="0">
                <a:latin typeface="Arial" panose="020B0604020202020204" pitchFamily="34" charset="0"/>
              </a:rPr>
              <a:t>와 같이 영역의 성격에 따라 실행할 수 있는 평가 방법의 사례를 제시하였습니다</a:t>
            </a:r>
            <a:r>
              <a:rPr lang="en-US" altLang="ko-KR" dirty="0">
                <a:latin typeface="Arial" panose="020B0604020202020204" pitchFamily="34" charset="0"/>
              </a:rPr>
              <a:t>. </a:t>
            </a:r>
            <a:r>
              <a:rPr lang="ko-KR" altLang="en-US" dirty="0">
                <a:latin typeface="Arial" panose="020B0604020202020204" pitchFamily="34" charset="0"/>
              </a:rPr>
              <a:t>문서에 제시된 것은 예시이므로 교수학습 상황에 따라 적절히 변화할 수 있습니다</a:t>
            </a:r>
            <a:r>
              <a:rPr lang="en-US" altLang="ko-KR" dirty="0">
                <a:latin typeface="Arial" panose="020B0604020202020204" pitchFamily="34" charset="0"/>
              </a:rPr>
              <a:t>.</a:t>
            </a:r>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36747519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dirty="0">
                <a:latin typeface="Arial" panose="020B0604020202020204" pitchFamily="34" charset="0"/>
              </a:rPr>
              <a:t>특히 </a:t>
            </a:r>
            <a:r>
              <a:rPr lang="en-US" altLang="ko-KR" dirty="0">
                <a:latin typeface="Arial" panose="020B0604020202020204" pitchFamily="34" charset="0"/>
              </a:rPr>
              <a:t>(</a:t>
            </a:r>
            <a:r>
              <a:rPr lang="ko-KR" altLang="en-US" dirty="0">
                <a:latin typeface="Arial" panose="020B0604020202020204" pitchFamily="34" charset="0"/>
              </a:rPr>
              <a:t>라</a:t>
            </a:r>
            <a:r>
              <a:rPr lang="en-US" altLang="ko-KR" dirty="0">
                <a:latin typeface="Arial" panose="020B0604020202020204" pitchFamily="34" charset="0"/>
              </a:rPr>
              <a:t>)</a:t>
            </a:r>
            <a:r>
              <a:rPr lang="ko-KR" altLang="en-US" dirty="0">
                <a:latin typeface="Arial" panose="020B0604020202020204" pitchFamily="34" charset="0"/>
              </a:rPr>
              <a:t> 항목에서 최근에 활용되고 있는 다양한 플랫폼과 디지털 토구의 활용에 대해 강조하고 있습니다</a:t>
            </a:r>
            <a:r>
              <a:rPr lang="en-US" altLang="ko-KR" dirty="0">
                <a:latin typeface="Arial" panose="020B0604020202020204" pitchFamily="34" charset="0"/>
              </a:rPr>
              <a:t>.</a:t>
            </a:r>
            <a:endParaRPr lang="ko-KR" altLang="en-US" dirty="0"/>
          </a:p>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14877415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r>
              <a:rPr lang="en-US" altLang="ko-KR" sz="1200" b="0" i="0" dirty="0">
                <a:effectLst/>
                <a:latin typeface="Arial" panose="020B0604020202020204" pitchFamily="34" charset="0"/>
              </a:rPr>
              <a:t>1. (</a:t>
            </a:r>
            <a:r>
              <a:rPr lang="ko-KR" altLang="en-US" sz="1200" b="0" i="0" dirty="0">
                <a:effectLst/>
                <a:latin typeface="Arial" panose="020B0604020202020204" pitchFamily="34" charset="0"/>
              </a:rPr>
              <a:t>마</a:t>
            </a:r>
            <a:r>
              <a:rPr lang="en-US" altLang="ko-KR" sz="1200" b="0" i="0" dirty="0">
                <a:effectLst/>
                <a:latin typeface="Arial" panose="020B0604020202020204" pitchFamily="34" charset="0"/>
              </a:rPr>
              <a:t>)</a:t>
            </a:r>
            <a:r>
              <a:rPr lang="ko-KR" altLang="en-US" sz="1200" b="0" i="0" dirty="0">
                <a:effectLst/>
                <a:latin typeface="Arial" panose="020B0604020202020204" pitchFamily="34" charset="0"/>
              </a:rPr>
              <a:t>항과 관련하여 </a:t>
            </a:r>
            <a:r>
              <a:rPr lang="en-US" altLang="ko-KR" sz="1200" b="0" i="0" dirty="0">
                <a:effectLst/>
                <a:latin typeface="Arial" panose="020B0604020202020204" pitchFamily="34" charset="0"/>
              </a:rPr>
              <a:t>-</a:t>
            </a:r>
            <a:r>
              <a:rPr lang="ko-KR" altLang="en-US" sz="1200" b="0" i="0" dirty="0">
                <a:effectLst/>
                <a:latin typeface="Arial" panose="020B0604020202020204" pitchFamily="34" charset="0"/>
              </a:rPr>
              <a:t>학습자가 스스로 주제와 과정을 선택하는 기회를 부여하며</a:t>
            </a:r>
            <a:r>
              <a:rPr lang="en-US" altLang="ko-KR" sz="1200" b="0" i="0" dirty="0">
                <a:effectLst/>
                <a:latin typeface="Arial" panose="020B0604020202020204" pitchFamily="34" charset="0"/>
              </a:rPr>
              <a:t>, </a:t>
            </a:r>
            <a:r>
              <a:rPr lang="ko-KR" altLang="en-US" sz="1200" b="0" i="0" dirty="0">
                <a:effectLst/>
                <a:latin typeface="Arial" panose="020B0604020202020204" pitchFamily="34" charset="0"/>
              </a:rPr>
              <a:t>수업 과정 중에 교사 주도의 평가 외에도 학습자가 평가에 참여하는 학생 참여 중심 평가 방법을 </a:t>
            </a:r>
            <a:r>
              <a:rPr lang="ko-KR" altLang="en-US" dirty="0">
                <a:latin typeface="Arial" panose="020B0604020202020204" pitchFamily="34" charset="0"/>
              </a:rPr>
              <a:t>강조합니다</a:t>
            </a:r>
            <a:r>
              <a:rPr lang="en-US" altLang="ko-KR" dirty="0">
                <a:latin typeface="Arial" panose="020B0604020202020204" pitchFamily="34" charset="0"/>
              </a:rPr>
              <a:t>.</a:t>
            </a:r>
            <a:br>
              <a:rPr lang="en-US" altLang="ko-KR" sz="1200" b="0" i="0" dirty="0">
                <a:effectLst/>
                <a:latin typeface="Arial" panose="020B0604020202020204" pitchFamily="34" charset="0"/>
              </a:rPr>
            </a:br>
            <a:r>
              <a:rPr lang="en-US" altLang="ko-KR" sz="1200" b="0" i="0" dirty="0">
                <a:effectLst/>
                <a:latin typeface="Arial" panose="020B0604020202020204" pitchFamily="34" charset="0"/>
              </a:rPr>
              <a:t>2. (</a:t>
            </a:r>
            <a:r>
              <a:rPr lang="ko-KR" altLang="en-US" sz="1200" b="0" i="0" dirty="0">
                <a:effectLst/>
                <a:latin typeface="Arial" panose="020B0604020202020204" pitchFamily="34" charset="0"/>
              </a:rPr>
              <a:t>바</a:t>
            </a:r>
            <a:r>
              <a:rPr lang="en-US" altLang="ko-KR" sz="1200" b="0" i="0" dirty="0">
                <a:effectLst/>
                <a:latin typeface="Arial" panose="020B0604020202020204" pitchFamily="34" charset="0"/>
              </a:rPr>
              <a:t>)</a:t>
            </a:r>
            <a:r>
              <a:rPr lang="ko-KR" altLang="en-US" sz="1200" b="0" i="0" dirty="0">
                <a:effectLst/>
                <a:latin typeface="Arial" panose="020B0604020202020204" pitchFamily="34" charset="0"/>
              </a:rPr>
              <a:t>항과 관련하여 </a:t>
            </a:r>
            <a:r>
              <a:rPr lang="en-US" altLang="ko-KR" sz="1200" b="0" i="0" dirty="0">
                <a:effectLst/>
                <a:latin typeface="Arial" panose="020B0604020202020204" pitchFamily="34" charset="0"/>
              </a:rPr>
              <a:t>-</a:t>
            </a:r>
            <a:r>
              <a:rPr lang="ko-KR" altLang="en-US" sz="1200" b="0" i="0" dirty="0">
                <a:effectLst/>
                <a:latin typeface="Arial" panose="020B0604020202020204" pitchFamily="34" charset="0"/>
              </a:rPr>
              <a:t>다양한 학습 격차 문제를 해결하기 위한 평가 방법으로 교육과정 문서에는 </a:t>
            </a:r>
            <a:r>
              <a:rPr lang="ko-KR" altLang="en-US" dirty="0">
                <a:latin typeface="Arial" panose="020B0604020202020204" pitchFamily="34" charset="0"/>
              </a:rPr>
              <a:t>장애</a:t>
            </a:r>
            <a:r>
              <a:rPr lang="en-US" altLang="ko-KR" dirty="0">
                <a:latin typeface="Arial" panose="020B0604020202020204" pitchFamily="34" charset="0"/>
              </a:rPr>
              <a:t>/ </a:t>
            </a:r>
            <a:r>
              <a:rPr lang="ko-KR" altLang="en-US" dirty="0">
                <a:latin typeface="Arial" panose="020B0604020202020204" pitchFamily="34" charset="0"/>
              </a:rPr>
              <a:t>다문화</a:t>
            </a:r>
            <a:r>
              <a:rPr lang="en-US" altLang="ko-KR" dirty="0">
                <a:latin typeface="Arial" panose="020B0604020202020204" pitchFamily="34" charset="0"/>
              </a:rPr>
              <a:t>/</a:t>
            </a:r>
            <a:r>
              <a:rPr lang="ko-KR" altLang="en-US" dirty="0">
                <a:latin typeface="Arial" panose="020B0604020202020204" pitchFamily="34" charset="0"/>
              </a:rPr>
              <a:t>탈북자 학생 등의 구체적인 사례를 들어 성취기준의 재구조화를 통해 평가할 것을 강조합니다</a:t>
            </a:r>
            <a:r>
              <a:rPr lang="en-US" altLang="ko-KR" dirty="0">
                <a:latin typeface="Arial" panose="020B0604020202020204" pitchFamily="34" charset="0"/>
              </a:rPr>
              <a:t>.</a:t>
            </a:r>
            <a:br>
              <a:rPr lang="en-US" altLang="ko-KR" sz="1200" b="0" i="0" dirty="0">
                <a:effectLst/>
                <a:latin typeface="Arial" panose="020B0604020202020204" pitchFamily="34" charset="0"/>
              </a:rPr>
            </a:br>
            <a:endParaRPr lang="ko-KR" altLang="en-US" dirty="0"/>
          </a:p>
          <a:p>
            <a:endParaRPr lang="ko-KR" altLang="en-US" dirty="0"/>
          </a:p>
        </p:txBody>
      </p:sp>
      <p:sp>
        <p:nvSpPr>
          <p:cNvPr id="4" name="슬라이드 번호 개체 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7777-8CA1-4771-97C5-583351DADCB2}" type="slidenum">
              <a:rPr kumimoji="0" lang="en-US" altLang="en-US" sz="1200" b="0" i="0" u="none" strike="noStrike" kern="1200" cap="none" spc="0" normalizeH="0" baseline="0" noProof="0">
                <a:ln>
                  <a:noFill/>
                </a:ln>
                <a:solidFill>
                  <a:prstClr val="black"/>
                </a:solidFill>
                <a:effectLst/>
                <a:uLnTx/>
                <a:uFillTx/>
                <a:latin typeface="맑은 고딕"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200" b="0" i="0" u="none" strike="noStrike" kern="1200" cap="none" spc="0" normalizeH="0" baseline="0" noProof="0" dirty="0">
              <a:ln>
                <a:noFill/>
              </a:ln>
              <a:solidFill>
                <a:prstClr val="black"/>
              </a:solidFill>
              <a:effectLst/>
              <a:uLnTx/>
              <a:uFillTx/>
              <a:latin typeface="맑은 고딕" panose="020F0502020204030204"/>
              <a:ea typeface="+mn-ea"/>
              <a:cs typeface="+mn-cs"/>
            </a:endParaRPr>
          </a:p>
        </p:txBody>
      </p:sp>
    </p:spTree>
    <p:extLst>
      <p:ext uri="{BB962C8B-B14F-4D97-AF65-F5344CB8AC3E}">
        <p14:creationId xmlns:p14="http://schemas.microsoft.com/office/powerpoint/2010/main" val="35185195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84272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사용자 지정 레이아웃">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9615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사용자 지정 레이아웃">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2774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사용자 지정 레이아웃">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946662"/>
      </p:ext>
    </p:extLst>
  </p:cSld>
  <p:clrMapOvr>
    <a:masterClrMapping/>
  </p:clrMapOvr>
  <p:extLst>
    <p:ext uri="{DCECCB84-F9BA-43D5-87BE-67443E8EF086}">
      <p15:sldGuideLst xmlns:p15="http://schemas.microsoft.com/office/powerpoint/2012/main">
        <p15:guide id="1" orient="horz" pos="388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제목 슬라이드">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슬라이드 번호 개체 틀 8">
            <a:extLst>
              <a:ext uri="{FF2B5EF4-FFF2-40B4-BE49-F238E27FC236}">
                <a16:creationId xmlns:a16="http://schemas.microsoft.com/office/drawing/2014/main" id="{8C173BA1-C578-A201-CAAF-F771997D2A9B}"/>
              </a:ext>
            </a:extLst>
          </p:cNvPr>
          <p:cNvSpPr>
            <a:spLocks noGrp="1"/>
          </p:cNvSpPr>
          <p:nvPr userDrawn="1"/>
        </p:nvSpPr>
        <p:spPr>
          <a:xfrm>
            <a:off x="4405002" y="6397411"/>
            <a:ext cx="333996" cy="222783"/>
          </a:xfrm>
          <a:prstGeom prst="rect">
            <a:avLst/>
          </a:prstGeom>
        </p:spPr>
        <p:txBody>
          <a:bodyPr vert="horz" wrap="none" lIns="98708" tIns="49354" rIns="98708" bIns="49354" rtlCol="0" anchor="ctr">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fld id="{F991C91D-2B5E-4971-A532-9C1EBCE3FD7E}" type="slidenum">
              <a:rPr lang="ko-KR" altLang="en-US" sz="800" b="0" i="0" kern="1200" smtClean="0">
                <a:ln>
                  <a:solidFill>
                    <a:schemeClr val="accent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cs typeface="+mn-cs"/>
              </a:rPr>
              <a:pPr algn="ctr"/>
              <a:t>‹#›</a:t>
            </a:fld>
            <a:endParaRPr lang="ko-KR" altLang="en-US" sz="800" b="0" i="0" kern="1200" dirty="0">
              <a:ln>
                <a:solidFill>
                  <a:schemeClr val="accent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cs typeface="+mn-cs"/>
            </a:endParaRPr>
          </a:p>
        </p:txBody>
      </p:sp>
    </p:spTree>
    <p:extLst>
      <p:ext uri="{BB962C8B-B14F-4D97-AF65-F5344CB8AC3E}">
        <p14:creationId xmlns:p14="http://schemas.microsoft.com/office/powerpoint/2010/main" val="1479338763"/>
      </p:ext>
    </p:extLst>
  </p:cSld>
  <p:clrMapOvr>
    <a:masterClrMapping/>
  </p:clrMapOvr>
  <p:extLst>
    <p:ext uri="{DCECCB84-F9BA-43D5-87BE-67443E8EF086}">
      <p15:sldGuideLst xmlns:p15="http://schemas.microsoft.com/office/powerpoint/2012/main">
        <p15:guide id="1" orient="horz" pos="845" userDrawn="1">
          <p15:clr>
            <a:srgbClr val="FBAE40"/>
          </p15:clr>
        </p15:guide>
        <p15:guide id="2" pos="2880">
          <p15:clr>
            <a:srgbClr val="FBAE40"/>
          </p15:clr>
        </p15:guide>
        <p15:guide id="3" pos="295" userDrawn="1">
          <p15:clr>
            <a:srgbClr val="FBAE40"/>
          </p15:clr>
        </p15:guide>
        <p15:guide id="4" pos="5465" userDrawn="1">
          <p15:clr>
            <a:srgbClr val="FBAE40"/>
          </p15:clr>
        </p15:guide>
        <p15:guide id="5" orient="horz" pos="388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사용자 지정 레이아웃">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4758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751292"/>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9" r:id="rId3"/>
    <p:sldLayoutId id="2147483658" r:id="rId4"/>
    <p:sldLayoutId id="2147483652" r:id="rId5"/>
    <p:sldLayoutId id="2147483660" r:id="rId6"/>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59.xml"/><Relationship Id="rId5" Type="http://schemas.openxmlformats.org/officeDocument/2006/relationships/slide" Target="slide27.xml"/><Relationship Id="rId4" Type="http://schemas.openxmlformats.org/officeDocument/2006/relationships/slide" Target="slide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26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a:extLst>
              <a:ext uri="{FF2B5EF4-FFF2-40B4-BE49-F238E27FC236}">
                <a16:creationId xmlns:a16="http://schemas.microsoft.com/office/drawing/2014/main" id="{F00761FB-EA09-0CEC-F6E4-879BE9E067F4}"/>
              </a:ext>
            </a:extLst>
          </p:cNvPr>
          <p:cNvGrpSpPr/>
          <p:nvPr/>
        </p:nvGrpSpPr>
        <p:grpSpPr>
          <a:xfrm>
            <a:off x="710201" y="991762"/>
            <a:ext cx="4946867" cy="1875373"/>
            <a:chOff x="710201" y="1076049"/>
            <a:chExt cx="4946867" cy="1875373"/>
          </a:xfrm>
        </p:grpSpPr>
        <p:sp>
          <p:nvSpPr>
            <p:cNvPr id="8" name="TextBox 7">
              <a:extLst>
                <a:ext uri="{FF2B5EF4-FFF2-40B4-BE49-F238E27FC236}">
                  <a16:creationId xmlns:a16="http://schemas.microsoft.com/office/drawing/2014/main" id="{9CDC87A4-48C2-A5D8-F113-9593B1D20707}"/>
                </a:ext>
              </a:extLst>
            </p:cNvPr>
            <p:cNvSpPr txBox="1"/>
            <p:nvPr/>
          </p:nvSpPr>
          <p:spPr>
            <a:xfrm>
              <a:off x="710201" y="1535650"/>
              <a:ext cx="4946867" cy="1415772"/>
            </a:xfrm>
            <a:prstGeom prst="rect">
              <a:avLst/>
            </a:prstGeom>
            <a:noFill/>
          </p:spPr>
          <p:txBody>
            <a:bodyPr wrap="none" lIns="0" tIns="0" rIns="0" bIns="0" rtlCol="0" anchor="ctr">
              <a:spAutoFit/>
            </a:bodyPr>
            <a:lstStyle/>
            <a:p>
              <a:r>
                <a:rPr lang="en-US" altLang="ko-KR" sz="46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2022 </a:t>
              </a:r>
              <a:r>
                <a:rPr lang="ko-KR" altLang="en-US" sz="46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교육과정</a:t>
              </a:r>
              <a:endParaRPr lang="en-US" altLang="ko-KR" sz="46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r>
                <a:rPr lang="ko-KR" altLang="en-US" sz="46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미술과 교원연수자료</a:t>
              </a:r>
              <a:endParaRPr lang="en-US" altLang="ko-KR" sz="46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nvGrpSpPr>
            <p:cNvPr id="10" name="그룹 9">
              <a:extLst>
                <a:ext uri="{FF2B5EF4-FFF2-40B4-BE49-F238E27FC236}">
                  <a16:creationId xmlns:a16="http://schemas.microsoft.com/office/drawing/2014/main" id="{4D71CDA1-AB55-2762-2D36-5FAB7D724249}"/>
                </a:ext>
              </a:extLst>
            </p:cNvPr>
            <p:cNvGrpSpPr/>
            <p:nvPr/>
          </p:nvGrpSpPr>
          <p:grpSpPr>
            <a:xfrm>
              <a:off x="737229" y="1076049"/>
              <a:ext cx="1032735" cy="391217"/>
              <a:chOff x="737229" y="1076049"/>
              <a:chExt cx="1032735" cy="391217"/>
            </a:xfrm>
          </p:grpSpPr>
          <p:sp>
            <p:nvSpPr>
              <p:cNvPr id="11" name="사각형: 둥근 모서리 10">
                <a:extLst>
                  <a:ext uri="{FF2B5EF4-FFF2-40B4-BE49-F238E27FC236}">
                    <a16:creationId xmlns:a16="http://schemas.microsoft.com/office/drawing/2014/main" id="{1FD21AEC-EB11-ED42-0D27-CF2DC807CEDE}"/>
                  </a:ext>
                </a:extLst>
              </p:cNvPr>
              <p:cNvSpPr/>
              <p:nvPr/>
            </p:nvSpPr>
            <p:spPr>
              <a:xfrm>
                <a:off x="737229" y="1076049"/>
                <a:ext cx="1032735" cy="391217"/>
              </a:xfrm>
              <a:prstGeom prst="roundRect">
                <a:avLst>
                  <a:gd name="adj" fmla="val 50000"/>
                </a:avLst>
              </a:prstGeom>
              <a:solidFill>
                <a:srgbClr val="3275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12" name="TextBox 11">
                <a:extLst>
                  <a:ext uri="{FF2B5EF4-FFF2-40B4-BE49-F238E27FC236}">
                    <a16:creationId xmlns:a16="http://schemas.microsoft.com/office/drawing/2014/main" id="{063DD8ED-F4F3-D2BE-FA5E-99C1ABEA97CD}"/>
                  </a:ext>
                </a:extLst>
              </p:cNvPr>
              <p:cNvSpPr txBox="1"/>
              <p:nvPr/>
            </p:nvSpPr>
            <p:spPr>
              <a:xfrm>
                <a:off x="902539" y="1109143"/>
                <a:ext cx="702116" cy="307777"/>
              </a:xfrm>
              <a:prstGeom prst="rect">
                <a:avLst/>
              </a:prstGeom>
              <a:noFill/>
            </p:spPr>
            <p:txBody>
              <a:bodyPr wrap="none" lIns="0" tIns="0" rIns="0" bIns="0" rtlCol="0" anchor="ctr">
                <a:spAutoFit/>
              </a:bodyPr>
              <a:lstStyle/>
              <a:p>
                <a:pPr algn="ctr"/>
                <a:r>
                  <a:rPr lang="ko-KR" altLang="en-US" sz="20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중학교</a:t>
                </a:r>
                <a:endParaRPr lang="en-US" altLang="ko-KR" sz="20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grpSp>
    </p:spTree>
    <p:extLst>
      <p:ext uri="{BB962C8B-B14F-4D97-AF65-F5344CB8AC3E}">
        <p14:creationId xmlns:p14="http://schemas.microsoft.com/office/powerpoint/2010/main" val="1403800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사각형: 둥근 모서리 29">
            <a:extLst>
              <a:ext uri="{FF2B5EF4-FFF2-40B4-BE49-F238E27FC236}">
                <a16:creationId xmlns:a16="http://schemas.microsoft.com/office/drawing/2014/main" id="{4FFAF0B9-74CB-06E6-C77F-187030F846D4}"/>
              </a:ext>
            </a:extLst>
          </p:cNvPr>
          <p:cNvSpPr/>
          <p:nvPr/>
        </p:nvSpPr>
        <p:spPr>
          <a:xfrm>
            <a:off x="1472660" y="2772155"/>
            <a:ext cx="7248646" cy="3145169"/>
          </a:xfrm>
          <a:prstGeom prst="roundRect">
            <a:avLst>
              <a:gd name="adj" fmla="val 4640"/>
            </a:avLst>
          </a:prstGeom>
          <a:solidFill>
            <a:srgbClr val="AED2F0">
              <a:alpha val="40000"/>
            </a:srgbClr>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8" name="사각형: 둥근 모서리 7">
            <a:extLst>
              <a:ext uri="{FF2B5EF4-FFF2-40B4-BE49-F238E27FC236}">
                <a16:creationId xmlns:a16="http://schemas.microsoft.com/office/drawing/2014/main" id="{56906296-C93C-5863-485D-AF462AAB6DA8}"/>
              </a:ext>
            </a:extLst>
          </p:cNvPr>
          <p:cNvSpPr/>
          <p:nvPr/>
        </p:nvSpPr>
        <p:spPr>
          <a:xfrm>
            <a:off x="1403648" y="2711768"/>
            <a:ext cx="7231394" cy="3089942"/>
          </a:xfrm>
          <a:prstGeom prst="roundRect">
            <a:avLst>
              <a:gd name="adj" fmla="val 4897"/>
            </a:avLst>
          </a:prstGeom>
          <a:noFill/>
          <a:ln w="28575" cap="rnd">
            <a:solidFill>
              <a:srgbClr val="3275B9">
                <a:alpha val="3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4" name="그룹 3">
            <a:extLst>
              <a:ext uri="{FF2B5EF4-FFF2-40B4-BE49-F238E27FC236}">
                <a16:creationId xmlns:a16="http://schemas.microsoft.com/office/drawing/2014/main" id="{63D44E82-1ACD-A075-F760-D60294C34CDA}"/>
              </a:ext>
            </a:extLst>
          </p:cNvPr>
          <p:cNvGrpSpPr/>
          <p:nvPr/>
        </p:nvGrpSpPr>
        <p:grpSpPr>
          <a:xfrm>
            <a:off x="1764928" y="3515683"/>
            <a:ext cx="1950081" cy="346996"/>
            <a:chOff x="1764928" y="3046777"/>
            <a:chExt cx="1950081" cy="346996"/>
          </a:xfrm>
        </p:grpSpPr>
        <p:grpSp>
          <p:nvGrpSpPr>
            <p:cNvPr id="5" name="그룹 4">
              <a:extLst>
                <a:ext uri="{FF2B5EF4-FFF2-40B4-BE49-F238E27FC236}">
                  <a16:creationId xmlns:a16="http://schemas.microsoft.com/office/drawing/2014/main" id="{5EEDF475-4608-DC71-B858-91A2A3C4E15E}"/>
                </a:ext>
              </a:extLst>
            </p:cNvPr>
            <p:cNvGrpSpPr/>
            <p:nvPr/>
          </p:nvGrpSpPr>
          <p:grpSpPr>
            <a:xfrm>
              <a:off x="1764928" y="3046777"/>
              <a:ext cx="346996" cy="346996"/>
              <a:chOff x="4925180" y="2977785"/>
              <a:chExt cx="293299" cy="293299"/>
            </a:xfrm>
          </p:grpSpPr>
          <p:sp>
            <p:nvSpPr>
              <p:cNvPr id="7" name="사각형: 둥근 모서리 6">
                <a:extLst>
                  <a:ext uri="{FF2B5EF4-FFF2-40B4-BE49-F238E27FC236}">
                    <a16:creationId xmlns:a16="http://schemas.microsoft.com/office/drawing/2014/main" id="{454A79DC-E12C-C42D-26B3-A18D3331ABF7}"/>
                  </a:ext>
                </a:extLst>
              </p:cNvPr>
              <p:cNvSpPr/>
              <p:nvPr/>
            </p:nvSpPr>
            <p:spPr>
              <a:xfrm>
                <a:off x="4925180" y="2977785"/>
                <a:ext cx="293299" cy="293299"/>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2" name="TextBox 11">
                <a:extLst>
                  <a:ext uri="{FF2B5EF4-FFF2-40B4-BE49-F238E27FC236}">
                    <a16:creationId xmlns:a16="http://schemas.microsoft.com/office/drawing/2014/main" id="{4FC566CF-6BC5-F7E5-5F7B-87B977B83A27}"/>
                  </a:ext>
                </a:extLst>
              </p:cNvPr>
              <p:cNvSpPr txBox="1"/>
              <p:nvPr/>
            </p:nvSpPr>
            <p:spPr>
              <a:xfrm>
                <a:off x="5013568" y="3007368"/>
                <a:ext cx="116525" cy="234134"/>
              </a:xfrm>
              <a:prstGeom prst="rect">
                <a:avLst/>
              </a:prstGeom>
              <a:noFill/>
            </p:spPr>
            <p:txBody>
              <a:bodyPr wrap="none" lIns="0" tIns="0" rIns="0" bIns="0" rtlCol="0" anchor="ctr">
                <a:spAutoFit/>
              </a:bodyPr>
              <a:lstStyle/>
              <a:p>
                <a:pPr algn="ctr"/>
                <a:r>
                  <a:rPr lang="en-US" altLang="ko-KR"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2</a:t>
                </a:r>
              </a:p>
            </p:txBody>
          </p:sp>
        </p:grpSp>
        <p:sp>
          <p:nvSpPr>
            <p:cNvPr id="6" name="TextBox 5">
              <a:extLst>
                <a:ext uri="{FF2B5EF4-FFF2-40B4-BE49-F238E27FC236}">
                  <a16:creationId xmlns:a16="http://schemas.microsoft.com/office/drawing/2014/main" id="{9064CA77-10B5-F806-C40B-10BB660AAD6F}"/>
                </a:ext>
              </a:extLst>
            </p:cNvPr>
            <p:cNvSpPr txBox="1"/>
            <p:nvPr/>
          </p:nvSpPr>
          <p:spPr>
            <a:xfrm>
              <a:off x="2182538" y="3066387"/>
              <a:ext cx="1532471" cy="307777"/>
            </a:xfrm>
            <a:prstGeom prst="rect">
              <a:avLst/>
            </a:prstGeom>
            <a:noFill/>
          </p:spPr>
          <p:txBody>
            <a:bodyPr wrap="none" lIns="0" tIns="0" rIns="0" bIns="0" rtlCol="0" anchor="ctr">
              <a:spAutoFit/>
            </a:bodyPr>
            <a:lstStyle/>
            <a:p>
              <a:r>
                <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중점 사항</a:t>
              </a:r>
            </a:p>
          </p:txBody>
        </p:sp>
      </p:grpSp>
      <p:grpSp>
        <p:nvGrpSpPr>
          <p:cNvPr id="13" name="그룹 12">
            <a:extLst>
              <a:ext uri="{FF2B5EF4-FFF2-40B4-BE49-F238E27FC236}">
                <a16:creationId xmlns:a16="http://schemas.microsoft.com/office/drawing/2014/main" id="{F8DD7642-37AF-8712-F6A2-363C302E8F4F}"/>
              </a:ext>
            </a:extLst>
          </p:cNvPr>
          <p:cNvGrpSpPr/>
          <p:nvPr/>
        </p:nvGrpSpPr>
        <p:grpSpPr>
          <a:xfrm>
            <a:off x="1764928" y="4083241"/>
            <a:ext cx="1645510" cy="346996"/>
            <a:chOff x="1764928" y="3046777"/>
            <a:chExt cx="1645510" cy="346996"/>
          </a:xfrm>
        </p:grpSpPr>
        <p:grpSp>
          <p:nvGrpSpPr>
            <p:cNvPr id="15" name="그룹 14">
              <a:extLst>
                <a:ext uri="{FF2B5EF4-FFF2-40B4-BE49-F238E27FC236}">
                  <a16:creationId xmlns:a16="http://schemas.microsoft.com/office/drawing/2014/main" id="{D0614BCD-C2CB-37EE-0255-344984F4B2FA}"/>
                </a:ext>
              </a:extLst>
            </p:cNvPr>
            <p:cNvGrpSpPr/>
            <p:nvPr/>
          </p:nvGrpSpPr>
          <p:grpSpPr>
            <a:xfrm>
              <a:off x="1764928" y="3046777"/>
              <a:ext cx="346996" cy="346996"/>
              <a:chOff x="4925180" y="2977785"/>
              <a:chExt cx="293299" cy="293299"/>
            </a:xfrm>
          </p:grpSpPr>
          <p:sp>
            <p:nvSpPr>
              <p:cNvPr id="17" name="사각형: 둥근 모서리 16">
                <a:extLst>
                  <a:ext uri="{FF2B5EF4-FFF2-40B4-BE49-F238E27FC236}">
                    <a16:creationId xmlns:a16="http://schemas.microsoft.com/office/drawing/2014/main" id="{14C8503D-D099-50B3-DE09-6E1C6C0E1E10}"/>
                  </a:ext>
                </a:extLst>
              </p:cNvPr>
              <p:cNvSpPr/>
              <p:nvPr/>
            </p:nvSpPr>
            <p:spPr>
              <a:xfrm>
                <a:off x="4925180" y="2977785"/>
                <a:ext cx="293299" cy="293299"/>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8" name="TextBox 17">
                <a:extLst>
                  <a:ext uri="{FF2B5EF4-FFF2-40B4-BE49-F238E27FC236}">
                    <a16:creationId xmlns:a16="http://schemas.microsoft.com/office/drawing/2014/main" id="{57527336-1E0B-066A-572C-3918D69DF562}"/>
                  </a:ext>
                </a:extLst>
              </p:cNvPr>
              <p:cNvSpPr txBox="1"/>
              <p:nvPr/>
            </p:nvSpPr>
            <p:spPr>
              <a:xfrm>
                <a:off x="5013568" y="3007368"/>
                <a:ext cx="116525" cy="234134"/>
              </a:xfrm>
              <a:prstGeom prst="rect">
                <a:avLst/>
              </a:prstGeom>
              <a:noFill/>
            </p:spPr>
            <p:txBody>
              <a:bodyPr wrap="none" lIns="0" tIns="0" rIns="0" bIns="0" rtlCol="0" anchor="ctr">
                <a:spAutoFit/>
              </a:bodyPr>
              <a:lstStyle/>
              <a:p>
                <a:pPr algn="ctr"/>
                <a:r>
                  <a:rPr lang="en-US" altLang="ko-KR"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p>
            </p:txBody>
          </p:sp>
        </p:grpSp>
        <p:sp>
          <p:nvSpPr>
            <p:cNvPr id="16" name="TextBox 15">
              <a:extLst>
                <a:ext uri="{FF2B5EF4-FFF2-40B4-BE49-F238E27FC236}">
                  <a16:creationId xmlns:a16="http://schemas.microsoft.com/office/drawing/2014/main" id="{8C8C2CF0-703B-6AD7-1544-2B68DAABFDDA}"/>
                </a:ext>
              </a:extLst>
            </p:cNvPr>
            <p:cNvSpPr txBox="1"/>
            <p:nvPr/>
          </p:nvSpPr>
          <p:spPr>
            <a:xfrm>
              <a:off x="2182538" y="3066387"/>
              <a:ext cx="1227900" cy="307777"/>
            </a:xfrm>
            <a:prstGeom prst="rect">
              <a:avLst/>
            </a:prstGeom>
            <a:noFill/>
          </p:spPr>
          <p:txBody>
            <a:bodyPr wrap="none" lIns="0" tIns="0" rIns="0" bIns="0" rtlCol="0" anchor="ctr">
              <a:spAutoFit/>
            </a:bodyPr>
            <a:lstStyle/>
            <a:p>
              <a:r>
                <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성격과 목표</a:t>
              </a:r>
            </a:p>
          </p:txBody>
        </p:sp>
      </p:grpSp>
      <p:grpSp>
        <p:nvGrpSpPr>
          <p:cNvPr id="19" name="그룹 18">
            <a:extLst>
              <a:ext uri="{FF2B5EF4-FFF2-40B4-BE49-F238E27FC236}">
                <a16:creationId xmlns:a16="http://schemas.microsoft.com/office/drawing/2014/main" id="{07D9E6D5-BAE3-1292-4515-9C731FC57735}"/>
              </a:ext>
            </a:extLst>
          </p:cNvPr>
          <p:cNvGrpSpPr/>
          <p:nvPr/>
        </p:nvGrpSpPr>
        <p:grpSpPr>
          <a:xfrm>
            <a:off x="1764928" y="4650799"/>
            <a:ext cx="2716316" cy="346996"/>
            <a:chOff x="1764928" y="3046777"/>
            <a:chExt cx="2716316" cy="346996"/>
          </a:xfrm>
        </p:grpSpPr>
        <p:grpSp>
          <p:nvGrpSpPr>
            <p:cNvPr id="20" name="그룹 19">
              <a:extLst>
                <a:ext uri="{FF2B5EF4-FFF2-40B4-BE49-F238E27FC236}">
                  <a16:creationId xmlns:a16="http://schemas.microsoft.com/office/drawing/2014/main" id="{BFBB5DE3-5A40-B4E6-E0A5-F68436F6B658}"/>
                </a:ext>
              </a:extLst>
            </p:cNvPr>
            <p:cNvGrpSpPr/>
            <p:nvPr/>
          </p:nvGrpSpPr>
          <p:grpSpPr>
            <a:xfrm>
              <a:off x="1764928" y="3046777"/>
              <a:ext cx="346996" cy="346996"/>
              <a:chOff x="4925180" y="2977785"/>
              <a:chExt cx="293299" cy="293299"/>
            </a:xfrm>
          </p:grpSpPr>
          <p:sp>
            <p:nvSpPr>
              <p:cNvPr id="22" name="사각형: 둥근 모서리 21">
                <a:extLst>
                  <a:ext uri="{FF2B5EF4-FFF2-40B4-BE49-F238E27FC236}">
                    <a16:creationId xmlns:a16="http://schemas.microsoft.com/office/drawing/2014/main" id="{4A51B0B6-3141-E207-CD98-4147CE046BCA}"/>
                  </a:ext>
                </a:extLst>
              </p:cNvPr>
              <p:cNvSpPr/>
              <p:nvPr/>
            </p:nvSpPr>
            <p:spPr>
              <a:xfrm>
                <a:off x="4925180" y="2977785"/>
                <a:ext cx="293299" cy="293299"/>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3" name="TextBox 22">
                <a:extLst>
                  <a:ext uri="{FF2B5EF4-FFF2-40B4-BE49-F238E27FC236}">
                    <a16:creationId xmlns:a16="http://schemas.microsoft.com/office/drawing/2014/main" id="{EB53024C-77A7-1DD0-1FA5-478700CCC156}"/>
                  </a:ext>
                </a:extLst>
              </p:cNvPr>
              <p:cNvSpPr txBox="1"/>
              <p:nvPr/>
            </p:nvSpPr>
            <p:spPr>
              <a:xfrm>
                <a:off x="5013568" y="3007368"/>
                <a:ext cx="116525" cy="234134"/>
              </a:xfrm>
              <a:prstGeom prst="rect">
                <a:avLst/>
              </a:prstGeom>
              <a:noFill/>
            </p:spPr>
            <p:txBody>
              <a:bodyPr wrap="none" lIns="0" tIns="0" rIns="0" bIns="0" rtlCol="0" anchor="ctr">
                <a:spAutoFit/>
              </a:bodyPr>
              <a:lstStyle/>
              <a:p>
                <a:pPr algn="ctr"/>
                <a:r>
                  <a:rPr lang="en-US" altLang="ko-KR"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p>
            </p:txBody>
          </p:sp>
        </p:grpSp>
        <p:sp>
          <p:nvSpPr>
            <p:cNvPr id="21" name="TextBox 20">
              <a:extLst>
                <a:ext uri="{FF2B5EF4-FFF2-40B4-BE49-F238E27FC236}">
                  <a16:creationId xmlns:a16="http://schemas.microsoft.com/office/drawing/2014/main" id="{C0A22759-9653-2686-0966-9125A1A2ADF9}"/>
                </a:ext>
              </a:extLst>
            </p:cNvPr>
            <p:cNvSpPr txBox="1"/>
            <p:nvPr/>
          </p:nvSpPr>
          <p:spPr>
            <a:xfrm>
              <a:off x="2182538" y="3066387"/>
              <a:ext cx="2298706" cy="307777"/>
            </a:xfrm>
            <a:prstGeom prst="rect">
              <a:avLst/>
            </a:prstGeom>
            <a:noFill/>
          </p:spPr>
          <p:txBody>
            <a:bodyPr wrap="none" lIns="0" tIns="0" rIns="0" bIns="0" rtlCol="0" anchor="ctr">
              <a:spAutoFit/>
            </a:bodyPr>
            <a:lstStyle/>
            <a:p>
              <a:r>
                <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체계 및 성취기준</a:t>
              </a:r>
            </a:p>
          </p:txBody>
        </p:sp>
      </p:grpSp>
      <p:grpSp>
        <p:nvGrpSpPr>
          <p:cNvPr id="24" name="그룹 23">
            <a:extLst>
              <a:ext uri="{FF2B5EF4-FFF2-40B4-BE49-F238E27FC236}">
                <a16:creationId xmlns:a16="http://schemas.microsoft.com/office/drawing/2014/main" id="{ED8EF89F-5798-8DB3-4EC1-429A01236266}"/>
              </a:ext>
            </a:extLst>
          </p:cNvPr>
          <p:cNvGrpSpPr/>
          <p:nvPr/>
        </p:nvGrpSpPr>
        <p:grpSpPr>
          <a:xfrm>
            <a:off x="1764928" y="5218358"/>
            <a:ext cx="2272285" cy="346996"/>
            <a:chOff x="1764928" y="3046777"/>
            <a:chExt cx="2272285" cy="346996"/>
          </a:xfrm>
        </p:grpSpPr>
        <p:grpSp>
          <p:nvGrpSpPr>
            <p:cNvPr id="25" name="그룹 24">
              <a:extLst>
                <a:ext uri="{FF2B5EF4-FFF2-40B4-BE49-F238E27FC236}">
                  <a16:creationId xmlns:a16="http://schemas.microsoft.com/office/drawing/2014/main" id="{091235C2-7556-4EE6-08F2-C99A5466C45E}"/>
                </a:ext>
              </a:extLst>
            </p:cNvPr>
            <p:cNvGrpSpPr/>
            <p:nvPr/>
          </p:nvGrpSpPr>
          <p:grpSpPr>
            <a:xfrm>
              <a:off x="1764928" y="3046777"/>
              <a:ext cx="346996" cy="346996"/>
              <a:chOff x="4925180" y="2977785"/>
              <a:chExt cx="293299" cy="293299"/>
            </a:xfrm>
          </p:grpSpPr>
          <p:sp>
            <p:nvSpPr>
              <p:cNvPr id="27" name="사각형: 둥근 모서리 26">
                <a:extLst>
                  <a:ext uri="{FF2B5EF4-FFF2-40B4-BE49-F238E27FC236}">
                    <a16:creationId xmlns:a16="http://schemas.microsoft.com/office/drawing/2014/main" id="{995B6202-EF90-0961-4377-2509C85B623D}"/>
                  </a:ext>
                </a:extLst>
              </p:cNvPr>
              <p:cNvSpPr/>
              <p:nvPr/>
            </p:nvSpPr>
            <p:spPr>
              <a:xfrm>
                <a:off x="4925180" y="2977785"/>
                <a:ext cx="293299" cy="293299"/>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8" name="TextBox 27">
                <a:extLst>
                  <a:ext uri="{FF2B5EF4-FFF2-40B4-BE49-F238E27FC236}">
                    <a16:creationId xmlns:a16="http://schemas.microsoft.com/office/drawing/2014/main" id="{562A00DB-D0AC-AD08-D99A-F41F0FB74AC1}"/>
                  </a:ext>
                </a:extLst>
              </p:cNvPr>
              <p:cNvSpPr txBox="1"/>
              <p:nvPr/>
            </p:nvSpPr>
            <p:spPr>
              <a:xfrm>
                <a:off x="5013568" y="3007368"/>
                <a:ext cx="116525" cy="234134"/>
              </a:xfrm>
              <a:prstGeom prst="rect">
                <a:avLst/>
              </a:prstGeom>
              <a:noFill/>
            </p:spPr>
            <p:txBody>
              <a:bodyPr wrap="none" lIns="0" tIns="0" rIns="0" bIns="0" rtlCol="0" anchor="ctr">
                <a:spAutoFit/>
              </a:bodyPr>
              <a:lstStyle/>
              <a:p>
                <a:pPr algn="ctr"/>
                <a:r>
                  <a:rPr lang="en-US" altLang="ko-KR"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p>
            </p:txBody>
          </p:sp>
        </p:grpSp>
        <p:sp>
          <p:nvSpPr>
            <p:cNvPr id="26" name="TextBox 25">
              <a:extLst>
                <a:ext uri="{FF2B5EF4-FFF2-40B4-BE49-F238E27FC236}">
                  <a16:creationId xmlns:a16="http://schemas.microsoft.com/office/drawing/2014/main" id="{0B003659-C714-56AE-38E9-08605B5F4AE5}"/>
                </a:ext>
              </a:extLst>
            </p:cNvPr>
            <p:cNvSpPr txBox="1"/>
            <p:nvPr/>
          </p:nvSpPr>
          <p:spPr>
            <a:xfrm>
              <a:off x="2182538" y="3066387"/>
              <a:ext cx="1854675" cy="307777"/>
            </a:xfrm>
            <a:prstGeom prst="rect">
              <a:avLst/>
            </a:prstGeom>
            <a:noFill/>
          </p:spPr>
          <p:txBody>
            <a:bodyPr wrap="none" lIns="0" tIns="0" rIns="0" bIns="0" rtlCol="0" anchor="ctr">
              <a:spAutoFit/>
            </a:bodyPr>
            <a:lstStyle/>
            <a:p>
              <a:r>
                <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교수</a:t>
              </a:r>
              <a:r>
                <a:rPr lang="en-US" altLang="ko-KR"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 및 평가</a:t>
              </a:r>
            </a:p>
          </p:txBody>
        </p:sp>
      </p:grpSp>
      <p:grpSp>
        <p:nvGrpSpPr>
          <p:cNvPr id="3" name="그룹 2">
            <a:extLst>
              <a:ext uri="{FF2B5EF4-FFF2-40B4-BE49-F238E27FC236}">
                <a16:creationId xmlns:a16="http://schemas.microsoft.com/office/drawing/2014/main" id="{A2AB0651-F15B-3A5D-F229-18C55EDD81BF}"/>
              </a:ext>
            </a:extLst>
          </p:cNvPr>
          <p:cNvGrpSpPr/>
          <p:nvPr/>
        </p:nvGrpSpPr>
        <p:grpSpPr>
          <a:xfrm>
            <a:off x="1764928" y="2948125"/>
            <a:ext cx="2023819" cy="346996"/>
            <a:chOff x="1764928" y="3046777"/>
            <a:chExt cx="2023819" cy="346996"/>
          </a:xfrm>
        </p:grpSpPr>
        <p:grpSp>
          <p:nvGrpSpPr>
            <p:cNvPr id="14" name="그룹 13">
              <a:extLst>
                <a:ext uri="{FF2B5EF4-FFF2-40B4-BE49-F238E27FC236}">
                  <a16:creationId xmlns:a16="http://schemas.microsoft.com/office/drawing/2014/main" id="{4824543D-67AE-23C8-4A9E-E778B205AE27}"/>
                </a:ext>
              </a:extLst>
            </p:cNvPr>
            <p:cNvGrpSpPr/>
            <p:nvPr/>
          </p:nvGrpSpPr>
          <p:grpSpPr>
            <a:xfrm>
              <a:off x="1764928" y="3046777"/>
              <a:ext cx="346996" cy="346996"/>
              <a:chOff x="4925180" y="2977785"/>
              <a:chExt cx="293299" cy="293299"/>
            </a:xfrm>
          </p:grpSpPr>
          <p:sp>
            <p:nvSpPr>
              <p:cNvPr id="9" name="사각형: 둥근 모서리 8">
                <a:extLst>
                  <a:ext uri="{FF2B5EF4-FFF2-40B4-BE49-F238E27FC236}">
                    <a16:creationId xmlns:a16="http://schemas.microsoft.com/office/drawing/2014/main" id="{B7588CCB-BD3E-F461-35C4-74271442F570}"/>
                  </a:ext>
                </a:extLst>
              </p:cNvPr>
              <p:cNvSpPr/>
              <p:nvPr/>
            </p:nvSpPr>
            <p:spPr>
              <a:xfrm>
                <a:off x="4925180" y="2977785"/>
                <a:ext cx="293299" cy="293299"/>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1" name="TextBox 10">
                <a:extLst>
                  <a:ext uri="{FF2B5EF4-FFF2-40B4-BE49-F238E27FC236}">
                    <a16:creationId xmlns:a16="http://schemas.microsoft.com/office/drawing/2014/main" id="{242A4824-4976-B498-1436-6DC517F7501D}"/>
                  </a:ext>
                </a:extLst>
              </p:cNvPr>
              <p:cNvSpPr txBox="1"/>
              <p:nvPr/>
            </p:nvSpPr>
            <p:spPr>
              <a:xfrm>
                <a:off x="5022375" y="3007368"/>
                <a:ext cx="98911" cy="234134"/>
              </a:xfrm>
              <a:prstGeom prst="rect">
                <a:avLst/>
              </a:prstGeom>
              <a:noFill/>
            </p:spPr>
            <p:txBody>
              <a:bodyPr wrap="none" lIns="0" tIns="0" rIns="0" bIns="0" rtlCol="0" anchor="ctr">
                <a:spAutoFit/>
              </a:bodyPr>
              <a:lstStyle/>
              <a:p>
                <a:pPr algn="ctr"/>
                <a:r>
                  <a:rPr lang="en-US" altLang="ko-KR"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1</a:t>
                </a:r>
              </a:p>
            </p:txBody>
          </p:sp>
        </p:grpSp>
        <p:sp>
          <p:nvSpPr>
            <p:cNvPr id="10" name="TextBox 9">
              <a:extLst>
                <a:ext uri="{FF2B5EF4-FFF2-40B4-BE49-F238E27FC236}">
                  <a16:creationId xmlns:a16="http://schemas.microsoft.com/office/drawing/2014/main" id="{28DDC1A5-0860-6E3A-38AE-E631C717C99A}"/>
                </a:ext>
              </a:extLst>
            </p:cNvPr>
            <p:cNvSpPr txBox="1"/>
            <p:nvPr/>
          </p:nvSpPr>
          <p:spPr>
            <a:xfrm>
              <a:off x="2182538" y="3066387"/>
              <a:ext cx="1606209" cy="307777"/>
            </a:xfrm>
            <a:prstGeom prst="rect">
              <a:avLst/>
            </a:prstGeom>
            <a:noFill/>
          </p:spPr>
          <p:txBody>
            <a:bodyPr wrap="none" lIns="0" tIns="0" rIns="0" bIns="0" rtlCol="0" anchor="ctr">
              <a:spAutoFit/>
            </a:bodyPr>
            <a:lstStyle/>
            <a:p>
              <a:r>
                <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주요 방향 </a:t>
              </a:r>
            </a:p>
          </p:txBody>
        </p:sp>
      </p:grpSp>
      <p:sp>
        <p:nvSpPr>
          <p:cNvPr id="31" name="직사각형 30">
            <a:hlinkClick r:id="rId2" action="ppaction://hlinksldjump"/>
            <a:extLst>
              <a:ext uri="{FF2B5EF4-FFF2-40B4-BE49-F238E27FC236}">
                <a16:creationId xmlns:a16="http://schemas.microsoft.com/office/drawing/2014/main" id="{87F65462-9C51-858F-07F2-F6597293A179}"/>
              </a:ext>
            </a:extLst>
          </p:cNvPr>
          <p:cNvSpPr/>
          <p:nvPr/>
        </p:nvSpPr>
        <p:spPr>
          <a:xfrm>
            <a:off x="1764928" y="2928516"/>
            <a:ext cx="6727431" cy="346995"/>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2" name="직사각형 31">
            <a:hlinkClick r:id="rId3" action="ppaction://hlinksldjump"/>
            <a:extLst>
              <a:ext uri="{FF2B5EF4-FFF2-40B4-BE49-F238E27FC236}">
                <a16:creationId xmlns:a16="http://schemas.microsoft.com/office/drawing/2014/main" id="{52C776A3-1568-750A-3A62-1C43BDF386E5}"/>
              </a:ext>
            </a:extLst>
          </p:cNvPr>
          <p:cNvSpPr/>
          <p:nvPr/>
        </p:nvSpPr>
        <p:spPr>
          <a:xfrm>
            <a:off x="1764928" y="3506862"/>
            <a:ext cx="6727431" cy="346995"/>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3" name="직사각형 32">
            <a:hlinkClick r:id="rId4" action="ppaction://hlinksldjump"/>
            <a:extLst>
              <a:ext uri="{FF2B5EF4-FFF2-40B4-BE49-F238E27FC236}">
                <a16:creationId xmlns:a16="http://schemas.microsoft.com/office/drawing/2014/main" id="{BC9560CE-F3C1-5643-C8D4-B297CD235153}"/>
              </a:ext>
            </a:extLst>
          </p:cNvPr>
          <p:cNvSpPr/>
          <p:nvPr/>
        </p:nvSpPr>
        <p:spPr>
          <a:xfrm>
            <a:off x="1764928" y="4083241"/>
            <a:ext cx="6727431" cy="346995"/>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4" name="직사각형 33">
            <a:hlinkClick r:id="rId5" action="ppaction://hlinksldjump"/>
            <a:extLst>
              <a:ext uri="{FF2B5EF4-FFF2-40B4-BE49-F238E27FC236}">
                <a16:creationId xmlns:a16="http://schemas.microsoft.com/office/drawing/2014/main" id="{848123BB-245C-18C9-C2FF-99BF27BE82B0}"/>
              </a:ext>
            </a:extLst>
          </p:cNvPr>
          <p:cNvSpPr/>
          <p:nvPr/>
        </p:nvSpPr>
        <p:spPr>
          <a:xfrm>
            <a:off x="1764928" y="4650800"/>
            <a:ext cx="6727431" cy="346995"/>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5" name="직사각형 34">
            <a:hlinkClick r:id="rId6" action="ppaction://hlinksldjump"/>
            <a:extLst>
              <a:ext uri="{FF2B5EF4-FFF2-40B4-BE49-F238E27FC236}">
                <a16:creationId xmlns:a16="http://schemas.microsoft.com/office/drawing/2014/main" id="{26DAC9D5-0F50-FC8C-EB72-D7B31561226E}"/>
              </a:ext>
            </a:extLst>
          </p:cNvPr>
          <p:cNvSpPr/>
          <p:nvPr/>
        </p:nvSpPr>
        <p:spPr>
          <a:xfrm>
            <a:off x="1764928" y="5218358"/>
            <a:ext cx="6727431" cy="346995"/>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4214914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11037DB4-458D-9E1B-BBC8-E0265629499F}"/>
              </a:ext>
            </a:extLst>
          </p:cNvPr>
          <p:cNvGrpSpPr/>
          <p:nvPr/>
        </p:nvGrpSpPr>
        <p:grpSpPr>
          <a:xfrm>
            <a:off x="875017" y="2243797"/>
            <a:ext cx="4368062" cy="778835"/>
            <a:chOff x="1780694" y="3062546"/>
            <a:chExt cx="1769188" cy="315450"/>
          </a:xfrm>
        </p:grpSpPr>
        <p:grpSp>
          <p:nvGrpSpPr>
            <p:cNvPr id="4" name="그룹 3">
              <a:extLst>
                <a:ext uri="{FF2B5EF4-FFF2-40B4-BE49-F238E27FC236}">
                  <a16:creationId xmlns:a16="http://schemas.microsoft.com/office/drawing/2014/main" id="{D481A284-8ACA-E3E6-6B6C-472B4FCAFFCF}"/>
                </a:ext>
              </a:extLst>
            </p:cNvPr>
            <p:cNvGrpSpPr/>
            <p:nvPr/>
          </p:nvGrpSpPr>
          <p:grpSpPr>
            <a:xfrm>
              <a:off x="1780694" y="3062546"/>
              <a:ext cx="315450" cy="315450"/>
              <a:chOff x="4938512" y="2991117"/>
              <a:chExt cx="266635" cy="266635"/>
            </a:xfrm>
          </p:grpSpPr>
          <p:sp>
            <p:nvSpPr>
              <p:cNvPr id="6" name="사각형: 둥근 모서리 5">
                <a:extLst>
                  <a:ext uri="{FF2B5EF4-FFF2-40B4-BE49-F238E27FC236}">
                    <a16:creationId xmlns:a16="http://schemas.microsoft.com/office/drawing/2014/main" id="{E5D66416-1766-F426-2DD4-D4A79158F4D4}"/>
                  </a:ext>
                </a:extLst>
              </p:cNvPr>
              <p:cNvSpPr/>
              <p:nvPr/>
            </p:nvSpPr>
            <p:spPr>
              <a:xfrm>
                <a:off x="4938512" y="2991117"/>
                <a:ext cx="266635" cy="266635"/>
              </a:xfrm>
              <a:prstGeom prst="roundRect">
                <a:avLst>
                  <a:gd name="adj" fmla="val 50000"/>
                </a:avLst>
              </a:prstGeom>
              <a:solidFill>
                <a:schemeClr val="bg1"/>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7" name="TextBox 6">
                <a:extLst>
                  <a:ext uri="{FF2B5EF4-FFF2-40B4-BE49-F238E27FC236}">
                    <a16:creationId xmlns:a16="http://schemas.microsoft.com/office/drawing/2014/main" id="{6DA8F933-6AD4-67DF-5F31-CAFE0ACC9348}"/>
                  </a:ext>
                </a:extLst>
              </p:cNvPr>
              <p:cNvSpPr txBox="1"/>
              <p:nvPr/>
            </p:nvSpPr>
            <p:spPr>
              <a:xfrm>
                <a:off x="5027105" y="3019067"/>
                <a:ext cx="89452" cy="210735"/>
              </a:xfrm>
              <a:prstGeom prst="rect">
                <a:avLst/>
              </a:prstGeom>
              <a:noFill/>
            </p:spPr>
            <p:txBody>
              <a:bodyPr wrap="none" lIns="0" tIns="0" rIns="0" bIns="0" rtlCol="0" anchor="ctr">
                <a:spAutoFit/>
              </a:bodyPr>
              <a:lstStyle/>
              <a:p>
                <a:pPr algn="ctr"/>
                <a:r>
                  <a:rPr lang="en-US" altLang="ko-KR" sz="4000" dirty="0">
                    <a:ln>
                      <a:solidFill>
                        <a:schemeClr val="accent1">
                          <a:shade val="50000"/>
                          <a:alpha val="0"/>
                        </a:schemeClr>
                      </a:solidFill>
                    </a:ln>
                    <a:solidFill>
                      <a:srgbClr val="286EB4"/>
                    </a:solidFill>
                    <a:latin typeface="Kim jung chul Gothic Bold" panose="020B0803000000000000" pitchFamily="50" charset="-127"/>
                    <a:ea typeface="Kim jung chul Gothic Bold" panose="020B0803000000000000" pitchFamily="50" charset="-127"/>
                  </a:rPr>
                  <a:t>1</a:t>
                </a:r>
              </a:p>
            </p:txBody>
          </p:sp>
        </p:grpSp>
        <p:sp>
          <p:nvSpPr>
            <p:cNvPr id="5" name="TextBox 4">
              <a:extLst>
                <a:ext uri="{FF2B5EF4-FFF2-40B4-BE49-F238E27FC236}">
                  <a16:creationId xmlns:a16="http://schemas.microsoft.com/office/drawing/2014/main" id="{7B5128F8-1F9D-5DEC-5E1B-B98376BA8D3F}"/>
                </a:ext>
              </a:extLst>
            </p:cNvPr>
            <p:cNvSpPr txBox="1"/>
            <p:nvPr/>
          </p:nvSpPr>
          <p:spPr>
            <a:xfrm>
              <a:off x="2182538" y="3083151"/>
              <a:ext cx="1367344" cy="274248"/>
            </a:xfrm>
            <a:prstGeom prst="rect">
              <a:avLst/>
            </a:prstGeom>
            <a:noFill/>
          </p:spPr>
          <p:txBody>
            <a:bodyPr wrap="none" lIns="0" tIns="0" rIns="0" bIns="0" rtlCol="0" anchor="ctr">
              <a:spAutoFit/>
            </a:bodyPr>
            <a:lstStyle/>
            <a:p>
              <a:r>
                <a:rPr lang="ko-KR" altLang="en-US" sz="44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개정 주요 방향</a:t>
              </a:r>
            </a:p>
          </p:txBody>
        </p:sp>
      </p:grpSp>
    </p:spTree>
    <p:extLst>
      <p:ext uri="{BB962C8B-B14F-4D97-AF65-F5344CB8AC3E}">
        <p14:creationId xmlns:p14="http://schemas.microsoft.com/office/powerpoint/2010/main" val="686720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90E0FCBC-B250-3FF4-8325-A6D9C74B73B1}"/>
              </a:ext>
            </a:extLst>
          </p:cNvPr>
          <p:cNvGrpSpPr/>
          <p:nvPr/>
        </p:nvGrpSpPr>
        <p:grpSpPr>
          <a:xfrm>
            <a:off x="466589" y="1465705"/>
            <a:ext cx="8210823" cy="4700145"/>
            <a:chOff x="466589" y="1465705"/>
            <a:chExt cx="8210823" cy="4700145"/>
          </a:xfrm>
        </p:grpSpPr>
        <p:grpSp>
          <p:nvGrpSpPr>
            <p:cNvPr id="99" name="그룹 98">
              <a:extLst>
                <a:ext uri="{FF2B5EF4-FFF2-40B4-BE49-F238E27FC236}">
                  <a16:creationId xmlns:a16="http://schemas.microsoft.com/office/drawing/2014/main" id="{824458D5-9FB6-D0A4-9E46-6C3A21391019}"/>
                </a:ext>
              </a:extLst>
            </p:cNvPr>
            <p:cNvGrpSpPr/>
            <p:nvPr/>
          </p:nvGrpSpPr>
          <p:grpSpPr>
            <a:xfrm>
              <a:off x="1909816" y="1465705"/>
              <a:ext cx="5324368" cy="949500"/>
              <a:chOff x="1909816" y="1070362"/>
              <a:chExt cx="5324368" cy="949500"/>
            </a:xfrm>
          </p:grpSpPr>
          <p:sp>
            <p:nvSpPr>
              <p:cNvPr id="100" name="TextBox 99">
                <a:extLst>
                  <a:ext uri="{FF2B5EF4-FFF2-40B4-BE49-F238E27FC236}">
                    <a16:creationId xmlns:a16="http://schemas.microsoft.com/office/drawing/2014/main" id="{637FCD7D-0E0F-F0E9-1A27-3D4C12DB8BEB}"/>
                  </a:ext>
                </a:extLst>
              </p:cNvPr>
              <p:cNvSpPr txBox="1"/>
              <p:nvPr/>
            </p:nvSpPr>
            <p:spPr>
              <a:xfrm>
                <a:off x="2064904" y="1132440"/>
                <a:ext cx="5014193" cy="887422"/>
              </a:xfrm>
              <a:prstGeom prst="rect">
                <a:avLst/>
              </a:prstGeom>
              <a:noFill/>
            </p:spPr>
            <p:txBody>
              <a:bodyPr wrap="none" lIns="0" tIns="0" rIns="0" bIns="0" rtlCol="0" anchor="ctr">
                <a:spAutoFit/>
              </a:bodyPr>
              <a:lstStyle/>
              <a:p>
                <a:pPr algn="ctr">
                  <a:spcAft>
                    <a:spcPts val="200"/>
                  </a:spcAft>
                </a:pPr>
                <a:r>
                  <a:rPr lang="ko-KR" altLang="en-US" sz="2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사회 변화와</a:t>
                </a:r>
                <a:r>
                  <a:rPr lang="en-US" altLang="ko-KR" sz="2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2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시대 요구</a:t>
                </a:r>
                <a:r>
                  <a:rPr lang="en-US" altLang="ko-KR" sz="2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2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진단에 따른</a:t>
                </a:r>
                <a:endParaRPr lang="en-US" altLang="ko-KR" sz="2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spcAft>
                    <a:spcPts val="200"/>
                  </a:spcAft>
                </a:pPr>
                <a:r>
                  <a:rPr lang="ko-KR" altLang="en-US" sz="3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미술 교육의 방향과</a:t>
                </a:r>
                <a:r>
                  <a:rPr lang="en-US" altLang="ko-KR" sz="3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3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방법 설정</a:t>
                </a:r>
              </a:p>
            </p:txBody>
          </p:sp>
          <p:grpSp>
            <p:nvGrpSpPr>
              <p:cNvPr id="101" name="그룹 100">
                <a:extLst>
                  <a:ext uri="{FF2B5EF4-FFF2-40B4-BE49-F238E27FC236}">
                    <a16:creationId xmlns:a16="http://schemas.microsoft.com/office/drawing/2014/main" id="{081230F8-801B-BD5F-15A8-FEF9EF2D8E1B}"/>
                  </a:ext>
                </a:extLst>
              </p:cNvPr>
              <p:cNvGrpSpPr/>
              <p:nvPr/>
            </p:nvGrpSpPr>
            <p:grpSpPr>
              <a:xfrm>
                <a:off x="1909816" y="1070362"/>
                <a:ext cx="5324368" cy="200647"/>
                <a:chOff x="2002228" y="1199902"/>
                <a:chExt cx="5324368" cy="200647"/>
              </a:xfrm>
              <a:solidFill>
                <a:srgbClr val="189F98"/>
              </a:solidFill>
            </p:grpSpPr>
            <p:grpSp>
              <p:nvGrpSpPr>
                <p:cNvPr id="102" name="그룹 101">
                  <a:extLst>
                    <a:ext uri="{FF2B5EF4-FFF2-40B4-BE49-F238E27FC236}">
                      <a16:creationId xmlns:a16="http://schemas.microsoft.com/office/drawing/2014/main" id="{3C9DCD26-14BE-5D5D-B583-09D1C2A86C57}"/>
                    </a:ext>
                  </a:extLst>
                </p:cNvPr>
                <p:cNvGrpSpPr/>
                <p:nvPr/>
              </p:nvGrpSpPr>
              <p:grpSpPr>
                <a:xfrm flipH="1">
                  <a:off x="2002228" y="1199902"/>
                  <a:ext cx="310187" cy="200647"/>
                  <a:chOff x="3533733" y="2757150"/>
                  <a:chExt cx="2080873" cy="1346028"/>
                </a:xfrm>
                <a:grpFill/>
              </p:grpSpPr>
              <p:sp>
                <p:nvSpPr>
                  <p:cNvPr id="106" name="자유형: 도형 105">
                    <a:extLst>
                      <a:ext uri="{FF2B5EF4-FFF2-40B4-BE49-F238E27FC236}">
                        <a16:creationId xmlns:a16="http://schemas.microsoft.com/office/drawing/2014/main" id="{33ED2167-D064-AAFC-4FA4-8C0476C41ED3}"/>
                      </a:ext>
                    </a:extLst>
                  </p:cNvPr>
                  <p:cNvSpPr/>
                  <p:nvPr/>
                </p:nvSpPr>
                <p:spPr>
                  <a:xfrm flipV="1">
                    <a:off x="3533733" y="2757150"/>
                    <a:ext cx="956829" cy="1346028"/>
                  </a:xfrm>
                  <a:custGeom>
                    <a:avLst/>
                    <a:gdLst>
                      <a:gd name="connsiteX0" fmla="*/ 956590 w 956827"/>
                      <a:gd name="connsiteY0" fmla="*/ 478486 h 1346028"/>
                      <a:gd name="connsiteX1" fmla="*/ 954304 w 956827"/>
                      <a:gd name="connsiteY1" fmla="*/ 434386 h 1346028"/>
                      <a:gd name="connsiteX2" fmla="*/ 434439 w 956827"/>
                      <a:gd name="connsiteY2" fmla="*/ 1731 h 1346028"/>
                      <a:gd name="connsiteX3" fmla="*/ 1785 w 956827"/>
                      <a:gd name="connsiteY3" fmla="*/ 521596 h 1346028"/>
                      <a:gd name="connsiteX4" fmla="*/ 446716 w 956827"/>
                      <a:gd name="connsiteY4" fmla="*/ 955213 h 1346028"/>
                      <a:gd name="connsiteX5" fmla="*/ 290125 w 956827"/>
                      <a:gd name="connsiteY5" fmla="*/ 1345738 h 1346028"/>
                      <a:gd name="connsiteX6" fmla="*/ 953732 w 956827"/>
                      <a:gd name="connsiteY6" fmla="*/ 529826 h 1346028"/>
                      <a:gd name="connsiteX7" fmla="*/ 956590 w 956827"/>
                      <a:gd name="connsiteY7" fmla="*/ 478486 h 134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827" h="1346028">
                        <a:moveTo>
                          <a:pt x="956590" y="478486"/>
                        </a:moveTo>
                        <a:cubicBezTo>
                          <a:pt x="956599" y="463761"/>
                          <a:pt x="955837" y="449035"/>
                          <a:pt x="954304" y="434386"/>
                        </a:cubicBezTo>
                        <a:cubicBezTo>
                          <a:pt x="930224" y="171353"/>
                          <a:pt x="697472" y="-22348"/>
                          <a:pt x="434439" y="1731"/>
                        </a:cubicBezTo>
                        <a:cubicBezTo>
                          <a:pt x="171415" y="25811"/>
                          <a:pt x="-22295" y="258563"/>
                          <a:pt x="1785" y="521596"/>
                        </a:cubicBezTo>
                        <a:cubicBezTo>
                          <a:pt x="23235" y="755902"/>
                          <a:pt x="211935" y="939801"/>
                          <a:pt x="446716" y="955213"/>
                        </a:cubicBezTo>
                        <a:cubicBezTo>
                          <a:pt x="472910" y="1162191"/>
                          <a:pt x="361658" y="1285349"/>
                          <a:pt x="290125" y="1345738"/>
                        </a:cubicBezTo>
                        <a:cubicBezTo>
                          <a:pt x="509200" y="1318972"/>
                          <a:pt x="924871" y="998170"/>
                          <a:pt x="953732" y="529826"/>
                        </a:cubicBezTo>
                        <a:cubicBezTo>
                          <a:pt x="955609" y="512776"/>
                          <a:pt x="956571" y="495641"/>
                          <a:pt x="956590" y="478486"/>
                        </a:cubicBezTo>
                        <a:close/>
                      </a:path>
                    </a:pathLst>
                  </a:custGeom>
                  <a:solidFill>
                    <a:srgbClr val="3275B9"/>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07" name="자유형: 도형 106">
                    <a:extLst>
                      <a:ext uri="{FF2B5EF4-FFF2-40B4-BE49-F238E27FC236}">
                        <a16:creationId xmlns:a16="http://schemas.microsoft.com/office/drawing/2014/main" id="{9B647E49-E04F-6A1C-01E8-3B45ADE7D1EF}"/>
                      </a:ext>
                    </a:extLst>
                  </p:cNvPr>
                  <p:cNvSpPr/>
                  <p:nvPr/>
                </p:nvSpPr>
                <p:spPr>
                  <a:xfrm flipV="1">
                    <a:off x="4657777" y="2757150"/>
                    <a:ext cx="956829" cy="1346028"/>
                  </a:xfrm>
                  <a:custGeom>
                    <a:avLst/>
                    <a:gdLst>
                      <a:gd name="connsiteX0" fmla="*/ 956590 w 956827"/>
                      <a:gd name="connsiteY0" fmla="*/ 478486 h 1346028"/>
                      <a:gd name="connsiteX1" fmla="*/ 954304 w 956827"/>
                      <a:gd name="connsiteY1" fmla="*/ 434386 h 1346028"/>
                      <a:gd name="connsiteX2" fmla="*/ 434439 w 956827"/>
                      <a:gd name="connsiteY2" fmla="*/ 1731 h 1346028"/>
                      <a:gd name="connsiteX3" fmla="*/ 1785 w 956827"/>
                      <a:gd name="connsiteY3" fmla="*/ 521596 h 1346028"/>
                      <a:gd name="connsiteX4" fmla="*/ 446716 w 956827"/>
                      <a:gd name="connsiteY4" fmla="*/ 955213 h 1346028"/>
                      <a:gd name="connsiteX5" fmla="*/ 290125 w 956827"/>
                      <a:gd name="connsiteY5" fmla="*/ 1345738 h 1346028"/>
                      <a:gd name="connsiteX6" fmla="*/ 953827 w 956827"/>
                      <a:gd name="connsiteY6" fmla="*/ 529826 h 1346028"/>
                      <a:gd name="connsiteX7" fmla="*/ 956590 w 956827"/>
                      <a:gd name="connsiteY7" fmla="*/ 478486 h 134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827" h="1346028">
                        <a:moveTo>
                          <a:pt x="956590" y="478486"/>
                        </a:moveTo>
                        <a:cubicBezTo>
                          <a:pt x="956599" y="463761"/>
                          <a:pt x="955837" y="449035"/>
                          <a:pt x="954304" y="434386"/>
                        </a:cubicBezTo>
                        <a:cubicBezTo>
                          <a:pt x="930224" y="171353"/>
                          <a:pt x="697472" y="-22348"/>
                          <a:pt x="434439" y="1731"/>
                        </a:cubicBezTo>
                        <a:cubicBezTo>
                          <a:pt x="171415" y="25811"/>
                          <a:pt x="-22295" y="258563"/>
                          <a:pt x="1785" y="521596"/>
                        </a:cubicBezTo>
                        <a:cubicBezTo>
                          <a:pt x="23235" y="755902"/>
                          <a:pt x="211935" y="939801"/>
                          <a:pt x="446716" y="955213"/>
                        </a:cubicBezTo>
                        <a:cubicBezTo>
                          <a:pt x="472910" y="1162191"/>
                          <a:pt x="361658" y="1285349"/>
                          <a:pt x="290125" y="1345738"/>
                        </a:cubicBezTo>
                        <a:cubicBezTo>
                          <a:pt x="509200" y="1318972"/>
                          <a:pt x="924967" y="998170"/>
                          <a:pt x="953827" y="529826"/>
                        </a:cubicBezTo>
                        <a:cubicBezTo>
                          <a:pt x="955628" y="512776"/>
                          <a:pt x="956551" y="495631"/>
                          <a:pt x="956590" y="478486"/>
                        </a:cubicBezTo>
                        <a:close/>
                      </a:path>
                    </a:pathLst>
                  </a:custGeom>
                  <a:solidFill>
                    <a:srgbClr val="3275B9"/>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grpSp>
            <p:grpSp>
              <p:nvGrpSpPr>
                <p:cNvPr id="103" name="그룹 102">
                  <a:extLst>
                    <a:ext uri="{FF2B5EF4-FFF2-40B4-BE49-F238E27FC236}">
                      <a16:creationId xmlns:a16="http://schemas.microsoft.com/office/drawing/2014/main" id="{8541DCF2-EFA3-58B9-B9E9-4B8F174B5D03}"/>
                    </a:ext>
                  </a:extLst>
                </p:cNvPr>
                <p:cNvGrpSpPr/>
                <p:nvPr/>
              </p:nvGrpSpPr>
              <p:grpSpPr>
                <a:xfrm>
                  <a:off x="7016409" y="1199902"/>
                  <a:ext cx="310187" cy="200647"/>
                  <a:chOff x="3908601" y="2757150"/>
                  <a:chExt cx="2080873" cy="1346028"/>
                </a:xfrm>
                <a:grpFill/>
              </p:grpSpPr>
              <p:sp>
                <p:nvSpPr>
                  <p:cNvPr id="104" name="자유형: 도형 103">
                    <a:extLst>
                      <a:ext uri="{FF2B5EF4-FFF2-40B4-BE49-F238E27FC236}">
                        <a16:creationId xmlns:a16="http://schemas.microsoft.com/office/drawing/2014/main" id="{2A01BF8B-C316-31E8-8A77-810A835DD9BB}"/>
                      </a:ext>
                    </a:extLst>
                  </p:cNvPr>
                  <p:cNvSpPr/>
                  <p:nvPr/>
                </p:nvSpPr>
                <p:spPr>
                  <a:xfrm>
                    <a:off x="3908601" y="2757150"/>
                    <a:ext cx="956829" cy="1346028"/>
                  </a:xfrm>
                  <a:custGeom>
                    <a:avLst/>
                    <a:gdLst>
                      <a:gd name="connsiteX0" fmla="*/ 956590 w 956827"/>
                      <a:gd name="connsiteY0" fmla="*/ 478486 h 1346028"/>
                      <a:gd name="connsiteX1" fmla="*/ 954304 w 956827"/>
                      <a:gd name="connsiteY1" fmla="*/ 434386 h 1346028"/>
                      <a:gd name="connsiteX2" fmla="*/ 434439 w 956827"/>
                      <a:gd name="connsiteY2" fmla="*/ 1731 h 1346028"/>
                      <a:gd name="connsiteX3" fmla="*/ 1785 w 956827"/>
                      <a:gd name="connsiteY3" fmla="*/ 521596 h 1346028"/>
                      <a:gd name="connsiteX4" fmla="*/ 446716 w 956827"/>
                      <a:gd name="connsiteY4" fmla="*/ 955213 h 1346028"/>
                      <a:gd name="connsiteX5" fmla="*/ 290125 w 956827"/>
                      <a:gd name="connsiteY5" fmla="*/ 1345738 h 1346028"/>
                      <a:gd name="connsiteX6" fmla="*/ 953732 w 956827"/>
                      <a:gd name="connsiteY6" fmla="*/ 529826 h 1346028"/>
                      <a:gd name="connsiteX7" fmla="*/ 956590 w 956827"/>
                      <a:gd name="connsiteY7" fmla="*/ 478486 h 134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827" h="1346028">
                        <a:moveTo>
                          <a:pt x="956590" y="478486"/>
                        </a:moveTo>
                        <a:cubicBezTo>
                          <a:pt x="956599" y="463761"/>
                          <a:pt x="955837" y="449035"/>
                          <a:pt x="954304" y="434386"/>
                        </a:cubicBezTo>
                        <a:cubicBezTo>
                          <a:pt x="930224" y="171353"/>
                          <a:pt x="697472" y="-22348"/>
                          <a:pt x="434439" y="1731"/>
                        </a:cubicBezTo>
                        <a:cubicBezTo>
                          <a:pt x="171415" y="25811"/>
                          <a:pt x="-22295" y="258563"/>
                          <a:pt x="1785" y="521596"/>
                        </a:cubicBezTo>
                        <a:cubicBezTo>
                          <a:pt x="23235" y="755902"/>
                          <a:pt x="211935" y="939801"/>
                          <a:pt x="446716" y="955213"/>
                        </a:cubicBezTo>
                        <a:cubicBezTo>
                          <a:pt x="472910" y="1162191"/>
                          <a:pt x="361658" y="1285349"/>
                          <a:pt x="290125" y="1345738"/>
                        </a:cubicBezTo>
                        <a:cubicBezTo>
                          <a:pt x="509200" y="1318972"/>
                          <a:pt x="924871" y="998170"/>
                          <a:pt x="953732" y="529826"/>
                        </a:cubicBezTo>
                        <a:cubicBezTo>
                          <a:pt x="955609" y="512776"/>
                          <a:pt x="956571" y="495641"/>
                          <a:pt x="956590" y="478486"/>
                        </a:cubicBezTo>
                        <a:close/>
                      </a:path>
                    </a:pathLst>
                  </a:custGeom>
                  <a:solidFill>
                    <a:srgbClr val="3275B9"/>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05" name="자유형: 도형 104">
                    <a:extLst>
                      <a:ext uri="{FF2B5EF4-FFF2-40B4-BE49-F238E27FC236}">
                        <a16:creationId xmlns:a16="http://schemas.microsoft.com/office/drawing/2014/main" id="{5ECC3113-3BF1-B5B5-3E10-DDFA9333F7C8}"/>
                      </a:ext>
                    </a:extLst>
                  </p:cNvPr>
                  <p:cNvSpPr/>
                  <p:nvPr/>
                </p:nvSpPr>
                <p:spPr>
                  <a:xfrm>
                    <a:off x="5032645" y="2757150"/>
                    <a:ext cx="956829" cy="1346028"/>
                  </a:xfrm>
                  <a:custGeom>
                    <a:avLst/>
                    <a:gdLst>
                      <a:gd name="connsiteX0" fmla="*/ 956590 w 956827"/>
                      <a:gd name="connsiteY0" fmla="*/ 478486 h 1346028"/>
                      <a:gd name="connsiteX1" fmla="*/ 954304 w 956827"/>
                      <a:gd name="connsiteY1" fmla="*/ 434386 h 1346028"/>
                      <a:gd name="connsiteX2" fmla="*/ 434439 w 956827"/>
                      <a:gd name="connsiteY2" fmla="*/ 1731 h 1346028"/>
                      <a:gd name="connsiteX3" fmla="*/ 1785 w 956827"/>
                      <a:gd name="connsiteY3" fmla="*/ 521596 h 1346028"/>
                      <a:gd name="connsiteX4" fmla="*/ 446716 w 956827"/>
                      <a:gd name="connsiteY4" fmla="*/ 955213 h 1346028"/>
                      <a:gd name="connsiteX5" fmla="*/ 290125 w 956827"/>
                      <a:gd name="connsiteY5" fmla="*/ 1345738 h 1346028"/>
                      <a:gd name="connsiteX6" fmla="*/ 953827 w 956827"/>
                      <a:gd name="connsiteY6" fmla="*/ 529826 h 1346028"/>
                      <a:gd name="connsiteX7" fmla="*/ 956590 w 956827"/>
                      <a:gd name="connsiteY7" fmla="*/ 478486 h 134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827" h="1346028">
                        <a:moveTo>
                          <a:pt x="956590" y="478486"/>
                        </a:moveTo>
                        <a:cubicBezTo>
                          <a:pt x="956599" y="463761"/>
                          <a:pt x="955837" y="449035"/>
                          <a:pt x="954304" y="434386"/>
                        </a:cubicBezTo>
                        <a:cubicBezTo>
                          <a:pt x="930224" y="171353"/>
                          <a:pt x="697472" y="-22348"/>
                          <a:pt x="434439" y="1731"/>
                        </a:cubicBezTo>
                        <a:cubicBezTo>
                          <a:pt x="171415" y="25811"/>
                          <a:pt x="-22295" y="258563"/>
                          <a:pt x="1785" y="521596"/>
                        </a:cubicBezTo>
                        <a:cubicBezTo>
                          <a:pt x="23235" y="755902"/>
                          <a:pt x="211935" y="939801"/>
                          <a:pt x="446716" y="955213"/>
                        </a:cubicBezTo>
                        <a:cubicBezTo>
                          <a:pt x="472910" y="1162191"/>
                          <a:pt x="361658" y="1285349"/>
                          <a:pt x="290125" y="1345738"/>
                        </a:cubicBezTo>
                        <a:cubicBezTo>
                          <a:pt x="509200" y="1318972"/>
                          <a:pt x="924967" y="998170"/>
                          <a:pt x="953827" y="529826"/>
                        </a:cubicBezTo>
                        <a:cubicBezTo>
                          <a:pt x="955628" y="512776"/>
                          <a:pt x="956551" y="495631"/>
                          <a:pt x="956590" y="478486"/>
                        </a:cubicBezTo>
                        <a:close/>
                      </a:path>
                    </a:pathLst>
                  </a:custGeom>
                  <a:solidFill>
                    <a:srgbClr val="3275B9"/>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grpSp>
          </p:grpSp>
        </p:grpSp>
        <p:grpSp>
          <p:nvGrpSpPr>
            <p:cNvPr id="163" name="그룹 162">
              <a:extLst>
                <a:ext uri="{FF2B5EF4-FFF2-40B4-BE49-F238E27FC236}">
                  <a16:creationId xmlns:a16="http://schemas.microsoft.com/office/drawing/2014/main" id="{616301C1-363B-CAB2-B3EF-87D1540D4458}"/>
                </a:ext>
              </a:extLst>
            </p:cNvPr>
            <p:cNvGrpSpPr/>
            <p:nvPr/>
          </p:nvGrpSpPr>
          <p:grpSpPr>
            <a:xfrm>
              <a:off x="466589" y="2701981"/>
              <a:ext cx="8210823" cy="3463869"/>
              <a:chOff x="466589" y="2621620"/>
              <a:chExt cx="8210823" cy="3463869"/>
            </a:xfrm>
          </p:grpSpPr>
          <p:grpSp>
            <p:nvGrpSpPr>
              <p:cNvPr id="160" name="그룹 159">
                <a:extLst>
                  <a:ext uri="{FF2B5EF4-FFF2-40B4-BE49-F238E27FC236}">
                    <a16:creationId xmlns:a16="http://schemas.microsoft.com/office/drawing/2014/main" id="{9184A82E-B707-521F-3B3E-7992DAB03626}"/>
                  </a:ext>
                </a:extLst>
              </p:cNvPr>
              <p:cNvGrpSpPr/>
              <p:nvPr/>
            </p:nvGrpSpPr>
            <p:grpSpPr>
              <a:xfrm>
                <a:off x="466589" y="2621620"/>
                <a:ext cx="8210823" cy="1012987"/>
                <a:chOff x="466589" y="2348352"/>
                <a:chExt cx="8210823" cy="1012987"/>
              </a:xfrm>
            </p:grpSpPr>
            <p:grpSp>
              <p:nvGrpSpPr>
                <p:cNvPr id="109" name="그룹 108">
                  <a:extLst>
                    <a:ext uri="{FF2B5EF4-FFF2-40B4-BE49-F238E27FC236}">
                      <a16:creationId xmlns:a16="http://schemas.microsoft.com/office/drawing/2014/main" id="{63D845B2-21D3-5916-43C2-32BBBE004193}"/>
                    </a:ext>
                  </a:extLst>
                </p:cNvPr>
                <p:cNvGrpSpPr/>
                <p:nvPr/>
              </p:nvGrpSpPr>
              <p:grpSpPr>
                <a:xfrm>
                  <a:off x="466589" y="2348352"/>
                  <a:ext cx="3884613" cy="1012987"/>
                  <a:chOff x="532186" y="2393026"/>
                  <a:chExt cx="3713357" cy="968329"/>
                </a:xfrm>
              </p:grpSpPr>
              <p:sp>
                <p:nvSpPr>
                  <p:cNvPr id="131" name="자유형: 도형 130">
                    <a:extLst>
                      <a:ext uri="{FF2B5EF4-FFF2-40B4-BE49-F238E27FC236}">
                        <a16:creationId xmlns:a16="http://schemas.microsoft.com/office/drawing/2014/main" id="{5A8FAABC-714F-5C2E-7D2F-E3DC4C5308B7}"/>
                      </a:ext>
                    </a:extLst>
                  </p:cNvPr>
                  <p:cNvSpPr/>
                  <p:nvPr/>
                </p:nvSpPr>
                <p:spPr>
                  <a:xfrm>
                    <a:off x="532186" y="2394021"/>
                    <a:ext cx="332391" cy="203897"/>
                  </a:xfrm>
                  <a:custGeom>
                    <a:avLst/>
                    <a:gdLst>
                      <a:gd name="connsiteX0" fmla="*/ -399 w 1162050"/>
                      <a:gd name="connsiteY0" fmla="*/ 249250 h 712832"/>
                      <a:gd name="connsiteX1" fmla="*/ 1161652 w 1162050"/>
                      <a:gd name="connsiteY1" fmla="*/ 188766 h 712832"/>
                      <a:gd name="connsiteX2" fmla="*/ 1161652 w 1162050"/>
                      <a:gd name="connsiteY2" fmla="*/ 712641 h 712832"/>
                      <a:gd name="connsiteX3" fmla="*/ -399 w 1162050"/>
                      <a:gd name="connsiteY3" fmla="*/ 712641 h 712832"/>
                    </a:gdLst>
                    <a:ahLst/>
                    <a:cxnLst>
                      <a:cxn ang="0">
                        <a:pos x="connsiteX0" y="connsiteY0"/>
                      </a:cxn>
                      <a:cxn ang="0">
                        <a:pos x="connsiteX1" y="connsiteY1"/>
                      </a:cxn>
                      <a:cxn ang="0">
                        <a:pos x="connsiteX2" y="connsiteY2"/>
                      </a:cxn>
                      <a:cxn ang="0">
                        <a:pos x="connsiteX3" y="connsiteY3"/>
                      </a:cxn>
                    </a:cxnLst>
                    <a:rect l="l" t="t" r="r" b="b"/>
                    <a:pathLst>
                      <a:path w="1162050" h="712832">
                        <a:moveTo>
                          <a:pt x="-399" y="249250"/>
                        </a:moveTo>
                        <a:cubicBezTo>
                          <a:pt x="-399" y="-113462"/>
                          <a:pt x="1161652" y="-32881"/>
                          <a:pt x="1161652" y="188766"/>
                        </a:cubicBezTo>
                        <a:lnTo>
                          <a:pt x="1161652" y="712641"/>
                        </a:lnTo>
                        <a:lnTo>
                          <a:pt x="-399" y="712641"/>
                        </a:lnTo>
                        <a:close/>
                      </a:path>
                    </a:pathLst>
                  </a:custGeom>
                  <a:solidFill>
                    <a:srgbClr val="0B6965"/>
                  </a:solidFill>
                  <a:ln w="9525" cap="flat">
                    <a:noFill/>
                    <a:prstDash val="solid"/>
                    <a:miter/>
                  </a:ln>
                </p:spPr>
                <p:txBody>
                  <a:bodyPr rtlCol="0" anchor="ctr"/>
                  <a:lstStyle/>
                  <a:p>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32" name="사각형: 둥근 모서리 131">
                    <a:extLst>
                      <a:ext uri="{FF2B5EF4-FFF2-40B4-BE49-F238E27FC236}">
                        <a16:creationId xmlns:a16="http://schemas.microsoft.com/office/drawing/2014/main" id="{2E1F3950-B7C8-C457-F3B5-AB8F492D35C5}"/>
                      </a:ext>
                    </a:extLst>
                  </p:cNvPr>
                  <p:cNvSpPr/>
                  <p:nvPr/>
                </p:nvSpPr>
                <p:spPr>
                  <a:xfrm>
                    <a:off x="594405" y="2393026"/>
                    <a:ext cx="3651138" cy="968329"/>
                  </a:xfrm>
                  <a:prstGeom prst="roundRect">
                    <a:avLst>
                      <a:gd name="adj" fmla="val 9403"/>
                    </a:avLst>
                  </a:prstGeom>
                  <a:solidFill>
                    <a:schemeClr val="bg1"/>
                  </a:solidFill>
                  <a:ln w="28575" cap="rnd">
                    <a:noFill/>
                    <a:prstDash val="sysDot"/>
                  </a:ln>
                  <a:effectLst>
                    <a:outerShdw dist="38100" dir="5400000" algn="t" rotWithShape="0">
                      <a:srgbClr val="3275B9">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133" name="그룹 132">
                    <a:extLst>
                      <a:ext uri="{FF2B5EF4-FFF2-40B4-BE49-F238E27FC236}">
                        <a16:creationId xmlns:a16="http://schemas.microsoft.com/office/drawing/2014/main" id="{F171C910-8F26-8EF3-FF9D-C5AFB9D67348}"/>
                      </a:ext>
                    </a:extLst>
                  </p:cNvPr>
                  <p:cNvGrpSpPr/>
                  <p:nvPr/>
                </p:nvGrpSpPr>
                <p:grpSpPr>
                  <a:xfrm>
                    <a:off x="532186" y="2445036"/>
                    <a:ext cx="483581" cy="314833"/>
                    <a:chOff x="883672" y="4558371"/>
                    <a:chExt cx="483581" cy="314833"/>
                  </a:xfrm>
                </p:grpSpPr>
                <p:sp>
                  <p:nvSpPr>
                    <p:cNvPr id="134" name="자유형: 도형 133">
                      <a:extLst>
                        <a:ext uri="{FF2B5EF4-FFF2-40B4-BE49-F238E27FC236}">
                          <a16:creationId xmlns:a16="http://schemas.microsoft.com/office/drawing/2014/main" id="{634F4820-DB29-AB2B-62E4-3B3E418032A5}"/>
                        </a:ext>
                      </a:extLst>
                    </p:cNvPr>
                    <p:cNvSpPr/>
                    <p:nvPr/>
                  </p:nvSpPr>
                  <p:spPr>
                    <a:xfrm>
                      <a:off x="883672" y="4558371"/>
                      <a:ext cx="483581" cy="314833"/>
                    </a:xfrm>
                    <a:custGeom>
                      <a:avLst/>
                      <a:gdLst>
                        <a:gd name="connsiteX0" fmla="*/ -18 w 1920907"/>
                        <a:gd name="connsiteY0" fmla="*/ -191 h 1250602"/>
                        <a:gd name="connsiteX1" fmla="*/ 678353 w 1920907"/>
                        <a:gd name="connsiteY1" fmla="*/ 288607 h 1250602"/>
                        <a:gd name="connsiteX2" fmla="*/ 1021253 w 1920907"/>
                        <a:gd name="connsiteY2" fmla="*/ 257651 h 1250602"/>
                        <a:gd name="connsiteX3" fmla="*/ 1376535 w 1920907"/>
                        <a:gd name="connsiteY3" fmla="*/ 208025 h 1250602"/>
                        <a:gd name="connsiteX4" fmla="*/ 1920509 w 1920907"/>
                        <a:gd name="connsiteY4" fmla="*/ 725138 h 1250602"/>
                        <a:gd name="connsiteX5" fmla="*/ 1376535 w 1920907"/>
                        <a:gd name="connsiteY5" fmla="*/ 1208722 h 1250602"/>
                        <a:gd name="connsiteX6" fmla="*/ 66848 w 1920907"/>
                        <a:gd name="connsiteY6" fmla="*/ 993838 h 1250602"/>
                        <a:gd name="connsiteX7" fmla="*/ -399 w 1920907"/>
                        <a:gd name="connsiteY7" fmla="*/ 803338 h 125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0907" h="1250602">
                          <a:moveTo>
                            <a:pt x="-18" y="-191"/>
                          </a:moveTo>
                          <a:cubicBezTo>
                            <a:pt x="6840" y="217074"/>
                            <a:pt x="388412" y="299180"/>
                            <a:pt x="678353" y="288607"/>
                          </a:cubicBezTo>
                          <a:cubicBezTo>
                            <a:pt x="805607" y="283940"/>
                            <a:pt x="915621" y="271748"/>
                            <a:pt x="1021253" y="257651"/>
                          </a:cubicBezTo>
                          <a:cubicBezTo>
                            <a:pt x="1201276" y="233648"/>
                            <a:pt x="1342722" y="203739"/>
                            <a:pt x="1376535" y="208025"/>
                          </a:cubicBezTo>
                          <a:cubicBezTo>
                            <a:pt x="1436829" y="215550"/>
                            <a:pt x="1920509" y="691610"/>
                            <a:pt x="1920509" y="725138"/>
                          </a:cubicBezTo>
                          <a:cubicBezTo>
                            <a:pt x="1920509" y="758666"/>
                            <a:pt x="1470262" y="1193291"/>
                            <a:pt x="1376535" y="1208722"/>
                          </a:cubicBezTo>
                          <a:cubicBezTo>
                            <a:pt x="608154" y="1335023"/>
                            <a:pt x="229630" y="1148429"/>
                            <a:pt x="66848" y="993838"/>
                          </a:cubicBezTo>
                          <a:cubicBezTo>
                            <a:pt x="20842" y="950118"/>
                            <a:pt x="-399" y="890873"/>
                            <a:pt x="-399" y="803338"/>
                          </a:cubicBezTo>
                          <a:close/>
                        </a:path>
                      </a:pathLst>
                    </a:custGeom>
                    <a:solidFill>
                      <a:srgbClr val="189F98"/>
                    </a:solidFill>
                    <a:ln w="9525" cap="flat">
                      <a:noFill/>
                      <a:prstDash val="solid"/>
                      <a:miter/>
                    </a:ln>
                  </p:spPr>
                  <p:txBody>
                    <a:bodyPr rtlCol="0" anchor="ctr"/>
                    <a:lstStyle/>
                    <a:p>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35" name="TextBox 134">
                      <a:extLst>
                        <a:ext uri="{FF2B5EF4-FFF2-40B4-BE49-F238E27FC236}">
                          <a16:creationId xmlns:a16="http://schemas.microsoft.com/office/drawing/2014/main" id="{5F63BAF1-B97E-6FFF-0F7D-E66A90A61189}"/>
                        </a:ext>
                      </a:extLst>
                    </p:cNvPr>
                    <p:cNvSpPr txBox="1"/>
                    <p:nvPr/>
                  </p:nvSpPr>
                  <p:spPr>
                    <a:xfrm>
                      <a:off x="1048799" y="4665625"/>
                      <a:ext cx="163959" cy="176525"/>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01</a:t>
                      </a:r>
                      <a:endPar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grpSp>
            <p:sp>
              <p:nvSpPr>
                <p:cNvPr id="112" name="TextBox 111">
                  <a:extLst>
                    <a:ext uri="{FF2B5EF4-FFF2-40B4-BE49-F238E27FC236}">
                      <a16:creationId xmlns:a16="http://schemas.microsoft.com/office/drawing/2014/main" id="{099B80C2-E058-6B15-3F9C-565F9C94206C}"/>
                    </a:ext>
                  </a:extLst>
                </p:cNvPr>
                <p:cNvSpPr txBox="1"/>
                <p:nvPr/>
              </p:nvSpPr>
              <p:spPr>
                <a:xfrm>
                  <a:off x="1089691" y="2595800"/>
                  <a:ext cx="2643352" cy="518091"/>
                </a:xfrm>
                <a:prstGeom prst="rect">
                  <a:avLst/>
                </a:prstGeom>
                <a:noFill/>
              </p:spPr>
              <p:txBody>
                <a:bodyPr wrap="none" lIns="0" tIns="0" rIns="0" bIns="0" rtlCol="0" anchor="ctr">
                  <a:spAutoFit/>
                </a:bodyPr>
                <a:lstStyle/>
                <a:p>
                  <a:pP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미래 사회 대비 역량 함양을 위한</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내용 체계 재구조화</a:t>
                  </a:r>
                </a:p>
              </p:txBody>
            </p:sp>
            <p:grpSp>
              <p:nvGrpSpPr>
                <p:cNvPr id="137" name="그룹 136">
                  <a:extLst>
                    <a:ext uri="{FF2B5EF4-FFF2-40B4-BE49-F238E27FC236}">
                      <a16:creationId xmlns:a16="http://schemas.microsoft.com/office/drawing/2014/main" id="{484B6699-FA06-1517-8F09-49B9F86803A0}"/>
                    </a:ext>
                  </a:extLst>
                </p:cNvPr>
                <p:cNvGrpSpPr/>
                <p:nvPr/>
              </p:nvGrpSpPr>
              <p:grpSpPr>
                <a:xfrm>
                  <a:off x="4792799" y="2348352"/>
                  <a:ext cx="3884613" cy="1012987"/>
                  <a:chOff x="532186" y="2393026"/>
                  <a:chExt cx="3713357" cy="968329"/>
                </a:xfrm>
              </p:grpSpPr>
              <p:sp>
                <p:nvSpPr>
                  <p:cNvPr id="153" name="자유형: 도형 152">
                    <a:extLst>
                      <a:ext uri="{FF2B5EF4-FFF2-40B4-BE49-F238E27FC236}">
                        <a16:creationId xmlns:a16="http://schemas.microsoft.com/office/drawing/2014/main" id="{C1369709-FE72-CBE5-E553-27B56A280E0B}"/>
                      </a:ext>
                    </a:extLst>
                  </p:cNvPr>
                  <p:cNvSpPr/>
                  <p:nvPr/>
                </p:nvSpPr>
                <p:spPr>
                  <a:xfrm>
                    <a:off x="532186" y="2394021"/>
                    <a:ext cx="332391" cy="203897"/>
                  </a:xfrm>
                  <a:custGeom>
                    <a:avLst/>
                    <a:gdLst>
                      <a:gd name="connsiteX0" fmla="*/ -399 w 1162050"/>
                      <a:gd name="connsiteY0" fmla="*/ 249250 h 712832"/>
                      <a:gd name="connsiteX1" fmla="*/ 1161652 w 1162050"/>
                      <a:gd name="connsiteY1" fmla="*/ 188766 h 712832"/>
                      <a:gd name="connsiteX2" fmla="*/ 1161652 w 1162050"/>
                      <a:gd name="connsiteY2" fmla="*/ 712641 h 712832"/>
                      <a:gd name="connsiteX3" fmla="*/ -399 w 1162050"/>
                      <a:gd name="connsiteY3" fmla="*/ 712641 h 712832"/>
                    </a:gdLst>
                    <a:ahLst/>
                    <a:cxnLst>
                      <a:cxn ang="0">
                        <a:pos x="connsiteX0" y="connsiteY0"/>
                      </a:cxn>
                      <a:cxn ang="0">
                        <a:pos x="connsiteX1" y="connsiteY1"/>
                      </a:cxn>
                      <a:cxn ang="0">
                        <a:pos x="connsiteX2" y="connsiteY2"/>
                      </a:cxn>
                      <a:cxn ang="0">
                        <a:pos x="connsiteX3" y="connsiteY3"/>
                      </a:cxn>
                    </a:cxnLst>
                    <a:rect l="l" t="t" r="r" b="b"/>
                    <a:pathLst>
                      <a:path w="1162050" h="712832">
                        <a:moveTo>
                          <a:pt x="-399" y="249250"/>
                        </a:moveTo>
                        <a:cubicBezTo>
                          <a:pt x="-399" y="-113462"/>
                          <a:pt x="1161652" y="-32881"/>
                          <a:pt x="1161652" y="188766"/>
                        </a:cubicBezTo>
                        <a:lnTo>
                          <a:pt x="1161652" y="712641"/>
                        </a:lnTo>
                        <a:lnTo>
                          <a:pt x="-399" y="712641"/>
                        </a:lnTo>
                        <a:close/>
                      </a:path>
                    </a:pathLst>
                  </a:custGeom>
                  <a:solidFill>
                    <a:srgbClr val="508F31"/>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54" name="사각형: 둥근 모서리 153">
                    <a:extLst>
                      <a:ext uri="{FF2B5EF4-FFF2-40B4-BE49-F238E27FC236}">
                        <a16:creationId xmlns:a16="http://schemas.microsoft.com/office/drawing/2014/main" id="{E65A54C8-3285-B6F2-4773-CC620557FB7F}"/>
                      </a:ext>
                    </a:extLst>
                  </p:cNvPr>
                  <p:cNvSpPr/>
                  <p:nvPr/>
                </p:nvSpPr>
                <p:spPr>
                  <a:xfrm>
                    <a:off x="594405" y="2393026"/>
                    <a:ext cx="3651138" cy="968329"/>
                  </a:xfrm>
                  <a:prstGeom prst="roundRect">
                    <a:avLst>
                      <a:gd name="adj" fmla="val 9403"/>
                    </a:avLst>
                  </a:prstGeom>
                  <a:solidFill>
                    <a:schemeClr val="bg1"/>
                  </a:solidFill>
                  <a:ln w="28575" cap="rnd">
                    <a:noFill/>
                    <a:prstDash val="sysDot"/>
                  </a:ln>
                  <a:effectLst>
                    <a:outerShdw dist="38100" dir="5400000" algn="t" rotWithShape="0">
                      <a:srgbClr val="3275B9">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155" name="그룹 154">
                    <a:extLst>
                      <a:ext uri="{FF2B5EF4-FFF2-40B4-BE49-F238E27FC236}">
                        <a16:creationId xmlns:a16="http://schemas.microsoft.com/office/drawing/2014/main" id="{DC2EF706-A23D-9A57-90E7-916818F63ED6}"/>
                      </a:ext>
                    </a:extLst>
                  </p:cNvPr>
                  <p:cNvGrpSpPr/>
                  <p:nvPr/>
                </p:nvGrpSpPr>
                <p:grpSpPr>
                  <a:xfrm>
                    <a:off x="532186" y="2445036"/>
                    <a:ext cx="483581" cy="314833"/>
                    <a:chOff x="883672" y="4558371"/>
                    <a:chExt cx="483581" cy="314833"/>
                  </a:xfrm>
                </p:grpSpPr>
                <p:sp>
                  <p:nvSpPr>
                    <p:cNvPr id="156" name="자유형: 도형 155">
                      <a:extLst>
                        <a:ext uri="{FF2B5EF4-FFF2-40B4-BE49-F238E27FC236}">
                          <a16:creationId xmlns:a16="http://schemas.microsoft.com/office/drawing/2014/main" id="{34411B4A-065A-767E-4F85-1CC4DE10D76E}"/>
                        </a:ext>
                      </a:extLst>
                    </p:cNvPr>
                    <p:cNvSpPr/>
                    <p:nvPr/>
                  </p:nvSpPr>
                  <p:spPr>
                    <a:xfrm>
                      <a:off x="883672" y="4558371"/>
                      <a:ext cx="483581" cy="314833"/>
                    </a:xfrm>
                    <a:custGeom>
                      <a:avLst/>
                      <a:gdLst>
                        <a:gd name="connsiteX0" fmla="*/ -18 w 1920907"/>
                        <a:gd name="connsiteY0" fmla="*/ -191 h 1250602"/>
                        <a:gd name="connsiteX1" fmla="*/ 678353 w 1920907"/>
                        <a:gd name="connsiteY1" fmla="*/ 288607 h 1250602"/>
                        <a:gd name="connsiteX2" fmla="*/ 1021253 w 1920907"/>
                        <a:gd name="connsiteY2" fmla="*/ 257651 h 1250602"/>
                        <a:gd name="connsiteX3" fmla="*/ 1376535 w 1920907"/>
                        <a:gd name="connsiteY3" fmla="*/ 208025 h 1250602"/>
                        <a:gd name="connsiteX4" fmla="*/ 1920509 w 1920907"/>
                        <a:gd name="connsiteY4" fmla="*/ 725138 h 1250602"/>
                        <a:gd name="connsiteX5" fmla="*/ 1376535 w 1920907"/>
                        <a:gd name="connsiteY5" fmla="*/ 1208722 h 1250602"/>
                        <a:gd name="connsiteX6" fmla="*/ 66848 w 1920907"/>
                        <a:gd name="connsiteY6" fmla="*/ 993838 h 1250602"/>
                        <a:gd name="connsiteX7" fmla="*/ -399 w 1920907"/>
                        <a:gd name="connsiteY7" fmla="*/ 803338 h 125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0907" h="1250602">
                          <a:moveTo>
                            <a:pt x="-18" y="-191"/>
                          </a:moveTo>
                          <a:cubicBezTo>
                            <a:pt x="6840" y="217074"/>
                            <a:pt x="388412" y="299180"/>
                            <a:pt x="678353" y="288607"/>
                          </a:cubicBezTo>
                          <a:cubicBezTo>
                            <a:pt x="805607" y="283940"/>
                            <a:pt x="915621" y="271748"/>
                            <a:pt x="1021253" y="257651"/>
                          </a:cubicBezTo>
                          <a:cubicBezTo>
                            <a:pt x="1201276" y="233648"/>
                            <a:pt x="1342722" y="203739"/>
                            <a:pt x="1376535" y="208025"/>
                          </a:cubicBezTo>
                          <a:cubicBezTo>
                            <a:pt x="1436829" y="215550"/>
                            <a:pt x="1920509" y="691610"/>
                            <a:pt x="1920509" y="725138"/>
                          </a:cubicBezTo>
                          <a:cubicBezTo>
                            <a:pt x="1920509" y="758666"/>
                            <a:pt x="1470262" y="1193291"/>
                            <a:pt x="1376535" y="1208722"/>
                          </a:cubicBezTo>
                          <a:cubicBezTo>
                            <a:pt x="608154" y="1335023"/>
                            <a:pt x="229630" y="1148429"/>
                            <a:pt x="66848" y="993838"/>
                          </a:cubicBezTo>
                          <a:cubicBezTo>
                            <a:pt x="20842" y="950118"/>
                            <a:pt x="-399" y="890873"/>
                            <a:pt x="-399" y="803338"/>
                          </a:cubicBezTo>
                          <a:close/>
                        </a:path>
                      </a:pathLst>
                    </a:custGeom>
                    <a:solidFill>
                      <a:srgbClr val="75C24E"/>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57" name="TextBox 156">
                      <a:extLst>
                        <a:ext uri="{FF2B5EF4-FFF2-40B4-BE49-F238E27FC236}">
                          <a16:creationId xmlns:a16="http://schemas.microsoft.com/office/drawing/2014/main" id="{117DC982-7533-9ED8-1499-2D73249BDD01}"/>
                        </a:ext>
                      </a:extLst>
                    </p:cNvPr>
                    <p:cNvSpPr txBox="1"/>
                    <p:nvPr/>
                  </p:nvSpPr>
                  <p:spPr>
                    <a:xfrm>
                      <a:off x="1041904" y="4665625"/>
                      <a:ext cx="177750" cy="176525"/>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04</a:t>
                      </a:r>
                      <a:endPar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grpSp>
            <p:sp>
              <p:nvSpPr>
                <p:cNvPr id="139" name="TextBox 138">
                  <a:extLst>
                    <a:ext uri="{FF2B5EF4-FFF2-40B4-BE49-F238E27FC236}">
                      <a16:creationId xmlns:a16="http://schemas.microsoft.com/office/drawing/2014/main" id="{554DEAEB-9E2D-9B88-88CD-37449CD858DB}"/>
                    </a:ext>
                  </a:extLst>
                </p:cNvPr>
                <p:cNvSpPr txBox="1"/>
                <p:nvPr/>
              </p:nvSpPr>
              <p:spPr>
                <a:xfrm>
                  <a:off x="5415901" y="2595800"/>
                  <a:ext cx="2370842" cy="518091"/>
                </a:xfrm>
                <a:prstGeom prst="rect">
                  <a:avLst/>
                </a:prstGeom>
                <a:noFill/>
              </p:spPr>
              <p:txBody>
                <a:bodyPr wrap="none" lIns="0" tIns="0" rIns="0" bIns="0" rtlCol="0" anchor="ctr">
                  <a:spAutoFit/>
                </a:bodyPr>
                <a:lstStyle>
                  <a:defPPr>
                    <a:defRPr lang="ko-KR"/>
                  </a:defPPr>
                  <a:lvl1pPr>
                    <a:spcAft>
                      <a:spcPts val="200"/>
                    </a:spcAft>
                    <a:defRPr sz="16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ko-KR" altLang="en-US" b="1" dirty="0">
                      <a:latin typeface="Kim jung chul Gothic Regular" panose="020B0503000000000000" pitchFamily="50" charset="-127"/>
                      <a:ea typeface="Kim jung chul Gothic Regular" panose="020B0503000000000000" pitchFamily="50" charset="-127"/>
                    </a:rPr>
                    <a:t>초</a:t>
                  </a:r>
                  <a:r>
                    <a:rPr lang="en-US" altLang="ko-KR" b="1" dirty="0">
                      <a:latin typeface="Kim jung chul Gothic Regular" panose="020B0503000000000000" pitchFamily="50" charset="-127"/>
                      <a:ea typeface="Kim jung chul Gothic Regular" panose="020B0503000000000000" pitchFamily="50" charset="-127"/>
                    </a:rPr>
                    <a:t>-</a:t>
                  </a:r>
                  <a:r>
                    <a:rPr lang="ko-KR" altLang="en-US" b="1" dirty="0">
                      <a:latin typeface="Kim jung chul Gothic Regular" panose="020B0503000000000000" pitchFamily="50" charset="-127"/>
                      <a:ea typeface="Kim jung chul Gothic Regular" panose="020B0503000000000000" pitchFamily="50" charset="-127"/>
                    </a:rPr>
                    <a:t>중</a:t>
                  </a:r>
                  <a:r>
                    <a:rPr lang="en-US" altLang="ko-KR" b="1" dirty="0">
                      <a:latin typeface="Kim jung chul Gothic Regular" panose="020B0503000000000000" pitchFamily="50" charset="-127"/>
                      <a:ea typeface="Kim jung chul Gothic Regular" panose="020B0503000000000000" pitchFamily="50" charset="-127"/>
                    </a:rPr>
                    <a:t>-</a:t>
                  </a:r>
                  <a:r>
                    <a:rPr lang="ko-KR" altLang="en-US" b="1" dirty="0">
                      <a:latin typeface="Kim jung chul Gothic Regular" panose="020B0503000000000000" pitchFamily="50" charset="-127"/>
                      <a:ea typeface="Kim jung chul Gothic Regular" panose="020B0503000000000000" pitchFamily="50" charset="-127"/>
                    </a:rPr>
                    <a:t>고의 계열성을 고려한 </a:t>
                  </a:r>
                  <a:endParaRPr lang="en-US" altLang="ko-KR" b="1" dirty="0">
                    <a:latin typeface="Kim jung chul Gothic Regular" panose="020B0503000000000000" pitchFamily="50" charset="-127"/>
                    <a:ea typeface="Kim jung chul Gothic Regular" panose="020B0503000000000000" pitchFamily="50" charset="-127"/>
                  </a:endParaRPr>
                </a:p>
                <a:p>
                  <a:r>
                    <a:rPr lang="ko-KR" altLang="en-US" b="1" dirty="0">
                      <a:latin typeface="Kim jung chul Gothic Regular" panose="020B0503000000000000" pitchFamily="50" charset="-127"/>
                      <a:ea typeface="Kim jung chul Gothic Regular" panose="020B0503000000000000" pitchFamily="50" charset="-127"/>
                    </a:rPr>
                    <a:t>교육과정 내용 요소 체계화</a:t>
                  </a:r>
                </a:p>
              </p:txBody>
            </p:sp>
          </p:grpSp>
          <p:grpSp>
            <p:nvGrpSpPr>
              <p:cNvPr id="161" name="그룹 160">
                <a:extLst>
                  <a:ext uri="{FF2B5EF4-FFF2-40B4-BE49-F238E27FC236}">
                    <a16:creationId xmlns:a16="http://schemas.microsoft.com/office/drawing/2014/main" id="{2A3E8C04-7743-AB31-456F-7BF288FE9DE6}"/>
                  </a:ext>
                </a:extLst>
              </p:cNvPr>
              <p:cNvGrpSpPr/>
              <p:nvPr/>
            </p:nvGrpSpPr>
            <p:grpSpPr>
              <a:xfrm>
                <a:off x="466589" y="3847061"/>
                <a:ext cx="8210823" cy="1012987"/>
                <a:chOff x="466589" y="3710427"/>
                <a:chExt cx="8210823" cy="1012987"/>
              </a:xfrm>
            </p:grpSpPr>
            <p:grpSp>
              <p:nvGrpSpPr>
                <p:cNvPr id="110" name="그룹 109">
                  <a:extLst>
                    <a:ext uri="{FF2B5EF4-FFF2-40B4-BE49-F238E27FC236}">
                      <a16:creationId xmlns:a16="http://schemas.microsoft.com/office/drawing/2014/main" id="{5A5320DA-A0E0-BE91-AF4A-3AB78F7155BC}"/>
                    </a:ext>
                  </a:extLst>
                </p:cNvPr>
                <p:cNvGrpSpPr/>
                <p:nvPr/>
              </p:nvGrpSpPr>
              <p:grpSpPr>
                <a:xfrm>
                  <a:off x="466589" y="3710427"/>
                  <a:ext cx="3884613" cy="1012987"/>
                  <a:chOff x="532186" y="2393026"/>
                  <a:chExt cx="3713357" cy="968329"/>
                </a:xfrm>
              </p:grpSpPr>
              <p:sp>
                <p:nvSpPr>
                  <p:cNvPr id="126" name="자유형: 도형 125">
                    <a:extLst>
                      <a:ext uri="{FF2B5EF4-FFF2-40B4-BE49-F238E27FC236}">
                        <a16:creationId xmlns:a16="http://schemas.microsoft.com/office/drawing/2014/main" id="{64B41AC0-EA7D-A77D-F032-6065DEECF4BB}"/>
                      </a:ext>
                    </a:extLst>
                  </p:cNvPr>
                  <p:cNvSpPr/>
                  <p:nvPr/>
                </p:nvSpPr>
                <p:spPr>
                  <a:xfrm>
                    <a:off x="532186" y="2394021"/>
                    <a:ext cx="332391" cy="203897"/>
                  </a:xfrm>
                  <a:custGeom>
                    <a:avLst/>
                    <a:gdLst>
                      <a:gd name="connsiteX0" fmla="*/ -399 w 1162050"/>
                      <a:gd name="connsiteY0" fmla="*/ 249250 h 712832"/>
                      <a:gd name="connsiteX1" fmla="*/ 1161652 w 1162050"/>
                      <a:gd name="connsiteY1" fmla="*/ 188766 h 712832"/>
                      <a:gd name="connsiteX2" fmla="*/ 1161652 w 1162050"/>
                      <a:gd name="connsiteY2" fmla="*/ 712641 h 712832"/>
                      <a:gd name="connsiteX3" fmla="*/ -399 w 1162050"/>
                      <a:gd name="connsiteY3" fmla="*/ 712641 h 712832"/>
                    </a:gdLst>
                    <a:ahLst/>
                    <a:cxnLst>
                      <a:cxn ang="0">
                        <a:pos x="connsiteX0" y="connsiteY0"/>
                      </a:cxn>
                      <a:cxn ang="0">
                        <a:pos x="connsiteX1" y="connsiteY1"/>
                      </a:cxn>
                      <a:cxn ang="0">
                        <a:pos x="connsiteX2" y="connsiteY2"/>
                      </a:cxn>
                      <a:cxn ang="0">
                        <a:pos x="connsiteX3" y="connsiteY3"/>
                      </a:cxn>
                    </a:cxnLst>
                    <a:rect l="l" t="t" r="r" b="b"/>
                    <a:pathLst>
                      <a:path w="1162050" h="712832">
                        <a:moveTo>
                          <a:pt x="-399" y="249250"/>
                        </a:moveTo>
                        <a:cubicBezTo>
                          <a:pt x="-399" y="-113462"/>
                          <a:pt x="1161652" y="-32881"/>
                          <a:pt x="1161652" y="188766"/>
                        </a:cubicBezTo>
                        <a:lnTo>
                          <a:pt x="1161652" y="712641"/>
                        </a:lnTo>
                        <a:lnTo>
                          <a:pt x="-399" y="712641"/>
                        </a:lnTo>
                        <a:close/>
                      </a:path>
                    </a:pathLst>
                  </a:custGeom>
                  <a:solidFill>
                    <a:srgbClr val="CC6100"/>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27" name="사각형: 둥근 모서리 126">
                    <a:extLst>
                      <a:ext uri="{FF2B5EF4-FFF2-40B4-BE49-F238E27FC236}">
                        <a16:creationId xmlns:a16="http://schemas.microsoft.com/office/drawing/2014/main" id="{7E9F0B70-6ED8-E6DF-697B-F1DCABC8BE8E}"/>
                      </a:ext>
                    </a:extLst>
                  </p:cNvPr>
                  <p:cNvSpPr/>
                  <p:nvPr/>
                </p:nvSpPr>
                <p:spPr>
                  <a:xfrm>
                    <a:off x="594405" y="2393026"/>
                    <a:ext cx="3651138" cy="968329"/>
                  </a:xfrm>
                  <a:prstGeom prst="roundRect">
                    <a:avLst>
                      <a:gd name="adj" fmla="val 9403"/>
                    </a:avLst>
                  </a:prstGeom>
                  <a:solidFill>
                    <a:schemeClr val="bg1"/>
                  </a:solidFill>
                  <a:ln w="28575" cap="rnd">
                    <a:noFill/>
                    <a:prstDash val="sysDot"/>
                  </a:ln>
                  <a:effectLst>
                    <a:outerShdw dist="38100" dir="5400000" algn="t" rotWithShape="0">
                      <a:srgbClr val="3275B9">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128" name="그룹 127">
                    <a:extLst>
                      <a:ext uri="{FF2B5EF4-FFF2-40B4-BE49-F238E27FC236}">
                        <a16:creationId xmlns:a16="http://schemas.microsoft.com/office/drawing/2014/main" id="{A8E67175-9E19-CB99-E3EC-21134BA019DD}"/>
                      </a:ext>
                    </a:extLst>
                  </p:cNvPr>
                  <p:cNvGrpSpPr/>
                  <p:nvPr/>
                </p:nvGrpSpPr>
                <p:grpSpPr>
                  <a:xfrm>
                    <a:off x="532186" y="2445036"/>
                    <a:ext cx="483581" cy="314833"/>
                    <a:chOff x="883672" y="4558371"/>
                    <a:chExt cx="483581" cy="314833"/>
                  </a:xfrm>
                </p:grpSpPr>
                <p:sp>
                  <p:nvSpPr>
                    <p:cNvPr id="129" name="자유형: 도형 128">
                      <a:extLst>
                        <a:ext uri="{FF2B5EF4-FFF2-40B4-BE49-F238E27FC236}">
                          <a16:creationId xmlns:a16="http://schemas.microsoft.com/office/drawing/2014/main" id="{244AE51A-727A-1E20-D7AC-CFDDF87963F7}"/>
                        </a:ext>
                      </a:extLst>
                    </p:cNvPr>
                    <p:cNvSpPr/>
                    <p:nvPr/>
                  </p:nvSpPr>
                  <p:spPr>
                    <a:xfrm>
                      <a:off x="883672" y="4558371"/>
                      <a:ext cx="483581" cy="314833"/>
                    </a:xfrm>
                    <a:custGeom>
                      <a:avLst/>
                      <a:gdLst>
                        <a:gd name="connsiteX0" fmla="*/ -18 w 1920907"/>
                        <a:gd name="connsiteY0" fmla="*/ -191 h 1250602"/>
                        <a:gd name="connsiteX1" fmla="*/ 678353 w 1920907"/>
                        <a:gd name="connsiteY1" fmla="*/ 288607 h 1250602"/>
                        <a:gd name="connsiteX2" fmla="*/ 1021253 w 1920907"/>
                        <a:gd name="connsiteY2" fmla="*/ 257651 h 1250602"/>
                        <a:gd name="connsiteX3" fmla="*/ 1376535 w 1920907"/>
                        <a:gd name="connsiteY3" fmla="*/ 208025 h 1250602"/>
                        <a:gd name="connsiteX4" fmla="*/ 1920509 w 1920907"/>
                        <a:gd name="connsiteY4" fmla="*/ 725138 h 1250602"/>
                        <a:gd name="connsiteX5" fmla="*/ 1376535 w 1920907"/>
                        <a:gd name="connsiteY5" fmla="*/ 1208722 h 1250602"/>
                        <a:gd name="connsiteX6" fmla="*/ 66848 w 1920907"/>
                        <a:gd name="connsiteY6" fmla="*/ 993838 h 1250602"/>
                        <a:gd name="connsiteX7" fmla="*/ -399 w 1920907"/>
                        <a:gd name="connsiteY7" fmla="*/ 803338 h 125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0907" h="1250602">
                          <a:moveTo>
                            <a:pt x="-18" y="-191"/>
                          </a:moveTo>
                          <a:cubicBezTo>
                            <a:pt x="6840" y="217074"/>
                            <a:pt x="388412" y="299180"/>
                            <a:pt x="678353" y="288607"/>
                          </a:cubicBezTo>
                          <a:cubicBezTo>
                            <a:pt x="805607" y="283940"/>
                            <a:pt x="915621" y="271748"/>
                            <a:pt x="1021253" y="257651"/>
                          </a:cubicBezTo>
                          <a:cubicBezTo>
                            <a:pt x="1201276" y="233648"/>
                            <a:pt x="1342722" y="203739"/>
                            <a:pt x="1376535" y="208025"/>
                          </a:cubicBezTo>
                          <a:cubicBezTo>
                            <a:pt x="1436829" y="215550"/>
                            <a:pt x="1920509" y="691610"/>
                            <a:pt x="1920509" y="725138"/>
                          </a:cubicBezTo>
                          <a:cubicBezTo>
                            <a:pt x="1920509" y="758666"/>
                            <a:pt x="1470262" y="1193291"/>
                            <a:pt x="1376535" y="1208722"/>
                          </a:cubicBezTo>
                          <a:cubicBezTo>
                            <a:pt x="608154" y="1335023"/>
                            <a:pt x="229630" y="1148429"/>
                            <a:pt x="66848" y="993838"/>
                          </a:cubicBezTo>
                          <a:cubicBezTo>
                            <a:pt x="20842" y="950118"/>
                            <a:pt x="-399" y="890873"/>
                            <a:pt x="-399" y="803338"/>
                          </a:cubicBezTo>
                          <a:close/>
                        </a:path>
                      </a:pathLst>
                    </a:custGeom>
                    <a:solidFill>
                      <a:srgbClr val="FF9E49"/>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30" name="TextBox 129">
                      <a:extLst>
                        <a:ext uri="{FF2B5EF4-FFF2-40B4-BE49-F238E27FC236}">
                          <a16:creationId xmlns:a16="http://schemas.microsoft.com/office/drawing/2014/main" id="{DE3CA740-110F-737C-D2F8-3FA0162A0F94}"/>
                        </a:ext>
                      </a:extLst>
                    </p:cNvPr>
                    <p:cNvSpPr txBox="1"/>
                    <p:nvPr/>
                  </p:nvSpPr>
                  <p:spPr>
                    <a:xfrm>
                      <a:off x="1041904" y="4665625"/>
                      <a:ext cx="177750" cy="176525"/>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02</a:t>
                      </a:r>
                      <a:endPar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grpSp>
            <p:sp>
              <p:nvSpPr>
                <p:cNvPr id="113" name="TextBox 112">
                  <a:extLst>
                    <a:ext uri="{FF2B5EF4-FFF2-40B4-BE49-F238E27FC236}">
                      <a16:creationId xmlns:a16="http://schemas.microsoft.com/office/drawing/2014/main" id="{89656DB7-7D24-F436-600C-9DE6FAD2AA3B}"/>
                    </a:ext>
                  </a:extLst>
                </p:cNvPr>
                <p:cNvSpPr txBox="1"/>
                <p:nvPr/>
              </p:nvSpPr>
              <p:spPr>
                <a:xfrm>
                  <a:off x="1089691" y="3957875"/>
                  <a:ext cx="2643352" cy="518091"/>
                </a:xfrm>
                <a:prstGeom prst="rect">
                  <a:avLst/>
                </a:prstGeom>
                <a:noFill/>
              </p:spPr>
              <p:txBody>
                <a:bodyPr wrap="none" lIns="0" tIns="0" rIns="0" bIns="0" rtlCol="0" anchor="ctr">
                  <a:spAutoFit/>
                </a:bodyPr>
                <a:lstStyle/>
                <a:p>
                  <a:pP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미술과의 깊이 있는 학습을 통한 </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역량 함양</a:t>
                  </a:r>
                </a:p>
              </p:txBody>
            </p:sp>
            <p:grpSp>
              <p:nvGrpSpPr>
                <p:cNvPr id="138" name="그룹 137">
                  <a:extLst>
                    <a:ext uri="{FF2B5EF4-FFF2-40B4-BE49-F238E27FC236}">
                      <a16:creationId xmlns:a16="http://schemas.microsoft.com/office/drawing/2014/main" id="{0071A9E3-3B51-D215-61C4-BBBDE66A8D16}"/>
                    </a:ext>
                  </a:extLst>
                </p:cNvPr>
                <p:cNvGrpSpPr/>
                <p:nvPr/>
              </p:nvGrpSpPr>
              <p:grpSpPr>
                <a:xfrm>
                  <a:off x="4792799" y="3710427"/>
                  <a:ext cx="3884613" cy="1012987"/>
                  <a:chOff x="532186" y="2393026"/>
                  <a:chExt cx="3713357" cy="968329"/>
                </a:xfrm>
              </p:grpSpPr>
              <p:sp>
                <p:nvSpPr>
                  <p:cNvPr id="148" name="자유형: 도형 147">
                    <a:extLst>
                      <a:ext uri="{FF2B5EF4-FFF2-40B4-BE49-F238E27FC236}">
                        <a16:creationId xmlns:a16="http://schemas.microsoft.com/office/drawing/2014/main" id="{79C046E2-A6AD-4F32-DA44-8C14EDB72EBD}"/>
                      </a:ext>
                    </a:extLst>
                  </p:cNvPr>
                  <p:cNvSpPr/>
                  <p:nvPr/>
                </p:nvSpPr>
                <p:spPr>
                  <a:xfrm>
                    <a:off x="532186" y="2394021"/>
                    <a:ext cx="332391" cy="203897"/>
                  </a:xfrm>
                  <a:custGeom>
                    <a:avLst/>
                    <a:gdLst>
                      <a:gd name="connsiteX0" fmla="*/ -399 w 1162050"/>
                      <a:gd name="connsiteY0" fmla="*/ 249250 h 712832"/>
                      <a:gd name="connsiteX1" fmla="*/ 1161652 w 1162050"/>
                      <a:gd name="connsiteY1" fmla="*/ 188766 h 712832"/>
                      <a:gd name="connsiteX2" fmla="*/ 1161652 w 1162050"/>
                      <a:gd name="connsiteY2" fmla="*/ 712641 h 712832"/>
                      <a:gd name="connsiteX3" fmla="*/ -399 w 1162050"/>
                      <a:gd name="connsiteY3" fmla="*/ 712641 h 712832"/>
                    </a:gdLst>
                    <a:ahLst/>
                    <a:cxnLst>
                      <a:cxn ang="0">
                        <a:pos x="connsiteX0" y="connsiteY0"/>
                      </a:cxn>
                      <a:cxn ang="0">
                        <a:pos x="connsiteX1" y="connsiteY1"/>
                      </a:cxn>
                      <a:cxn ang="0">
                        <a:pos x="connsiteX2" y="connsiteY2"/>
                      </a:cxn>
                      <a:cxn ang="0">
                        <a:pos x="connsiteX3" y="connsiteY3"/>
                      </a:cxn>
                    </a:cxnLst>
                    <a:rect l="l" t="t" r="r" b="b"/>
                    <a:pathLst>
                      <a:path w="1162050" h="712832">
                        <a:moveTo>
                          <a:pt x="-399" y="249250"/>
                        </a:moveTo>
                        <a:cubicBezTo>
                          <a:pt x="-399" y="-113462"/>
                          <a:pt x="1161652" y="-32881"/>
                          <a:pt x="1161652" y="188766"/>
                        </a:cubicBezTo>
                        <a:lnTo>
                          <a:pt x="1161652" y="712641"/>
                        </a:lnTo>
                        <a:lnTo>
                          <a:pt x="-399" y="712641"/>
                        </a:lnTo>
                        <a:close/>
                      </a:path>
                    </a:pathLst>
                  </a:custGeom>
                  <a:solidFill>
                    <a:srgbClr val="3B619F"/>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49" name="사각형: 둥근 모서리 148">
                    <a:extLst>
                      <a:ext uri="{FF2B5EF4-FFF2-40B4-BE49-F238E27FC236}">
                        <a16:creationId xmlns:a16="http://schemas.microsoft.com/office/drawing/2014/main" id="{AEBEDBDA-EC8B-7B29-689B-8F966312BD26}"/>
                      </a:ext>
                    </a:extLst>
                  </p:cNvPr>
                  <p:cNvSpPr/>
                  <p:nvPr/>
                </p:nvSpPr>
                <p:spPr>
                  <a:xfrm>
                    <a:off x="594405" y="2393026"/>
                    <a:ext cx="3651138" cy="968329"/>
                  </a:xfrm>
                  <a:prstGeom prst="roundRect">
                    <a:avLst>
                      <a:gd name="adj" fmla="val 9403"/>
                    </a:avLst>
                  </a:prstGeom>
                  <a:solidFill>
                    <a:schemeClr val="bg1"/>
                  </a:solidFill>
                  <a:ln w="28575" cap="rnd">
                    <a:noFill/>
                    <a:prstDash val="sysDot"/>
                  </a:ln>
                  <a:effectLst>
                    <a:outerShdw dist="38100" dir="5400000" algn="t" rotWithShape="0">
                      <a:srgbClr val="3275B9">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150" name="그룹 149">
                    <a:extLst>
                      <a:ext uri="{FF2B5EF4-FFF2-40B4-BE49-F238E27FC236}">
                        <a16:creationId xmlns:a16="http://schemas.microsoft.com/office/drawing/2014/main" id="{83F7CDE5-CE06-9C40-32E9-CAED6EDD6304}"/>
                      </a:ext>
                    </a:extLst>
                  </p:cNvPr>
                  <p:cNvGrpSpPr/>
                  <p:nvPr/>
                </p:nvGrpSpPr>
                <p:grpSpPr>
                  <a:xfrm>
                    <a:off x="532186" y="2445036"/>
                    <a:ext cx="483581" cy="314833"/>
                    <a:chOff x="883672" y="4558371"/>
                    <a:chExt cx="483581" cy="314833"/>
                  </a:xfrm>
                </p:grpSpPr>
                <p:sp>
                  <p:nvSpPr>
                    <p:cNvPr id="151" name="자유형: 도형 150">
                      <a:extLst>
                        <a:ext uri="{FF2B5EF4-FFF2-40B4-BE49-F238E27FC236}">
                          <a16:creationId xmlns:a16="http://schemas.microsoft.com/office/drawing/2014/main" id="{8C6476EA-70F1-D0F5-8E7A-F96F087B9C91}"/>
                        </a:ext>
                      </a:extLst>
                    </p:cNvPr>
                    <p:cNvSpPr/>
                    <p:nvPr/>
                  </p:nvSpPr>
                  <p:spPr>
                    <a:xfrm>
                      <a:off x="883672" y="4558371"/>
                      <a:ext cx="483581" cy="314833"/>
                    </a:xfrm>
                    <a:custGeom>
                      <a:avLst/>
                      <a:gdLst>
                        <a:gd name="connsiteX0" fmla="*/ -18 w 1920907"/>
                        <a:gd name="connsiteY0" fmla="*/ -191 h 1250602"/>
                        <a:gd name="connsiteX1" fmla="*/ 678353 w 1920907"/>
                        <a:gd name="connsiteY1" fmla="*/ 288607 h 1250602"/>
                        <a:gd name="connsiteX2" fmla="*/ 1021253 w 1920907"/>
                        <a:gd name="connsiteY2" fmla="*/ 257651 h 1250602"/>
                        <a:gd name="connsiteX3" fmla="*/ 1376535 w 1920907"/>
                        <a:gd name="connsiteY3" fmla="*/ 208025 h 1250602"/>
                        <a:gd name="connsiteX4" fmla="*/ 1920509 w 1920907"/>
                        <a:gd name="connsiteY4" fmla="*/ 725138 h 1250602"/>
                        <a:gd name="connsiteX5" fmla="*/ 1376535 w 1920907"/>
                        <a:gd name="connsiteY5" fmla="*/ 1208722 h 1250602"/>
                        <a:gd name="connsiteX6" fmla="*/ 66848 w 1920907"/>
                        <a:gd name="connsiteY6" fmla="*/ 993838 h 1250602"/>
                        <a:gd name="connsiteX7" fmla="*/ -399 w 1920907"/>
                        <a:gd name="connsiteY7" fmla="*/ 803338 h 125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0907" h="1250602">
                          <a:moveTo>
                            <a:pt x="-18" y="-191"/>
                          </a:moveTo>
                          <a:cubicBezTo>
                            <a:pt x="6840" y="217074"/>
                            <a:pt x="388412" y="299180"/>
                            <a:pt x="678353" y="288607"/>
                          </a:cubicBezTo>
                          <a:cubicBezTo>
                            <a:pt x="805607" y="283940"/>
                            <a:pt x="915621" y="271748"/>
                            <a:pt x="1021253" y="257651"/>
                          </a:cubicBezTo>
                          <a:cubicBezTo>
                            <a:pt x="1201276" y="233648"/>
                            <a:pt x="1342722" y="203739"/>
                            <a:pt x="1376535" y="208025"/>
                          </a:cubicBezTo>
                          <a:cubicBezTo>
                            <a:pt x="1436829" y="215550"/>
                            <a:pt x="1920509" y="691610"/>
                            <a:pt x="1920509" y="725138"/>
                          </a:cubicBezTo>
                          <a:cubicBezTo>
                            <a:pt x="1920509" y="758666"/>
                            <a:pt x="1470262" y="1193291"/>
                            <a:pt x="1376535" y="1208722"/>
                          </a:cubicBezTo>
                          <a:cubicBezTo>
                            <a:pt x="608154" y="1335023"/>
                            <a:pt x="229630" y="1148429"/>
                            <a:pt x="66848" y="993838"/>
                          </a:cubicBezTo>
                          <a:cubicBezTo>
                            <a:pt x="20842" y="950118"/>
                            <a:pt x="-399" y="890873"/>
                            <a:pt x="-399" y="803338"/>
                          </a:cubicBezTo>
                          <a:close/>
                        </a:path>
                      </a:pathLst>
                    </a:custGeom>
                    <a:solidFill>
                      <a:srgbClr val="779DCB"/>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52" name="TextBox 151">
                      <a:extLst>
                        <a:ext uri="{FF2B5EF4-FFF2-40B4-BE49-F238E27FC236}">
                          <a16:creationId xmlns:a16="http://schemas.microsoft.com/office/drawing/2014/main" id="{ADD4CC9D-11CA-95CA-43A3-B30AC47F84C3}"/>
                        </a:ext>
                      </a:extLst>
                    </p:cNvPr>
                    <p:cNvSpPr txBox="1"/>
                    <p:nvPr/>
                  </p:nvSpPr>
                  <p:spPr>
                    <a:xfrm>
                      <a:off x="1041904" y="4665625"/>
                      <a:ext cx="177750" cy="176525"/>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05</a:t>
                      </a:r>
                      <a:endPar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grpSp>
            <p:sp>
              <p:nvSpPr>
                <p:cNvPr id="140" name="TextBox 139">
                  <a:extLst>
                    <a:ext uri="{FF2B5EF4-FFF2-40B4-BE49-F238E27FC236}">
                      <a16:creationId xmlns:a16="http://schemas.microsoft.com/office/drawing/2014/main" id="{33034A8D-FFAA-A13F-8985-122A4097AE7F}"/>
                    </a:ext>
                  </a:extLst>
                </p:cNvPr>
                <p:cNvSpPr txBox="1"/>
                <p:nvPr/>
              </p:nvSpPr>
              <p:spPr>
                <a:xfrm>
                  <a:off x="5415901" y="3957875"/>
                  <a:ext cx="2585644" cy="518091"/>
                </a:xfrm>
                <a:prstGeom prst="rect">
                  <a:avLst/>
                </a:prstGeom>
                <a:noFill/>
              </p:spPr>
              <p:txBody>
                <a:bodyPr wrap="none" lIns="0" tIns="0" rIns="0" bIns="0" rtlCol="0" anchor="ctr">
                  <a:spAutoFit/>
                </a:bodyPr>
                <a:lstStyle>
                  <a:defPPr>
                    <a:defRPr lang="ko-KR"/>
                  </a:defPPr>
                  <a:lvl1pPr>
                    <a:spcAft>
                      <a:spcPts val="200"/>
                    </a:spcAft>
                    <a:defRPr sz="16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ko-KR" altLang="en-US" b="1" dirty="0">
                      <a:latin typeface="Kim jung chul Gothic Regular" panose="020B0503000000000000" pitchFamily="50" charset="-127"/>
                      <a:ea typeface="Kim jung chul Gothic Regular" panose="020B0503000000000000" pitchFamily="50" charset="-127"/>
                    </a:rPr>
                    <a:t>정체성 형성과 공동체적 공존의 </a:t>
                  </a:r>
                  <a:endParaRPr lang="en-US" altLang="ko-KR" b="1" dirty="0">
                    <a:latin typeface="Kim jung chul Gothic Regular" panose="020B0503000000000000" pitchFamily="50" charset="-127"/>
                    <a:ea typeface="Kim jung chul Gothic Regular" panose="020B0503000000000000" pitchFamily="50" charset="-127"/>
                  </a:endParaRPr>
                </a:p>
                <a:p>
                  <a:r>
                    <a:rPr lang="ko-KR" altLang="en-US" b="1" dirty="0">
                      <a:latin typeface="Kim jung chul Gothic Regular" panose="020B0503000000000000" pitchFamily="50" charset="-127"/>
                      <a:ea typeface="Kim jung chul Gothic Regular" panose="020B0503000000000000" pitchFamily="50" charset="-127"/>
                    </a:rPr>
                    <a:t>가치 실현 강조</a:t>
                  </a:r>
                </a:p>
              </p:txBody>
            </p:sp>
          </p:grpSp>
          <p:grpSp>
            <p:nvGrpSpPr>
              <p:cNvPr id="162" name="그룹 161">
                <a:extLst>
                  <a:ext uri="{FF2B5EF4-FFF2-40B4-BE49-F238E27FC236}">
                    <a16:creationId xmlns:a16="http://schemas.microsoft.com/office/drawing/2014/main" id="{C7451856-622D-DB46-F477-08BA222A0688}"/>
                  </a:ext>
                </a:extLst>
              </p:cNvPr>
              <p:cNvGrpSpPr/>
              <p:nvPr/>
            </p:nvGrpSpPr>
            <p:grpSpPr>
              <a:xfrm>
                <a:off x="466589" y="5072502"/>
                <a:ext cx="8210823" cy="1012987"/>
                <a:chOff x="466589" y="5072502"/>
                <a:chExt cx="8210823" cy="1012987"/>
              </a:xfrm>
            </p:grpSpPr>
            <p:grpSp>
              <p:nvGrpSpPr>
                <p:cNvPr id="111" name="그룹 110">
                  <a:extLst>
                    <a:ext uri="{FF2B5EF4-FFF2-40B4-BE49-F238E27FC236}">
                      <a16:creationId xmlns:a16="http://schemas.microsoft.com/office/drawing/2014/main" id="{8FD3615C-025D-0F05-4471-1E999A6C6082}"/>
                    </a:ext>
                  </a:extLst>
                </p:cNvPr>
                <p:cNvGrpSpPr/>
                <p:nvPr/>
              </p:nvGrpSpPr>
              <p:grpSpPr>
                <a:xfrm>
                  <a:off x="466589" y="5072502"/>
                  <a:ext cx="3884613" cy="1012987"/>
                  <a:chOff x="532186" y="2393026"/>
                  <a:chExt cx="3713357" cy="968329"/>
                </a:xfrm>
              </p:grpSpPr>
              <p:sp>
                <p:nvSpPr>
                  <p:cNvPr id="115" name="자유형: 도형 114">
                    <a:extLst>
                      <a:ext uri="{FF2B5EF4-FFF2-40B4-BE49-F238E27FC236}">
                        <a16:creationId xmlns:a16="http://schemas.microsoft.com/office/drawing/2014/main" id="{0616D09B-BDF0-D77D-72E2-4A3A63888451}"/>
                      </a:ext>
                    </a:extLst>
                  </p:cNvPr>
                  <p:cNvSpPr/>
                  <p:nvPr/>
                </p:nvSpPr>
                <p:spPr>
                  <a:xfrm>
                    <a:off x="532186" y="2394021"/>
                    <a:ext cx="332391" cy="203897"/>
                  </a:xfrm>
                  <a:custGeom>
                    <a:avLst/>
                    <a:gdLst>
                      <a:gd name="connsiteX0" fmla="*/ -399 w 1162050"/>
                      <a:gd name="connsiteY0" fmla="*/ 249250 h 712832"/>
                      <a:gd name="connsiteX1" fmla="*/ 1161652 w 1162050"/>
                      <a:gd name="connsiteY1" fmla="*/ 188766 h 712832"/>
                      <a:gd name="connsiteX2" fmla="*/ 1161652 w 1162050"/>
                      <a:gd name="connsiteY2" fmla="*/ 712641 h 712832"/>
                      <a:gd name="connsiteX3" fmla="*/ -399 w 1162050"/>
                      <a:gd name="connsiteY3" fmla="*/ 712641 h 712832"/>
                    </a:gdLst>
                    <a:ahLst/>
                    <a:cxnLst>
                      <a:cxn ang="0">
                        <a:pos x="connsiteX0" y="connsiteY0"/>
                      </a:cxn>
                      <a:cxn ang="0">
                        <a:pos x="connsiteX1" y="connsiteY1"/>
                      </a:cxn>
                      <a:cxn ang="0">
                        <a:pos x="connsiteX2" y="connsiteY2"/>
                      </a:cxn>
                      <a:cxn ang="0">
                        <a:pos x="connsiteX3" y="connsiteY3"/>
                      </a:cxn>
                    </a:cxnLst>
                    <a:rect l="l" t="t" r="r" b="b"/>
                    <a:pathLst>
                      <a:path w="1162050" h="712832">
                        <a:moveTo>
                          <a:pt x="-399" y="249250"/>
                        </a:moveTo>
                        <a:cubicBezTo>
                          <a:pt x="-399" y="-113462"/>
                          <a:pt x="1161652" y="-32881"/>
                          <a:pt x="1161652" y="188766"/>
                        </a:cubicBezTo>
                        <a:lnTo>
                          <a:pt x="1161652" y="712641"/>
                        </a:lnTo>
                        <a:lnTo>
                          <a:pt x="-399" y="712641"/>
                        </a:lnTo>
                        <a:close/>
                      </a:path>
                    </a:pathLst>
                  </a:custGeom>
                  <a:solidFill>
                    <a:srgbClr val="BE5656"/>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19" name="사각형: 둥근 모서리 118">
                    <a:extLst>
                      <a:ext uri="{FF2B5EF4-FFF2-40B4-BE49-F238E27FC236}">
                        <a16:creationId xmlns:a16="http://schemas.microsoft.com/office/drawing/2014/main" id="{B7277A0E-3F44-9D9B-B0D4-685E39BAB851}"/>
                      </a:ext>
                    </a:extLst>
                  </p:cNvPr>
                  <p:cNvSpPr/>
                  <p:nvPr/>
                </p:nvSpPr>
                <p:spPr>
                  <a:xfrm>
                    <a:off x="594405" y="2393026"/>
                    <a:ext cx="3651138" cy="968329"/>
                  </a:xfrm>
                  <a:prstGeom prst="roundRect">
                    <a:avLst>
                      <a:gd name="adj" fmla="val 9403"/>
                    </a:avLst>
                  </a:prstGeom>
                  <a:solidFill>
                    <a:schemeClr val="bg1"/>
                  </a:solidFill>
                  <a:ln w="28575" cap="rnd">
                    <a:noFill/>
                    <a:prstDash val="sysDot"/>
                  </a:ln>
                  <a:effectLst>
                    <a:outerShdw dist="38100" dir="5400000" algn="t" rotWithShape="0">
                      <a:srgbClr val="3275B9">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120" name="그룹 119">
                    <a:extLst>
                      <a:ext uri="{FF2B5EF4-FFF2-40B4-BE49-F238E27FC236}">
                        <a16:creationId xmlns:a16="http://schemas.microsoft.com/office/drawing/2014/main" id="{FBA79121-CDCC-4674-B636-C798B22C827D}"/>
                      </a:ext>
                    </a:extLst>
                  </p:cNvPr>
                  <p:cNvGrpSpPr/>
                  <p:nvPr/>
                </p:nvGrpSpPr>
                <p:grpSpPr>
                  <a:xfrm>
                    <a:off x="532186" y="2445036"/>
                    <a:ext cx="483581" cy="314833"/>
                    <a:chOff x="883672" y="4558371"/>
                    <a:chExt cx="483581" cy="314833"/>
                  </a:xfrm>
                </p:grpSpPr>
                <p:sp>
                  <p:nvSpPr>
                    <p:cNvPr id="121" name="자유형: 도형 120">
                      <a:extLst>
                        <a:ext uri="{FF2B5EF4-FFF2-40B4-BE49-F238E27FC236}">
                          <a16:creationId xmlns:a16="http://schemas.microsoft.com/office/drawing/2014/main" id="{19617DDC-F83F-9912-02BB-7F7B922AE0C9}"/>
                        </a:ext>
                      </a:extLst>
                    </p:cNvPr>
                    <p:cNvSpPr/>
                    <p:nvPr/>
                  </p:nvSpPr>
                  <p:spPr>
                    <a:xfrm>
                      <a:off x="883672" y="4558371"/>
                      <a:ext cx="483581" cy="314833"/>
                    </a:xfrm>
                    <a:custGeom>
                      <a:avLst/>
                      <a:gdLst>
                        <a:gd name="connsiteX0" fmla="*/ -18 w 1920907"/>
                        <a:gd name="connsiteY0" fmla="*/ -191 h 1250602"/>
                        <a:gd name="connsiteX1" fmla="*/ 678353 w 1920907"/>
                        <a:gd name="connsiteY1" fmla="*/ 288607 h 1250602"/>
                        <a:gd name="connsiteX2" fmla="*/ 1021253 w 1920907"/>
                        <a:gd name="connsiteY2" fmla="*/ 257651 h 1250602"/>
                        <a:gd name="connsiteX3" fmla="*/ 1376535 w 1920907"/>
                        <a:gd name="connsiteY3" fmla="*/ 208025 h 1250602"/>
                        <a:gd name="connsiteX4" fmla="*/ 1920509 w 1920907"/>
                        <a:gd name="connsiteY4" fmla="*/ 725138 h 1250602"/>
                        <a:gd name="connsiteX5" fmla="*/ 1376535 w 1920907"/>
                        <a:gd name="connsiteY5" fmla="*/ 1208722 h 1250602"/>
                        <a:gd name="connsiteX6" fmla="*/ 66848 w 1920907"/>
                        <a:gd name="connsiteY6" fmla="*/ 993838 h 1250602"/>
                        <a:gd name="connsiteX7" fmla="*/ -399 w 1920907"/>
                        <a:gd name="connsiteY7" fmla="*/ 803338 h 125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0907" h="1250602">
                          <a:moveTo>
                            <a:pt x="-18" y="-191"/>
                          </a:moveTo>
                          <a:cubicBezTo>
                            <a:pt x="6840" y="217074"/>
                            <a:pt x="388412" y="299180"/>
                            <a:pt x="678353" y="288607"/>
                          </a:cubicBezTo>
                          <a:cubicBezTo>
                            <a:pt x="805607" y="283940"/>
                            <a:pt x="915621" y="271748"/>
                            <a:pt x="1021253" y="257651"/>
                          </a:cubicBezTo>
                          <a:cubicBezTo>
                            <a:pt x="1201276" y="233648"/>
                            <a:pt x="1342722" y="203739"/>
                            <a:pt x="1376535" y="208025"/>
                          </a:cubicBezTo>
                          <a:cubicBezTo>
                            <a:pt x="1436829" y="215550"/>
                            <a:pt x="1920509" y="691610"/>
                            <a:pt x="1920509" y="725138"/>
                          </a:cubicBezTo>
                          <a:cubicBezTo>
                            <a:pt x="1920509" y="758666"/>
                            <a:pt x="1470262" y="1193291"/>
                            <a:pt x="1376535" y="1208722"/>
                          </a:cubicBezTo>
                          <a:cubicBezTo>
                            <a:pt x="608154" y="1335023"/>
                            <a:pt x="229630" y="1148429"/>
                            <a:pt x="66848" y="993838"/>
                          </a:cubicBezTo>
                          <a:cubicBezTo>
                            <a:pt x="20842" y="950118"/>
                            <a:pt x="-399" y="890873"/>
                            <a:pt x="-399" y="803338"/>
                          </a:cubicBezTo>
                          <a:close/>
                        </a:path>
                      </a:pathLst>
                    </a:custGeom>
                    <a:solidFill>
                      <a:srgbClr val="FD9191"/>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25" name="TextBox 124">
                      <a:extLst>
                        <a:ext uri="{FF2B5EF4-FFF2-40B4-BE49-F238E27FC236}">
                          <a16:creationId xmlns:a16="http://schemas.microsoft.com/office/drawing/2014/main" id="{35A4B658-2E19-2D33-6928-63215652350A}"/>
                        </a:ext>
                      </a:extLst>
                    </p:cNvPr>
                    <p:cNvSpPr txBox="1"/>
                    <p:nvPr/>
                  </p:nvSpPr>
                  <p:spPr>
                    <a:xfrm>
                      <a:off x="1041904" y="4665625"/>
                      <a:ext cx="177750" cy="176525"/>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03</a:t>
                      </a:r>
                      <a:endPar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grpSp>
            <p:sp>
              <p:nvSpPr>
                <p:cNvPr id="114" name="TextBox 113">
                  <a:extLst>
                    <a:ext uri="{FF2B5EF4-FFF2-40B4-BE49-F238E27FC236}">
                      <a16:creationId xmlns:a16="http://schemas.microsoft.com/office/drawing/2014/main" id="{C6FFC723-5313-DE41-91AE-81BBFCFF3E9A}"/>
                    </a:ext>
                  </a:extLst>
                </p:cNvPr>
                <p:cNvSpPr txBox="1"/>
                <p:nvPr/>
              </p:nvSpPr>
              <p:spPr>
                <a:xfrm>
                  <a:off x="1089691" y="5319950"/>
                  <a:ext cx="2824491" cy="518091"/>
                </a:xfrm>
                <a:prstGeom prst="rect">
                  <a:avLst/>
                </a:prstGeom>
                <a:noFill/>
              </p:spPr>
              <p:txBody>
                <a:bodyPr wrap="none" lIns="0" tIns="0" rIns="0" bIns="0" rtlCol="0" anchor="ctr">
                  <a:spAutoFit/>
                </a:bodyPr>
                <a:lstStyle/>
                <a:p>
                  <a:pP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진로와 적성을 고려한 미술 학습의 </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기회 확대</a:t>
                  </a:r>
                </a:p>
              </p:txBody>
            </p:sp>
            <p:grpSp>
              <p:nvGrpSpPr>
                <p:cNvPr id="141" name="그룹 140">
                  <a:extLst>
                    <a:ext uri="{FF2B5EF4-FFF2-40B4-BE49-F238E27FC236}">
                      <a16:creationId xmlns:a16="http://schemas.microsoft.com/office/drawing/2014/main" id="{4E2FFAED-120F-406F-12AF-87DAA99DDF4C}"/>
                    </a:ext>
                  </a:extLst>
                </p:cNvPr>
                <p:cNvGrpSpPr/>
                <p:nvPr/>
              </p:nvGrpSpPr>
              <p:grpSpPr>
                <a:xfrm>
                  <a:off x="4792799" y="5072502"/>
                  <a:ext cx="3884613" cy="1012987"/>
                  <a:chOff x="532186" y="2393026"/>
                  <a:chExt cx="3713357" cy="968329"/>
                </a:xfrm>
              </p:grpSpPr>
              <p:sp>
                <p:nvSpPr>
                  <p:cNvPr id="143" name="자유형: 도형 142">
                    <a:extLst>
                      <a:ext uri="{FF2B5EF4-FFF2-40B4-BE49-F238E27FC236}">
                        <a16:creationId xmlns:a16="http://schemas.microsoft.com/office/drawing/2014/main" id="{D9ABFBF5-EA36-F2F6-DA6D-07C7924CFCBA}"/>
                      </a:ext>
                    </a:extLst>
                  </p:cNvPr>
                  <p:cNvSpPr/>
                  <p:nvPr/>
                </p:nvSpPr>
                <p:spPr>
                  <a:xfrm>
                    <a:off x="532186" y="2394021"/>
                    <a:ext cx="332391" cy="203897"/>
                  </a:xfrm>
                  <a:custGeom>
                    <a:avLst/>
                    <a:gdLst>
                      <a:gd name="connsiteX0" fmla="*/ -399 w 1162050"/>
                      <a:gd name="connsiteY0" fmla="*/ 249250 h 712832"/>
                      <a:gd name="connsiteX1" fmla="*/ 1161652 w 1162050"/>
                      <a:gd name="connsiteY1" fmla="*/ 188766 h 712832"/>
                      <a:gd name="connsiteX2" fmla="*/ 1161652 w 1162050"/>
                      <a:gd name="connsiteY2" fmla="*/ 712641 h 712832"/>
                      <a:gd name="connsiteX3" fmla="*/ -399 w 1162050"/>
                      <a:gd name="connsiteY3" fmla="*/ 712641 h 712832"/>
                    </a:gdLst>
                    <a:ahLst/>
                    <a:cxnLst>
                      <a:cxn ang="0">
                        <a:pos x="connsiteX0" y="connsiteY0"/>
                      </a:cxn>
                      <a:cxn ang="0">
                        <a:pos x="connsiteX1" y="connsiteY1"/>
                      </a:cxn>
                      <a:cxn ang="0">
                        <a:pos x="connsiteX2" y="connsiteY2"/>
                      </a:cxn>
                      <a:cxn ang="0">
                        <a:pos x="connsiteX3" y="connsiteY3"/>
                      </a:cxn>
                    </a:cxnLst>
                    <a:rect l="l" t="t" r="r" b="b"/>
                    <a:pathLst>
                      <a:path w="1162050" h="712832">
                        <a:moveTo>
                          <a:pt x="-399" y="249250"/>
                        </a:moveTo>
                        <a:cubicBezTo>
                          <a:pt x="-399" y="-113462"/>
                          <a:pt x="1161652" y="-32881"/>
                          <a:pt x="1161652" y="188766"/>
                        </a:cubicBezTo>
                        <a:lnTo>
                          <a:pt x="1161652" y="712641"/>
                        </a:lnTo>
                        <a:lnTo>
                          <a:pt x="-399" y="712641"/>
                        </a:lnTo>
                        <a:close/>
                      </a:path>
                    </a:pathLst>
                  </a:custGeom>
                  <a:solidFill>
                    <a:srgbClr val="0D7F79"/>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44" name="사각형: 둥근 모서리 143">
                    <a:extLst>
                      <a:ext uri="{FF2B5EF4-FFF2-40B4-BE49-F238E27FC236}">
                        <a16:creationId xmlns:a16="http://schemas.microsoft.com/office/drawing/2014/main" id="{5653B8EE-6DE4-A472-E416-BE2295E8380F}"/>
                      </a:ext>
                    </a:extLst>
                  </p:cNvPr>
                  <p:cNvSpPr/>
                  <p:nvPr/>
                </p:nvSpPr>
                <p:spPr>
                  <a:xfrm>
                    <a:off x="594405" y="2393026"/>
                    <a:ext cx="3651138" cy="968329"/>
                  </a:xfrm>
                  <a:prstGeom prst="roundRect">
                    <a:avLst>
                      <a:gd name="adj" fmla="val 9403"/>
                    </a:avLst>
                  </a:prstGeom>
                  <a:solidFill>
                    <a:schemeClr val="bg1"/>
                  </a:solidFill>
                  <a:ln w="28575" cap="rnd">
                    <a:noFill/>
                    <a:prstDash val="sysDot"/>
                  </a:ln>
                  <a:effectLst>
                    <a:outerShdw dist="38100" dir="5400000" algn="t" rotWithShape="0">
                      <a:srgbClr val="3275B9">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145" name="그룹 144">
                    <a:extLst>
                      <a:ext uri="{FF2B5EF4-FFF2-40B4-BE49-F238E27FC236}">
                        <a16:creationId xmlns:a16="http://schemas.microsoft.com/office/drawing/2014/main" id="{773D76D5-445A-5B1C-7BE0-D06A4D522C4F}"/>
                      </a:ext>
                    </a:extLst>
                  </p:cNvPr>
                  <p:cNvGrpSpPr/>
                  <p:nvPr/>
                </p:nvGrpSpPr>
                <p:grpSpPr>
                  <a:xfrm>
                    <a:off x="532186" y="2445036"/>
                    <a:ext cx="483581" cy="314833"/>
                    <a:chOff x="883672" y="4558371"/>
                    <a:chExt cx="483581" cy="314833"/>
                  </a:xfrm>
                </p:grpSpPr>
                <p:sp>
                  <p:nvSpPr>
                    <p:cNvPr id="146" name="자유형: 도형 145">
                      <a:extLst>
                        <a:ext uri="{FF2B5EF4-FFF2-40B4-BE49-F238E27FC236}">
                          <a16:creationId xmlns:a16="http://schemas.microsoft.com/office/drawing/2014/main" id="{9CC5D134-F5EC-D426-C4D9-5A7DD4E8DBD1}"/>
                        </a:ext>
                      </a:extLst>
                    </p:cNvPr>
                    <p:cNvSpPr/>
                    <p:nvPr/>
                  </p:nvSpPr>
                  <p:spPr>
                    <a:xfrm>
                      <a:off x="883672" y="4558371"/>
                      <a:ext cx="483581" cy="314833"/>
                    </a:xfrm>
                    <a:custGeom>
                      <a:avLst/>
                      <a:gdLst>
                        <a:gd name="connsiteX0" fmla="*/ -18 w 1920907"/>
                        <a:gd name="connsiteY0" fmla="*/ -191 h 1250602"/>
                        <a:gd name="connsiteX1" fmla="*/ 678353 w 1920907"/>
                        <a:gd name="connsiteY1" fmla="*/ 288607 h 1250602"/>
                        <a:gd name="connsiteX2" fmla="*/ 1021253 w 1920907"/>
                        <a:gd name="connsiteY2" fmla="*/ 257651 h 1250602"/>
                        <a:gd name="connsiteX3" fmla="*/ 1376535 w 1920907"/>
                        <a:gd name="connsiteY3" fmla="*/ 208025 h 1250602"/>
                        <a:gd name="connsiteX4" fmla="*/ 1920509 w 1920907"/>
                        <a:gd name="connsiteY4" fmla="*/ 725138 h 1250602"/>
                        <a:gd name="connsiteX5" fmla="*/ 1376535 w 1920907"/>
                        <a:gd name="connsiteY5" fmla="*/ 1208722 h 1250602"/>
                        <a:gd name="connsiteX6" fmla="*/ 66848 w 1920907"/>
                        <a:gd name="connsiteY6" fmla="*/ 993838 h 1250602"/>
                        <a:gd name="connsiteX7" fmla="*/ -399 w 1920907"/>
                        <a:gd name="connsiteY7" fmla="*/ 803338 h 125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0907" h="1250602">
                          <a:moveTo>
                            <a:pt x="-18" y="-191"/>
                          </a:moveTo>
                          <a:cubicBezTo>
                            <a:pt x="6840" y="217074"/>
                            <a:pt x="388412" y="299180"/>
                            <a:pt x="678353" y="288607"/>
                          </a:cubicBezTo>
                          <a:cubicBezTo>
                            <a:pt x="805607" y="283940"/>
                            <a:pt x="915621" y="271748"/>
                            <a:pt x="1021253" y="257651"/>
                          </a:cubicBezTo>
                          <a:cubicBezTo>
                            <a:pt x="1201276" y="233648"/>
                            <a:pt x="1342722" y="203739"/>
                            <a:pt x="1376535" y="208025"/>
                          </a:cubicBezTo>
                          <a:cubicBezTo>
                            <a:pt x="1436829" y="215550"/>
                            <a:pt x="1920509" y="691610"/>
                            <a:pt x="1920509" y="725138"/>
                          </a:cubicBezTo>
                          <a:cubicBezTo>
                            <a:pt x="1920509" y="758666"/>
                            <a:pt x="1470262" y="1193291"/>
                            <a:pt x="1376535" y="1208722"/>
                          </a:cubicBezTo>
                          <a:cubicBezTo>
                            <a:pt x="608154" y="1335023"/>
                            <a:pt x="229630" y="1148429"/>
                            <a:pt x="66848" y="993838"/>
                          </a:cubicBezTo>
                          <a:cubicBezTo>
                            <a:pt x="20842" y="950118"/>
                            <a:pt x="-399" y="890873"/>
                            <a:pt x="-399" y="803338"/>
                          </a:cubicBezTo>
                          <a:close/>
                        </a:path>
                      </a:pathLst>
                    </a:custGeom>
                    <a:solidFill>
                      <a:srgbClr val="64BCB8"/>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47" name="TextBox 146">
                      <a:extLst>
                        <a:ext uri="{FF2B5EF4-FFF2-40B4-BE49-F238E27FC236}">
                          <a16:creationId xmlns:a16="http://schemas.microsoft.com/office/drawing/2014/main" id="{615BE10B-256E-D685-8A4D-66812AB8B1D8}"/>
                        </a:ext>
                      </a:extLst>
                    </p:cNvPr>
                    <p:cNvSpPr txBox="1"/>
                    <p:nvPr/>
                  </p:nvSpPr>
                  <p:spPr>
                    <a:xfrm>
                      <a:off x="1041904" y="4665625"/>
                      <a:ext cx="177750" cy="176525"/>
                    </a:xfrm>
                    <a:prstGeom prst="rect">
                      <a:avLst/>
                    </a:prstGeom>
                    <a:noFill/>
                  </p:spPr>
                  <p:txBody>
                    <a:bodyPr wrap="none" lIns="0" tIns="0" rIns="0" bIns="0" rtlCol="0" anchor="ctr">
                      <a:spAutoFit/>
                    </a:bodyPr>
                    <a:lstStyle/>
                    <a:p>
                      <a:pPr algn="ctr"/>
                      <a:r>
                        <a:rPr lang="en-US" altLang="ko-KR" sz="12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06</a:t>
                      </a:r>
                      <a:endPar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grpSp>
            <p:sp>
              <p:nvSpPr>
                <p:cNvPr id="142" name="TextBox 141">
                  <a:extLst>
                    <a:ext uri="{FF2B5EF4-FFF2-40B4-BE49-F238E27FC236}">
                      <a16:creationId xmlns:a16="http://schemas.microsoft.com/office/drawing/2014/main" id="{3497C0C1-8EB4-8924-6BB7-8B4690338614}"/>
                    </a:ext>
                  </a:extLst>
                </p:cNvPr>
                <p:cNvSpPr txBox="1"/>
                <p:nvPr/>
              </p:nvSpPr>
              <p:spPr>
                <a:xfrm>
                  <a:off x="5415901" y="5184015"/>
                  <a:ext cx="2404504" cy="789960"/>
                </a:xfrm>
                <a:prstGeom prst="rect">
                  <a:avLst/>
                </a:prstGeom>
                <a:noFill/>
              </p:spPr>
              <p:txBody>
                <a:bodyPr wrap="none" lIns="0" tIns="0" rIns="0" bIns="0" rtlCol="0" anchor="ctr">
                  <a:spAutoFit/>
                </a:bodyPr>
                <a:lstStyle>
                  <a:defPPr>
                    <a:defRPr lang="ko-KR"/>
                  </a:defPPr>
                  <a:lvl1pPr>
                    <a:spcAft>
                      <a:spcPts val="200"/>
                    </a:spcAft>
                    <a:defRPr sz="16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ko-KR" altLang="en-US" b="1" dirty="0">
                      <a:latin typeface="Kim jung chul Gothic Regular" panose="020B0503000000000000" pitchFamily="50" charset="-127"/>
                      <a:ea typeface="Kim jung chul Gothic Regular" panose="020B0503000000000000" pitchFamily="50" charset="-127"/>
                    </a:rPr>
                    <a:t>국가</a:t>
                  </a:r>
                  <a:r>
                    <a:rPr lang="en-US" altLang="ko-KR" b="1" dirty="0">
                      <a:latin typeface="Kim jung chul Gothic Regular" panose="020B0503000000000000" pitchFamily="50" charset="-127"/>
                      <a:ea typeface="Kim jung chul Gothic Regular" panose="020B0503000000000000" pitchFamily="50" charset="-127"/>
                    </a:rPr>
                    <a:t>·</a:t>
                  </a:r>
                  <a:r>
                    <a:rPr lang="ko-KR" altLang="en-US" b="1" dirty="0">
                      <a:latin typeface="Kim jung chul Gothic Regular" panose="020B0503000000000000" pitchFamily="50" charset="-127"/>
                      <a:ea typeface="Kim jung chul Gothic Regular" panose="020B0503000000000000" pitchFamily="50" charset="-127"/>
                    </a:rPr>
                    <a:t>사회적 요구 사항과 </a:t>
                  </a:r>
                  <a:endParaRPr lang="en-US" altLang="ko-KR" b="1" dirty="0">
                    <a:latin typeface="Kim jung chul Gothic Regular" panose="020B0503000000000000" pitchFamily="50" charset="-127"/>
                    <a:ea typeface="Kim jung chul Gothic Regular" panose="020B0503000000000000" pitchFamily="50" charset="-127"/>
                  </a:endParaRPr>
                </a:p>
                <a:p>
                  <a:r>
                    <a:rPr lang="ko-KR" altLang="en-US" b="1" dirty="0">
                      <a:latin typeface="Kim jung chul Gothic Regular" panose="020B0503000000000000" pitchFamily="50" charset="-127"/>
                      <a:ea typeface="Kim jung chul Gothic Regular" panose="020B0503000000000000" pitchFamily="50" charset="-127"/>
                    </a:rPr>
                    <a:t>범교과 학습 주제를 구현하는 </a:t>
                  </a:r>
                  <a:endParaRPr lang="en-US" altLang="ko-KR" b="1" dirty="0">
                    <a:latin typeface="Kim jung chul Gothic Regular" panose="020B0503000000000000" pitchFamily="50" charset="-127"/>
                    <a:ea typeface="Kim jung chul Gothic Regular" panose="020B0503000000000000" pitchFamily="50" charset="-127"/>
                  </a:endParaRPr>
                </a:p>
                <a:p>
                  <a:r>
                    <a:rPr lang="ko-KR" altLang="en-US" b="1" dirty="0">
                      <a:latin typeface="Kim jung chul Gothic Regular" panose="020B0503000000000000" pitchFamily="50" charset="-127"/>
                      <a:ea typeface="Kim jung chul Gothic Regular" panose="020B0503000000000000" pitchFamily="50" charset="-127"/>
                    </a:rPr>
                    <a:t>교수</a:t>
                  </a:r>
                  <a:r>
                    <a:rPr lang="en-US" altLang="ko-KR" b="1" dirty="0">
                      <a:latin typeface="Kim jung chul Gothic Regular" panose="020B0503000000000000" pitchFamily="50" charset="-127"/>
                      <a:ea typeface="Kim jung chul Gothic Regular" panose="020B0503000000000000" pitchFamily="50" charset="-127"/>
                    </a:rPr>
                    <a:t>·</a:t>
                  </a:r>
                  <a:r>
                    <a:rPr lang="ko-KR" altLang="en-US" b="1" dirty="0">
                      <a:latin typeface="Kim jung chul Gothic Regular" panose="020B0503000000000000" pitchFamily="50" charset="-127"/>
                      <a:ea typeface="Kim jung chul Gothic Regular" panose="020B0503000000000000" pitchFamily="50" charset="-127"/>
                    </a:rPr>
                    <a:t>학습과 평가</a:t>
                  </a:r>
                </a:p>
              </p:txBody>
            </p:sp>
          </p:grpSp>
        </p:grpSp>
      </p:grpSp>
      <p:grpSp>
        <p:nvGrpSpPr>
          <p:cNvPr id="164" name="그룹 163">
            <a:extLst>
              <a:ext uri="{FF2B5EF4-FFF2-40B4-BE49-F238E27FC236}">
                <a16:creationId xmlns:a16="http://schemas.microsoft.com/office/drawing/2014/main" id="{9D1D410C-C214-F0B5-D0B6-B5CFC4ADFD97}"/>
              </a:ext>
            </a:extLst>
          </p:cNvPr>
          <p:cNvGrpSpPr/>
          <p:nvPr/>
        </p:nvGrpSpPr>
        <p:grpSpPr>
          <a:xfrm>
            <a:off x="450625" y="279718"/>
            <a:ext cx="6415218" cy="676513"/>
            <a:chOff x="1301610" y="279718"/>
            <a:chExt cx="6415218" cy="676513"/>
          </a:xfrm>
        </p:grpSpPr>
        <p:grpSp>
          <p:nvGrpSpPr>
            <p:cNvPr id="165" name="그룹 164">
              <a:extLst>
                <a:ext uri="{FF2B5EF4-FFF2-40B4-BE49-F238E27FC236}">
                  <a16:creationId xmlns:a16="http://schemas.microsoft.com/office/drawing/2014/main" id="{7529261C-5864-8570-401F-01C1F886E3D7}"/>
                </a:ext>
              </a:extLst>
            </p:cNvPr>
            <p:cNvGrpSpPr/>
            <p:nvPr/>
          </p:nvGrpSpPr>
          <p:grpSpPr>
            <a:xfrm>
              <a:off x="1311617" y="279718"/>
              <a:ext cx="1338618" cy="200151"/>
              <a:chOff x="1136519" y="175286"/>
              <a:chExt cx="1338618" cy="200151"/>
            </a:xfrm>
          </p:grpSpPr>
          <p:grpSp>
            <p:nvGrpSpPr>
              <p:cNvPr id="167" name="그룹 166">
                <a:extLst>
                  <a:ext uri="{FF2B5EF4-FFF2-40B4-BE49-F238E27FC236}">
                    <a16:creationId xmlns:a16="http://schemas.microsoft.com/office/drawing/2014/main" id="{BD0162BD-A05D-D90F-4265-BF10775FF6A3}"/>
                  </a:ext>
                </a:extLst>
              </p:cNvPr>
              <p:cNvGrpSpPr/>
              <p:nvPr/>
            </p:nvGrpSpPr>
            <p:grpSpPr>
              <a:xfrm>
                <a:off x="1136519" y="175286"/>
                <a:ext cx="200152" cy="200151"/>
                <a:chOff x="1136519" y="175286"/>
                <a:chExt cx="200152" cy="200151"/>
              </a:xfrm>
            </p:grpSpPr>
            <p:sp>
              <p:nvSpPr>
                <p:cNvPr id="169" name="사각형: 둥근 모서리 168">
                  <a:extLst>
                    <a:ext uri="{FF2B5EF4-FFF2-40B4-BE49-F238E27FC236}">
                      <a16:creationId xmlns:a16="http://schemas.microsoft.com/office/drawing/2014/main" id="{02BD3FDB-28AD-C3A5-7896-49C5F147131C}"/>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70" name="TextBox 169">
                  <a:extLst>
                    <a:ext uri="{FF2B5EF4-FFF2-40B4-BE49-F238E27FC236}">
                      <a16:creationId xmlns:a16="http://schemas.microsoft.com/office/drawing/2014/main" id="{0F98180A-A642-1EEB-C70A-42C3C317FB49}"/>
                    </a:ext>
                  </a:extLst>
                </p:cNvPr>
                <p:cNvSpPr txBox="1"/>
                <p:nvPr/>
              </p:nvSpPr>
              <p:spPr>
                <a:xfrm>
                  <a:off x="1200527" y="190722"/>
                  <a:ext cx="72136"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1</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68" name="TextBox 167">
                <a:extLst>
                  <a:ext uri="{FF2B5EF4-FFF2-40B4-BE49-F238E27FC236}">
                    <a16:creationId xmlns:a16="http://schemas.microsoft.com/office/drawing/2014/main" id="{8192F9BC-BF5B-6754-8AD1-57D0E04550FB}"/>
                  </a:ext>
                </a:extLst>
              </p:cNvPr>
              <p:cNvSpPr txBox="1"/>
              <p:nvPr/>
            </p:nvSpPr>
            <p:spPr>
              <a:xfrm>
                <a:off x="1413949" y="175334"/>
                <a:ext cx="106118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개정 주요 방향 </a:t>
                </a:r>
              </a:p>
            </p:txBody>
          </p:sp>
        </p:grpSp>
        <p:sp>
          <p:nvSpPr>
            <p:cNvPr id="166" name="TextBox 165">
              <a:extLst>
                <a:ext uri="{FF2B5EF4-FFF2-40B4-BE49-F238E27FC236}">
                  <a16:creationId xmlns:a16="http://schemas.microsoft.com/office/drawing/2014/main" id="{26E6E04D-38A6-086E-B4B1-B88446AE9846}"/>
                </a:ext>
              </a:extLst>
            </p:cNvPr>
            <p:cNvSpPr txBox="1"/>
            <p:nvPr/>
          </p:nvSpPr>
          <p:spPr>
            <a:xfrm>
              <a:off x="1301610" y="540733"/>
              <a:ext cx="6415218" cy="4154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27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2022 </a:t>
              </a:r>
              <a:r>
                <a:rPr lang="ko-KR" altLang="en-US" sz="27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교육과정의 주요 방향 요약</a:t>
              </a:r>
            </a:p>
          </p:txBody>
        </p:sp>
      </p:grpSp>
    </p:spTree>
    <p:extLst>
      <p:ext uri="{BB962C8B-B14F-4D97-AF65-F5344CB8AC3E}">
        <p14:creationId xmlns:p14="http://schemas.microsoft.com/office/powerpoint/2010/main" val="2760736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그룹 23">
            <a:extLst>
              <a:ext uri="{FF2B5EF4-FFF2-40B4-BE49-F238E27FC236}">
                <a16:creationId xmlns:a16="http://schemas.microsoft.com/office/drawing/2014/main" id="{E5FE02B0-ACD0-604D-C887-DD83625FCE2C}"/>
              </a:ext>
            </a:extLst>
          </p:cNvPr>
          <p:cNvGrpSpPr/>
          <p:nvPr/>
        </p:nvGrpSpPr>
        <p:grpSpPr>
          <a:xfrm>
            <a:off x="1301610" y="325438"/>
            <a:ext cx="7160615" cy="630793"/>
            <a:chOff x="1301610" y="279718"/>
            <a:chExt cx="7160615" cy="630793"/>
          </a:xfrm>
        </p:grpSpPr>
        <p:grpSp>
          <p:nvGrpSpPr>
            <p:cNvPr id="10" name="그룹 9">
              <a:extLst>
                <a:ext uri="{FF2B5EF4-FFF2-40B4-BE49-F238E27FC236}">
                  <a16:creationId xmlns:a16="http://schemas.microsoft.com/office/drawing/2014/main" id="{CCD4371C-9772-2C11-A9FA-160AE814152C}"/>
                </a:ext>
              </a:extLst>
            </p:cNvPr>
            <p:cNvGrpSpPr/>
            <p:nvPr/>
          </p:nvGrpSpPr>
          <p:grpSpPr>
            <a:xfrm>
              <a:off x="1311617" y="279718"/>
              <a:ext cx="1338618" cy="200151"/>
              <a:chOff x="1136519" y="175286"/>
              <a:chExt cx="1338618" cy="200151"/>
            </a:xfrm>
          </p:grpSpPr>
          <p:grpSp>
            <p:nvGrpSpPr>
              <p:cNvPr id="11" name="그룹 10">
                <a:extLst>
                  <a:ext uri="{FF2B5EF4-FFF2-40B4-BE49-F238E27FC236}">
                    <a16:creationId xmlns:a16="http://schemas.microsoft.com/office/drawing/2014/main" id="{AB19E1C9-3184-2A91-E871-E8D08C86B460}"/>
                  </a:ext>
                </a:extLst>
              </p:cNvPr>
              <p:cNvGrpSpPr/>
              <p:nvPr/>
            </p:nvGrpSpPr>
            <p:grpSpPr>
              <a:xfrm>
                <a:off x="1136519" y="175286"/>
                <a:ext cx="200152" cy="200151"/>
                <a:chOff x="1136519" y="175286"/>
                <a:chExt cx="200152" cy="200151"/>
              </a:xfrm>
            </p:grpSpPr>
            <p:sp>
              <p:nvSpPr>
                <p:cNvPr id="14" name="사각형: 둥근 모서리 13">
                  <a:extLst>
                    <a:ext uri="{FF2B5EF4-FFF2-40B4-BE49-F238E27FC236}">
                      <a16:creationId xmlns:a16="http://schemas.microsoft.com/office/drawing/2014/main" id="{C8001DCC-CCBB-22E6-CC45-60318D57B635}"/>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6" name="TextBox 15">
                  <a:extLst>
                    <a:ext uri="{FF2B5EF4-FFF2-40B4-BE49-F238E27FC236}">
                      <a16:creationId xmlns:a16="http://schemas.microsoft.com/office/drawing/2014/main" id="{1D57859D-86F6-5D78-0DA7-7FBF92AB198F}"/>
                    </a:ext>
                  </a:extLst>
                </p:cNvPr>
                <p:cNvSpPr txBox="1"/>
                <p:nvPr/>
              </p:nvSpPr>
              <p:spPr>
                <a:xfrm>
                  <a:off x="1200527" y="190722"/>
                  <a:ext cx="72136"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1</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3" name="TextBox 12">
                <a:extLst>
                  <a:ext uri="{FF2B5EF4-FFF2-40B4-BE49-F238E27FC236}">
                    <a16:creationId xmlns:a16="http://schemas.microsoft.com/office/drawing/2014/main" id="{904A7684-DDC1-743F-B74F-DA3E8DA1A72C}"/>
                  </a:ext>
                </a:extLst>
              </p:cNvPr>
              <p:cNvSpPr txBox="1"/>
              <p:nvPr/>
            </p:nvSpPr>
            <p:spPr>
              <a:xfrm>
                <a:off x="1413949" y="175334"/>
                <a:ext cx="106118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개정 주요 방향 </a:t>
                </a:r>
              </a:p>
            </p:txBody>
          </p:sp>
        </p:grpSp>
        <p:sp>
          <p:nvSpPr>
            <p:cNvPr id="19" name="TextBox 18">
              <a:extLst>
                <a:ext uri="{FF2B5EF4-FFF2-40B4-BE49-F238E27FC236}">
                  <a16:creationId xmlns:a16="http://schemas.microsoft.com/office/drawing/2014/main" id="{684CD3A4-6A1B-FC7D-EB48-703BC00C4576}"/>
                </a:ext>
              </a:extLst>
            </p:cNvPr>
            <p:cNvSpPr txBox="1"/>
            <p:nvPr/>
          </p:nvSpPr>
          <p:spPr>
            <a:xfrm>
              <a:off x="1301610" y="510401"/>
              <a:ext cx="7160615" cy="400110"/>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26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미래 사회 대비 역량 함양을 위한 내용 체계 재구조화 </a:t>
              </a:r>
            </a:p>
          </p:txBody>
        </p:sp>
      </p:grpSp>
      <p:sp>
        <p:nvSpPr>
          <p:cNvPr id="20" name="TextBox 19">
            <a:extLst>
              <a:ext uri="{FF2B5EF4-FFF2-40B4-BE49-F238E27FC236}">
                <a16:creationId xmlns:a16="http://schemas.microsoft.com/office/drawing/2014/main" id="{D92DDF45-AD4A-7D60-2FBC-ABB03BA341E2}"/>
              </a:ext>
            </a:extLst>
          </p:cNvPr>
          <p:cNvSpPr txBox="1"/>
          <p:nvPr/>
        </p:nvSpPr>
        <p:spPr>
          <a:xfrm>
            <a:off x="249865" y="418217"/>
            <a:ext cx="690894"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1</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grpSp>
        <p:nvGrpSpPr>
          <p:cNvPr id="2" name="그룹 1">
            <a:extLst>
              <a:ext uri="{FF2B5EF4-FFF2-40B4-BE49-F238E27FC236}">
                <a16:creationId xmlns:a16="http://schemas.microsoft.com/office/drawing/2014/main" id="{055E964B-F7E4-4715-2E04-9FE6A16D5A6E}"/>
              </a:ext>
            </a:extLst>
          </p:cNvPr>
          <p:cNvGrpSpPr/>
          <p:nvPr/>
        </p:nvGrpSpPr>
        <p:grpSpPr>
          <a:xfrm>
            <a:off x="398661" y="1596385"/>
            <a:ext cx="8346678" cy="4344134"/>
            <a:chOff x="398661" y="1596385"/>
            <a:chExt cx="8346678" cy="4344134"/>
          </a:xfrm>
        </p:grpSpPr>
        <p:sp>
          <p:nvSpPr>
            <p:cNvPr id="26" name="화살표: 오른쪽 25">
              <a:extLst>
                <a:ext uri="{FF2B5EF4-FFF2-40B4-BE49-F238E27FC236}">
                  <a16:creationId xmlns:a16="http://schemas.microsoft.com/office/drawing/2014/main" id="{5094AA9F-3BF8-B06A-4917-7B4B462C001A}"/>
                </a:ext>
              </a:extLst>
            </p:cNvPr>
            <p:cNvSpPr/>
            <p:nvPr/>
          </p:nvSpPr>
          <p:spPr>
            <a:xfrm>
              <a:off x="2115181" y="3542041"/>
              <a:ext cx="441417" cy="452824"/>
            </a:xfrm>
            <a:prstGeom prst="rightArrow">
              <a:avLst>
                <a:gd name="adj1" fmla="val 64286"/>
                <a:gd name="adj2" fmla="val 50000"/>
              </a:avLst>
            </a:prstGeom>
            <a:gradFill>
              <a:gsLst>
                <a:gs pos="1000">
                  <a:schemeClr val="tx1">
                    <a:alpha val="0"/>
                  </a:schemeClr>
                </a:gs>
                <a:gs pos="50000">
                  <a:schemeClr val="tx1">
                    <a:alpha val="10000"/>
                  </a:schemeClr>
                </a:gs>
              </a:gsLst>
              <a:lin ang="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93" name="그룹 92">
              <a:extLst>
                <a:ext uri="{FF2B5EF4-FFF2-40B4-BE49-F238E27FC236}">
                  <a16:creationId xmlns:a16="http://schemas.microsoft.com/office/drawing/2014/main" id="{E6EFDB52-FAB1-0B25-BD87-2DD1B770579C}"/>
                </a:ext>
              </a:extLst>
            </p:cNvPr>
            <p:cNvGrpSpPr/>
            <p:nvPr/>
          </p:nvGrpSpPr>
          <p:grpSpPr>
            <a:xfrm>
              <a:off x="2243437" y="1596385"/>
              <a:ext cx="2723835" cy="4344134"/>
              <a:chOff x="2243437" y="1596385"/>
              <a:chExt cx="2723835" cy="4344134"/>
            </a:xfrm>
          </p:grpSpPr>
          <p:sp>
            <p:nvSpPr>
              <p:cNvPr id="28" name="TextBox 27">
                <a:extLst>
                  <a:ext uri="{FF2B5EF4-FFF2-40B4-BE49-F238E27FC236}">
                    <a16:creationId xmlns:a16="http://schemas.microsoft.com/office/drawing/2014/main" id="{F2B06160-6F89-8C23-0B8E-8E6F77E5C4D7}"/>
                  </a:ext>
                </a:extLst>
              </p:cNvPr>
              <p:cNvSpPr txBox="1"/>
              <p:nvPr/>
            </p:nvSpPr>
            <p:spPr>
              <a:xfrm>
                <a:off x="2704466" y="3327306"/>
                <a:ext cx="1801776" cy="882293"/>
              </a:xfrm>
              <a:prstGeom prst="rect">
                <a:avLst/>
              </a:prstGeom>
              <a:noFill/>
            </p:spPr>
            <p:txBody>
              <a:bodyPr wrap="none" lIns="0" tIns="0" rIns="0" bIns="0" rtlCol="0" anchor="t">
                <a:spAutoFit/>
              </a:bodyPr>
              <a:lstStyle/>
              <a:p>
                <a:pPr algn="ctr">
                  <a:spcAft>
                    <a:spcPts val="200"/>
                  </a:spcAft>
                </a:pPr>
                <a:r>
                  <a:rPr lang="ko-KR" altLang="en-US"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교육을 통해 </a:t>
                </a:r>
              </a:p>
              <a:p>
                <a:pPr algn="ctr">
                  <a:spcAft>
                    <a:spcPts val="200"/>
                  </a:spcAft>
                </a:pPr>
                <a:r>
                  <a:rPr lang="ko-KR" altLang="en-US"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반드시 함양해야 할</a:t>
                </a:r>
              </a:p>
              <a:p>
                <a:pPr algn="ctr">
                  <a:spcAft>
                    <a:spcPts val="200"/>
                  </a:spcAft>
                </a:pPr>
                <a:r>
                  <a:rPr lang="ko-KR" altLang="en-US"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역량 설정</a:t>
                </a:r>
              </a:p>
            </p:txBody>
          </p:sp>
          <p:grpSp>
            <p:nvGrpSpPr>
              <p:cNvPr id="29" name="그룹 28">
                <a:extLst>
                  <a:ext uri="{FF2B5EF4-FFF2-40B4-BE49-F238E27FC236}">
                    <a16:creationId xmlns:a16="http://schemas.microsoft.com/office/drawing/2014/main" id="{C3863915-B955-78ED-270F-7D78B45A1A5E}"/>
                  </a:ext>
                </a:extLst>
              </p:cNvPr>
              <p:cNvGrpSpPr/>
              <p:nvPr/>
            </p:nvGrpSpPr>
            <p:grpSpPr>
              <a:xfrm>
                <a:off x="2243437" y="1596385"/>
                <a:ext cx="2723835" cy="4344134"/>
                <a:chOff x="2332572" y="1669915"/>
                <a:chExt cx="2751073" cy="4387575"/>
              </a:xfrm>
            </p:grpSpPr>
            <p:grpSp>
              <p:nvGrpSpPr>
                <p:cNvPr id="30" name="그룹 29">
                  <a:extLst>
                    <a:ext uri="{FF2B5EF4-FFF2-40B4-BE49-F238E27FC236}">
                      <a16:creationId xmlns:a16="http://schemas.microsoft.com/office/drawing/2014/main" id="{EF0B75EB-D894-6EBF-5E78-24BF21405317}"/>
                    </a:ext>
                  </a:extLst>
                </p:cNvPr>
                <p:cNvGrpSpPr/>
                <p:nvPr/>
              </p:nvGrpSpPr>
              <p:grpSpPr>
                <a:xfrm>
                  <a:off x="2332572" y="1669915"/>
                  <a:ext cx="2751073" cy="1387315"/>
                  <a:chOff x="2584002" y="2119256"/>
                  <a:chExt cx="2486619" cy="1253954"/>
                </a:xfrm>
              </p:grpSpPr>
              <p:grpSp>
                <p:nvGrpSpPr>
                  <p:cNvPr id="49" name="그래픽 29">
                    <a:extLst>
                      <a:ext uri="{FF2B5EF4-FFF2-40B4-BE49-F238E27FC236}">
                        <a16:creationId xmlns:a16="http://schemas.microsoft.com/office/drawing/2014/main" id="{3D72D2F6-6B9A-12B0-9523-1928599A2D26}"/>
                      </a:ext>
                    </a:extLst>
                  </p:cNvPr>
                  <p:cNvGrpSpPr/>
                  <p:nvPr/>
                </p:nvGrpSpPr>
                <p:grpSpPr>
                  <a:xfrm>
                    <a:off x="2584002" y="2119256"/>
                    <a:ext cx="2486619" cy="1253954"/>
                    <a:chOff x="1609797" y="1943099"/>
                    <a:chExt cx="5928279" cy="2989517"/>
                  </a:xfrm>
                </p:grpSpPr>
                <p:sp>
                  <p:nvSpPr>
                    <p:cNvPr id="52" name="자유형: 도형 51">
                      <a:extLst>
                        <a:ext uri="{FF2B5EF4-FFF2-40B4-BE49-F238E27FC236}">
                          <a16:creationId xmlns:a16="http://schemas.microsoft.com/office/drawing/2014/main" id="{FC388B34-34C2-AE4D-7154-9BB51EAB33F7}"/>
                        </a:ext>
                      </a:extLst>
                    </p:cNvPr>
                    <p:cNvSpPr/>
                    <p:nvPr/>
                  </p:nvSpPr>
                  <p:spPr>
                    <a:xfrm>
                      <a:off x="1609797" y="1943099"/>
                      <a:ext cx="5928279" cy="2973120"/>
                    </a:xfrm>
                    <a:custGeom>
                      <a:avLst/>
                      <a:gdLst>
                        <a:gd name="connsiteX0" fmla="*/ 5805228 w 5928279"/>
                        <a:gd name="connsiteY0" fmla="*/ 1566574 h 2973120"/>
                        <a:gd name="connsiteX1" fmla="*/ 4522782 w 5928279"/>
                        <a:gd name="connsiteY1" fmla="*/ 2849020 h 2973120"/>
                        <a:gd name="connsiteX2" fmla="*/ 4012813 w 5928279"/>
                        <a:gd name="connsiteY2" fmla="*/ 2913409 h 2973120"/>
                        <a:gd name="connsiteX3" fmla="*/ 1915027 w 5928279"/>
                        <a:gd name="connsiteY3" fmla="*/ 2913409 h 2973120"/>
                        <a:gd name="connsiteX4" fmla="*/ 1405059 w 5928279"/>
                        <a:gd name="connsiteY4" fmla="*/ 2849020 h 2973120"/>
                        <a:gd name="connsiteX5" fmla="*/ 122613 w 5928279"/>
                        <a:gd name="connsiteY5" fmla="*/ 1566574 h 2973120"/>
                        <a:gd name="connsiteX6" fmla="*/ 122794 w 5928279"/>
                        <a:gd name="connsiteY6" fmla="*/ 973205 h 2973120"/>
                        <a:gd name="connsiteX7" fmla="*/ 166523 w 5928279"/>
                        <a:gd name="connsiteY7" fmla="*/ 935162 h 2973120"/>
                        <a:gd name="connsiteX8" fmla="*/ 5761413 w 5928279"/>
                        <a:gd name="connsiteY8" fmla="*/ 935162 h 2973120"/>
                        <a:gd name="connsiteX9" fmla="*/ 5843271 w 5928279"/>
                        <a:gd name="connsiteY9" fmla="*/ 1522854 h 2973120"/>
                        <a:gd name="connsiteX10" fmla="*/ 5805228 w 5928279"/>
                        <a:gd name="connsiteY10" fmla="*/ 1566574 h 297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8279" h="2973120">
                          <a:moveTo>
                            <a:pt x="5805228" y="1566574"/>
                          </a:moveTo>
                          <a:lnTo>
                            <a:pt x="4522782" y="2849020"/>
                          </a:lnTo>
                          <a:cubicBezTo>
                            <a:pt x="4387822" y="2985189"/>
                            <a:pt x="4177386" y="3011755"/>
                            <a:pt x="4012813" y="2913409"/>
                          </a:cubicBezTo>
                          <a:cubicBezTo>
                            <a:pt x="3367866" y="2523646"/>
                            <a:pt x="2559975" y="2523646"/>
                            <a:pt x="1915027" y="2913409"/>
                          </a:cubicBezTo>
                          <a:cubicBezTo>
                            <a:pt x="1750454" y="3011755"/>
                            <a:pt x="1540019" y="2985189"/>
                            <a:pt x="1405059" y="2849020"/>
                          </a:cubicBezTo>
                          <a:lnTo>
                            <a:pt x="122613" y="1566574"/>
                          </a:lnTo>
                          <a:cubicBezTo>
                            <a:pt x="-41189" y="1402668"/>
                            <a:pt x="-41112" y="1137006"/>
                            <a:pt x="122794" y="973205"/>
                          </a:cubicBezTo>
                          <a:cubicBezTo>
                            <a:pt x="136472" y="959526"/>
                            <a:pt x="151083" y="946820"/>
                            <a:pt x="166523" y="935162"/>
                          </a:cubicBezTo>
                          <a:cubicBezTo>
                            <a:pt x="1817206" y="-312613"/>
                            <a:pt x="4110731" y="-312613"/>
                            <a:pt x="5761413" y="935162"/>
                          </a:cubicBezTo>
                          <a:cubicBezTo>
                            <a:pt x="5946303" y="1074846"/>
                            <a:pt x="5982955" y="1337964"/>
                            <a:pt x="5843271" y="1522854"/>
                          </a:cubicBezTo>
                          <a:cubicBezTo>
                            <a:pt x="5831612" y="1538294"/>
                            <a:pt x="5818897" y="1552896"/>
                            <a:pt x="5805228" y="1566574"/>
                          </a:cubicBezTo>
                          <a:close/>
                        </a:path>
                      </a:pathLst>
                    </a:custGeom>
                    <a:solidFill>
                      <a:srgbClr val="189F98"/>
                    </a:solidFill>
                    <a:ln w="76200" cap="flat">
                      <a:solidFill>
                        <a:schemeClr val="bg1"/>
                      </a:solidFill>
                      <a:prstDash val="solid"/>
                      <a:miter/>
                    </a:ln>
                    <a:effectLst>
                      <a:outerShdw blurRad="63500" dist="38100" dir="16200000" sx="101000" sy="101000" algn="ctr" rotWithShape="0">
                        <a:prstClr val="black">
                          <a:alpha val="13000"/>
                        </a:prstClr>
                      </a:outerShdw>
                    </a:effectLst>
                  </p:spPr>
                  <p:txBody>
                    <a:bodyPr wrap="none" rtlCol="0" anchor="ctr"/>
                    <a:lstStyle/>
                    <a:p>
                      <a:pPr algn="ctr"/>
                      <a:endParaRPr lang="ko-KR" altLang="en-US" sz="11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58" name="자유형: 도형 57">
                      <a:extLst>
                        <a:ext uri="{FF2B5EF4-FFF2-40B4-BE49-F238E27FC236}">
                          <a16:creationId xmlns:a16="http://schemas.microsoft.com/office/drawing/2014/main" id="{28FE8CAD-E843-CCF9-51B3-0A27C685ED0B}"/>
                        </a:ext>
                      </a:extLst>
                    </p:cNvPr>
                    <p:cNvSpPr/>
                    <p:nvPr/>
                  </p:nvSpPr>
                  <p:spPr>
                    <a:xfrm>
                      <a:off x="1609797" y="1943099"/>
                      <a:ext cx="5928279" cy="2973121"/>
                    </a:xfrm>
                    <a:custGeom>
                      <a:avLst/>
                      <a:gdLst>
                        <a:gd name="connsiteX0" fmla="*/ 5805228 w 5928279"/>
                        <a:gd name="connsiteY0" fmla="*/ 1566574 h 2973120"/>
                        <a:gd name="connsiteX1" fmla="*/ 4522782 w 5928279"/>
                        <a:gd name="connsiteY1" fmla="*/ 2849020 h 2973120"/>
                        <a:gd name="connsiteX2" fmla="*/ 4012813 w 5928279"/>
                        <a:gd name="connsiteY2" fmla="*/ 2913409 h 2973120"/>
                        <a:gd name="connsiteX3" fmla="*/ 1915027 w 5928279"/>
                        <a:gd name="connsiteY3" fmla="*/ 2913409 h 2973120"/>
                        <a:gd name="connsiteX4" fmla="*/ 1405059 w 5928279"/>
                        <a:gd name="connsiteY4" fmla="*/ 2849020 h 2973120"/>
                        <a:gd name="connsiteX5" fmla="*/ 122613 w 5928279"/>
                        <a:gd name="connsiteY5" fmla="*/ 1566574 h 2973120"/>
                        <a:gd name="connsiteX6" fmla="*/ 122794 w 5928279"/>
                        <a:gd name="connsiteY6" fmla="*/ 973205 h 2973120"/>
                        <a:gd name="connsiteX7" fmla="*/ 166523 w 5928279"/>
                        <a:gd name="connsiteY7" fmla="*/ 935162 h 2973120"/>
                        <a:gd name="connsiteX8" fmla="*/ 5761413 w 5928279"/>
                        <a:gd name="connsiteY8" fmla="*/ 935162 h 2973120"/>
                        <a:gd name="connsiteX9" fmla="*/ 5843271 w 5928279"/>
                        <a:gd name="connsiteY9" fmla="*/ 1522854 h 2973120"/>
                        <a:gd name="connsiteX10" fmla="*/ 5805228 w 5928279"/>
                        <a:gd name="connsiteY10" fmla="*/ 1566574 h 297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8279" h="2973120">
                          <a:moveTo>
                            <a:pt x="5805228" y="1566574"/>
                          </a:moveTo>
                          <a:lnTo>
                            <a:pt x="4522782" y="2849020"/>
                          </a:lnTo>
                          <a:cubicBezTo>
                            <a:pt x="4387822" y="2985189"/>
                            <a:pt x="4177386" y="3011755"/>
                            <a:pt x="4012813" y="2913409"/>
                          </a:cubicBezTo>
                          <a:cubicBezTo>
                            <a:pt x="3367866" y="2523646"/>
                            <a:pt x="2559975" y="2523646"/>
                            <a:pt x="1915027" y="2913409"/>
                          </a:cubicBezTo>
                          <a:cubicBezTo>
                            <a:pt x="1750454" y="3011755"/>
                            <a:pt x="1540019" y="2985189"/>
                            <a:pt x="1405059" y="2849020"/>
                          </a:cubicBezTo>
                          <a:lnTo>
                            <a:pt x="122613" y="1566574"/>
                          </a:lnTo>
                          <a:cubicBezTo>
                            <a:pt x="-41189" y="1402668"/>
                            <a:pt x="-41112" y="1137006"/>
                            <a:pt x="122794" y="973205"/>
                          </a:cubicBezTo>
                          <a:cubicBezTo>
                            <a:pt x="136472" y="959526"/>
                            <a:pt x="151083" y="946820"/>
                            <a:pt x="166523" y="935162"/>
                          </a:cubicBezTo>
                          <a:cubicBezTo>
                            <a:pt x="1817206" y="-312613"/>
                            <a:pt x="4110731" y="-312613"/>
                            <a:pt x="5761413" y="935162"/>
                          </a:cubicBezTo>
                          <a:cubicBezTo>
                            <a:pt x="5946303" y="1074846"/>
                            <a:pt x="5982955" y="1337964"/>
                            <a:pt x="5843271" y="1522854"/>
                          </a:cubicBezTo>
                          <a:cubicBezTo>
                            <a:pt x="5831612" y="1538294"/>
                            <a:pt x="5818897" y="1552896"/>
                            <a:pt x="5805228" y="1566574"/>
                          </a:cubicBezTo>
                          <a:close/>
                        </a:path>
                      </a:pathLst>
                    </a:custGeom>
                    <a:solidFill>
                      <a:srgbClr val="3275B9"/>
                    </a:solidFill>
                    <a:ln w="9525" cap="flat">
                      <a:noFill/>
                      <a:prstDash val="solid"/>
                      <a:miter/>
                    </a:ln>
                  </p:spPr>
                  <p:txBody>
                    <a:bodyPr wrap="none" rtlCol="0" anchor="ctr"/>
                    <a:lstStyle/>
                    <a:p>
                      <a:pPr algn="ctr"/>
                      <a:endParaRPr lang="ko-KR" altLang="en-US" sz="11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59" name="자유형: 도형 58">
                      <a:extLst>
                        <a:ext uri="{FF2B5EF4-FFF2-40B4-BE49-F238E27FC236}">
                          <a16:creationId xmlns:a16="http://schemas.microsoft.com/office/drawing/2014/main" id="{0E0DE1BD-8399-87D0-F8C1-FB1641FFAB05}"/>
                        </a:ext>
                      </a:extLst>
                    </p:cNvPr>
                    <p:cNvSpPr/>
                    <p:nvPr/>
                  </p:nvSpPr>
                  <p:spPr>
                    <a:xfrm>
                      <a:off x="3036880" y="4185961"/>
                      <a:ext cx="3074054" cy="746655"/>
                    </a:xfrm>
                    <a:custGeom>
                      <a:avLst/>
                      <a:gdLst>
                        <a:gd name="connsiteX0" fmla="*/ 2798043 w 3074054"/>
                        <a:gd name="connsiteY0" fmla="*/ 745985 h 746655"/>
                        <a:gd name="connsiteX1" fmla="*/ 2621830 w 3074054"/>
                        <a:gd name="connsiteY1" fmla="*/ 696837 h 746655"/>
                        <a:gd name="connsiteX2" fmla="*/ 451940 w 3074054"/>
                        <a:gd name="connsiteY2" fmla="*/ 696837 h 746655"/>
                        <a:gd name="connsiteX3" fmla="*/ 275632 w 3074054"/>
                        <a:gd name="connsiteY3" fmla="*/ 745985 h 746655"/>
                        <a:gd name="connsiteX4" fmla="*/ 275632 w 3074054"/>
                        <a:gd name="connsiteY4" fmla="*/ 745985 h 746655"/>
                        <a:gd name="connsiteX5" fmla="*/ 27125 w 3074054"/>
                        <a:gd name="connsiteY5" fmla="*/ 642735 h 746655"/>
                        <a:gd name="connsiteX6" fmla="*/ 27125 w 3074054"/>
                        <a:gd name="connsiteY6" fmla="*/ 642735 h 746655"/>
                        <a:gd name="connsiteX7" fmla="*/ 27344 w 3074054"/>
                        <a:gd name="connsiteY7" fmla="*/ 510318 h 746655"/>
                        <a:gd name="connsiteX8" fmla="*/ 37221 w 3074054"/>
                        <a:gd name="connsiteY8" fmla="*/ 501765 h 746655"/>
                        <a:gd name="connsiteX9" fmla="*/ 3036453 w 3074054"/>
                        <a:gd name="connsiteY9" fmla="*/ 501765 h 746655"/>
                        <a:gd name="connsiteX10" fmla="*/ 3055103 w 3074054"/>
                        <a:gd name="connsiteY10" fmla="*/ 632857 h 746655"/>
                        <a:gd name="connsiteX11" fmla="*/ 3046550 w 3074054"/>
                        <a:gd name="connsiteY11" fmla="*/ 642735 h 746655"/>
                        <a:gd name="connsiteX12" fmla="*/ 3046550 w 3074054"/>
                        <a:gd name="connsiteY12" fmla="*/ 642735 h 746655"/>
                        <a:gd name="connsiteX13" fmla="*/ 2798043 w 3074054"/>
                        <a:gd name="connsiteY13" fmla="*/ 745985 h 74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74054" h="746655">
                          <a:moveTo>
                            <a:pt x="2798043" y="745985"/>
                          </a:moveTo>
                          <a:cubicBezTo>
                            <a:pt x="2735911" y="746052"/>
                            <a:pt x="2674951" y="729050"/>
                            <a:pt x="2621830" y="696837"/>
                          </a:cubicBezTo>
                          <a:cubicBezTo>
                            <a:pt x="1954728" y="293624"/>
                            <a:pt x="1119042" y="293624"/>
                            <a:pt x="451940" y="696837"/>
                          </a:cubicBezTo>
                          <a:cubicBezTo>
                            <a:pt x="398771" y="729040"/>
                            <a:pt x="337792" y="746043"/>
                            <a:pt x="275632" y="745985"/>
                          </a:cubicBezTo>
                          <a:lnTo>
                            <a:pt x="275632" y="745985"/>
                          </a:lnTo>
                          <a:cubicBezTo>
                            <a:pt x="182440" y="745614"/>
                            <a:pt x="93143" y="708514"/>
                            <a:pt x="27125" y="642735"/>
                          </a:cubicBezTo>
                          <a:lnTo>
                            <a:pt x="27125" y="642735"/>
                          </a:lnTo>
                          <a:cubicBezTo>
                            <a:pt x="-9375" y="606111"/>
                            <a:pt x="-9280" y="546827"/>
                            <a:pt x="27344" y="510318"/>
                          </a:cubicBezTo>
                          <a:cubicBezTo>
                            <a:pt x="30430" y="507241"/>
                            <a:pt x="33735" y="504384"/>
                            <a:pt x="37221" y="501765"/>
                          </a:cubicBezTo>
                          <a:cubicBezTo>
                            <a:pt x="924742" y="-168148"/>
                            <a:pt x="2148933" y="-168148"/>
                            <a:pt x="3036453" y="501765"/>
                          </a:cubicBezTo>
                          <a:cubicBezTo>
                            <a:pt x="3077801" y="532816"/>
                            <a:pt x="3086155" y="591509"/>
                            <a:pt x="3055103" y="632857"/>
                          </a:cubicBezTo>
                          <a:cubicBezTo>
                            <a:pt x="3052484" y="636343"/>
                            <a:pt x="3049626" y="639648"/>
                            <a:pt x="3046550" y="642735"/>
                          </a:cubicBezTo>
                          <a:lnTo>
                            <a:pt x="3046550" y="642735"/>
                          </a:lnTo>
                          <a:cubicBezTo>
                            <a:pt x="2980532" y="708514"/>
                            <a:pt x="2891235" y="745614"/>
                            <a:pt x="2798043" y="745985"/>
                          </a:cubicBezTo>
                          <a:close/>
                        </a:path>
                      </a:pathLst>
                    </a:custGeom>
                    <a:solidFill>
                      <a:schemeClr val="tx1">
                        <a:alpha val="10000"/>
                      </a:schemeClr>
                    </a:solidFill>
                    <a:ln w="9525" cap="flat">
                      <a:noFill/>
                      <a:prstDash val="solid"/>
                      <a:miter/>
                    </a:ln>
                  </p:spPr>
                  <p:txBody>
                    <a:bodyPr wrap="none" rtlCol="0" anchor="ctr"/>
                    <a:lstStyle/>
                    <a:p>
                      <a:pPr algn="ctr"/>
                      <a:endParaRPr lang="ko-KR" altLang="en-US" sz="11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sp>
                <p:nvSpPr>
                  <p:cNvPr id="51" name="TextBox 50">
                    <a:extLst>
                      <a:ext uri="{FF2B5EF4-FFF2-40B4-BE49-F238E27FC236}">
                        <a16:creationId xmlns:a16="http://schemas.microsoft.com/office/drawing/2014/main" id="{12CE6CEC-F2CD-1323-C8CE-0B90D71B39CB}"/>
                      </a:ext>
                    </a:extLst>
                  </p:cNvPr>
                  <p:cNvSpPr txBox="1"/>
                  <p:nvPr/>
                </p:nvSpPr>
                <p:spPr>
                  <a:xfrm>
                    <a:off x="2958771" y="2282320"/>
                    <a:ext cx="1737054" cy="697748"/>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미래 사회의</a:t>
                    </a:r>
                    <a:endParaRPr lang="en-US" altLang="ko-KR"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불확실성에 능동적으로</a:t>
                    </a:r>
                  </a:p>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대응할 수 있는 능력</a:t>
                    </a:r>
                  </a:p>
                </p:txBody>
              </p:sp>
            </p:grpSp>
            <p:grpSp>
              <p:nvGrpSpPr>
                <p:cNvPr id="31" name="그룹 30">
                  <a:extLst>
                    <a:ext uri="{FF2B5EF4-FFF2-40B4-BE49-F238E27FC236}">
                      <a16:creationId xmlns:a16="http://schemas.microsoft.com/office/drawing/2014/main" id="{26ADCC8A-B288-C3C0-4903-8219DE947EA2}"/>
                    </a:ext>
                  </a:extLst>
                </p:cNvPr>
                <p:cNvGrpSpPr/>
                <p:nvPr/>
              </p:nvGrpSpPr>
              <p:grpSpPr>
                <a:xfrm>
                  <a:off x="2332572" y="4670182"/>
                  <a:ext cx="2751073" cy="1387308"/>
                  <a:chOff x="2584002" y="4680208"/>
                  <a:chExt cx="2486619" cy="1253948"/>
                </a:xfrm>
              </p:grpSpPr>
              <p:grpSp>
                <p:nvGrpSpPr>
                  <p:cNvPr id="32" name="그래픽 29">
                    <a:extLst>
                      <a:ext uri="{FF2B5EF4-FFF2-40B4-BE49-F238E27FC236}">
                        <a16:creationId xmlns:a16="http://schemas.microsoft.com/office/drawing/2014/main" id="{6C10C6BB-3B3C-F396-EE03-B069EAD2A24B}"/>
                      </a:ext>
                    </a:extLst>
                  </p:cNvPr>
                  <p:cNvGrpSpPr/>
                  <p:nvPr/>
                </p:nvGrpSpPr>
                <p:grpSpPr>
                  <a:xfrm flipV="1">
                    <a:off x="2584002" y="4680208"/>
                    <a:ext cx="2486619" cy="1253948"/>
                    <a:chOff x="1609797" y="1491982"/>
                    <a:chExt cx="5928279" cy="2989502"/>
                  </a:xfrm>
                </p:grpSpPr>
                <p:sp>
                  <p:nvSpPr>
                    <p:cNvPr id="40" name="자유형: 도형 39">
                      <a:extLst>
                        <a:ext uri="{FF2B5EF4-FFF2-40B4-BE49-F238E27FC236}">
                          <a16:creationId xmlns:a16="http://schemas.microsoft.com/office/drawing/2014/main" id="{6B7D142B-B258-4418-1F14-FC9209418A41}"/>
                        </a:ext>
                      </a:extLst>
                    </p:cNvPr>
                    <p:cNvSpPr/>
                    <p:nvPr/>
                  </p:nvSpPr>
                  <p:spPr>
                    <a:xfrm>
                      <a:off x="1609797" y="1491982"/>
                      <a:ext cx="5928279" cy="2973118"/>
                    </a:xfrm>
                    <a:custGeom>
                      <a:avLst/>
                      <a:gdLst>
                        <a:gd name="connsiteX0" fmla="*/ 5805228 w 5928279"/>
                        <a:gd name="connsiteY0" fmla="*/ 1566574 h 2973120"/>
                        <a:gd name="connsiteX1" fmla="*/ 4522782 w 5928279"/>
                        <a:gd name="connsiteY1" fmla="*/ 2849020 h 2973120"/>
                        <a:gd name="connsiteX2" fmla="*/ 4012813 w 5928279"/>
                        <a:gd name="connsiteY2" fmla="*/ 2913409 h 2973120"/>
                        <a:gd name="connsiteX3" fmla="*/ 1915027 w 5928279"/>
                        <a:gd name="connsiteY3" fmla="*/ 2913409 h 2973120"/>
                        <a:gd name="connsiteX4" fmla="*/ 1405059 w 5928279"/>
                        <a:gd name="connsiteY4" fmla="*/ 2849020 h 2973120"/>
                        <a:gd name="connsiteX5" fmla="*/ 122613 w 5928279"/>
                        <a:gd name="connsiteY5" fmla="*/ 1566574 h 2973120"/>
                        <a:gd name="connsiteX6" fmla="*/ 122794 w 5928279"/>
                        <a:gd name="connsiteY6" fmla="*/ 973205 h 2973120"/>
                        <a:gd name="connsiteX7" fmla="*/ 166523 w 5928279"/>
                        <a:gd name="connsiteY7" fmla="*/ 935162 h 2973120"/>
                        <a:gd name="connsiteX8" fmla="*/ 5761413 w 5928279"/>
                        <a:gd name="connsiteY8" fmla="*/ 935162 h 2973120"/>
                        <a:gd name="connsiteX9" fmla="*/ 5843271 w 5928279"/>
                        <a:gd name="connsiteY9" fmla="*/ 1522854 h 2973120"/>
                        <a:gd name="connsiteX10" fmla="*/ 5805228 w 5928279"/>
                        <a:gd name="connsiteY10" fmla="*/ 1566574 h 297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8279" h="2973120">
                          <a:moveTo>
                            <a:pt x="5805228" y="1566574"/>
                          </a:moveTo>
                          <a:lnTo>
                            <a:pt x="4522782" y="2849020"/>
                          </a:lnTo>
                          <a:cubicBezTo>
                            <a:pt x="4387822" y="2985189"/>
                            <a:pt x="4177386" y="3011755"/>
                            <a:pt x="4012813" y="2913409"/>
                          </a:cubicBezTo>
                          <a:cubicBezTo>
                            <a:pt x="3367866" y="2523646"/>
                            <a:pt x="2559975" y="2523646"/>
                            <a:pt x="1915027" y="2913409"/>
                          </a:cubicBezTo>
                          <a:cubicBezTo>
                            <a:pt x="1750454" y="3011755"/>
                            <a:pt x="1540019" y="2985189"/>
                            <a:pt x="1405059" y="2849020"/>
                          </a:cubicBezTo>
                          <a:lnTo>
                            <a:pt x="122613" y="1566574"/>
                          </a:lnTo>
                          <a:cubicBezTo>
                            <a:pt x="-41189" y="1402668"/>
                            <a:pt x="-41112" y="1137006"/>
                            <a:pt x="122794" y="973205"/>
                          </a:cubicBezTo>
                          <a:cubicBezTo>
                            <a:pt x="136472" y="959526"/>
                            <a:pt x="151083" y="946820"/>
                            <a:pt x="166523" y="935162"/>
                          </a:cubicBezTo>
                          <a:cubicBezTo>
                            <a:pt x="1817206" y="-312613"/>
                            <a:pt x="4110731" y="-312613"/>
                            <a:pt x="5761413" y="935162"/>
                          </a:cubicBezTo>
                          <a:cubicBezTo>
                            <a:pt x="5946303" y="1074846"/>
                            <a:pt x="5982955" y="1337964"/>
                            <a:pt x="5843271" y="1522854"/>
                          </a:cubicBezTo>
                          <a:cubicBezTo>
                            <a:pt x="5831612" y="1538294"/>
                            <a:pt x="5818897" y="1552896"/>
                            <a:pt x="5805228" y="1566574"/>
                          </a:cubicBezTo>
                          <a:close/>
                        </a:path>
                      </a:pathLst>
                    </a:custGeom>
                    <a:solidFill>
                      <a:srgbClr val="189F98"/>
                    </a:solidFill>
                    <a:ln w="76200" cap="flat">
                      <a:solidFill>
                        <a:schemeClr val="bg1"/>
                      </a:solidFill>
                      <a:prstDash val="solid"/>
                      <a:miter/>
                    </a:ln>
                    <a:effectLst>
                      <a:outerShdw blurRad="63500" dist="38100" dir="5400000" sx="101000" sy="101000" algn="ctr" rotWithShape="0">
                        <a:prstClr val="black">
                          <a:alpha val="13000"/>
                        </a:prstClr>
                      </a:outerShdw>
                    </a:effectLst>
                  </p:spPr>
                  <p:txBody>
                    <a:bodyPr wrap="none" rtlCol="0" anchor="ctr"/>
                    <a:lstStyle/>
                    <a:p>
                      <a:pPr algn="ctr"/>
                      <a:endParaRPr lang="ko-KR" altLang="en-US" sz="11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7" name="자유형: 도형 46">
                      <a:extLst>
                        <a:ext uri="{FF2B5EF4-FFF2-40B4-BE49-F238E27FC236}">
                          <a16:creationId xmlns:a16="http://schemas.microsoft.com/office/drawing/2014/main" id="{F43F8899-2EBC-4765-017B-2DBA332CCE6A}"/>
                        </a:ext>
                      </a:extLst>
                    </p:cNvPr>
                    <p:cNvSpPr/>
                    <p:nvPr/>
                  </p:nvSpPr>
                  <p:spPr>
                    <a:xfrm>
                      <a:off x="1609797" y="1491982"/>
                      <a:ext cx="5928279" cy="2973120"/>
                    </a:xfrm>
                    <a:custGeom>
                      <a:avLst/>
                      <a:gdLst>
                        <a:gd name="connsiteX0" fmla="*/ 5805228 w 5928279"/>
                        <a:gd name="connsiteY0" fmla="*/ 1566574 h 2973120"/>
                        <a:gd name="connsiteX1" fmla="*/ 4522782 w 5928279"/>
                        <a:gd name="connsiteY1" fmla="*/ 2849020 h 2973120"/>
                        <a:gd name="connsiteX2" fmla="*/ 4012813 w 5928279"/>
                        <a:gd name="connsiteY2" fmla="*/ 2913409 h 2973120"/>
                        <a:gd name="connsiteX3" fmla="*/ 1915027 w 5928279"/>
                        <a:gd name="connsiteY3" fmla="*/ 2913409 h 2973120"/>
                        <a:gd name="connsiteX4" fmla="*/ 1405059 w 5928279"/>
                        <a:gd name="connsiteY4" fmla="*/ 2849020 h 2973120"/>
                        <a:gd name="connsiteX5" fmla="*/ 122613 w 5928279"/>
                        <a:gd name="connsiteY5" fmla="*/ 1566574 h 2973120"/>
                        <a:gd name="connsiteX6" fmla="*/ 122794 w 5928279"/>
                        <a:gd name="connsiteY6" fmla="*/ 973205 h 2973120"/>
                        <a:gd name="connsiteX7" fmla="*/ 166523 w 5928279"/>
                        <a:gd name="connsiteY7" fmla="*/ 935162 h 2973120"/>
                        <a:gd name="connsiteX8" fmla="*/ 5761413 w 5928279"/>
                        <a:gd name="connsiteY8" fmla="*/ 935162 h 2973120"/>
                        <a:gd name="connsiteX9" fmla="*/ 5843271 w 5928279"/>
                        <a:gd name="connsiteY9" fmla="*/ 1522854 h 2973120"/>
                        <a:gd name="connsiteX10" fmla="*/ 5805228 w 5928279"/>
                        <a:gd name="connsiteY10" fmla="*/ 1566574 h 297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8279" h="2973120">
                          <a:moveTo>
                            <a:pt x="5805228" y="1566574"/>
                          </a:moveTo>
                          <a:lnTo>
                            <a:pt x="4522782" y="2849020"/>
                          </a:lnTo>
                          <a:cubicBezTo>
                            <a:pt x="4387822" y="2985189"/>
                            <a:pt x="4177386" y="3011755"/>
                            <a:pt x="4012813" y="2913409"/>
                          </a:cubicBezTo>
                          <a:cubicBezTo>
                            <a:pt x="3367866" y="2523646"/>
                            <a:pt x="2559975" y="2523646"/>
                            <a:pt x="1915027" y="2913409"/>
                          </a:cubicBezTo>
                          <a:cubicBezTo>
                            <a:pt x="1750454" y="3011755"/>
                            <a:pt x="1540019" y="2985189"/>
                            <a:pt x="1405059" y="2849020"/>
                          </a:cubicBezTo>
                          <a:lnTo>
                            <a:pt x="122613" y="1566574"/>
                          </a:lnTo>
                          <a:cubicBezTo>
                            <a:pt x="-41189" y="1402668"/>
                            <a:pt x="-41112" y="1137006"/>
                            <a:pt x="122794" y="973205"/>
                          </a:cubicBezTo>
                          <a:cubicBezTo>
                            <a:pt x="136472" y="959526"/>
                            <a:pt x="151083" y="946820"/>
                            <a:pt x="166523" y="935162"/>
                          </a:cubicBezTo>
                          <a:cubicBezTo>
                            <a:pt x="1817206" y="-312613"/>
                            <a:pt x="4110731" y="-312613"/>
                            <a:pt x="5761413" y="935162"/>
                          </a:cubicBezTo>
                          <a:cubicBezTo>
                            <a:pt x="5946303" y="1074846"/>
                            <a:pt x="5982955" y="1337964"/>
                            <a:pt x="5843271" y="1522854"/>
                          </a:cubicBezTo>
                          <a:cubicBezTo>
                            <a:pt x="5831612" y="1538294"/>
                            <a:pt x="5818897" y="1552896"/>
                            <a:pt x="5805228" y="1566574"/>
                          </a:cubicBezTo>
                          <a:close/>
                        </a:path>
                      </a:pathLst>
                    </a:custGeom>
                    <a:solidFill>
                      <a:srgbClr val="3275B9"/>
                    </a:solidFill>
                    <a:ln w="9525" cap="flat">
                      <a:noFill/>
                      <a:prstDash val="solid"/>
                      <a:miter/>
                    </a:ln>
                  </p:spPr>
                  <p:txBody>
                    <a:bodyPr wrap="none" rtlCol="0" anchor="ctr"/>
                    <a:lstStyle/>
                    <a:p>
                      <a:pPr algn="ctr"/>
                      <a:endParaRPr lang="ko-KR" altLang="en-US" sz="11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8" name="자유형: 도형 47">
                      <a:extLst>
                        <a:ext uri="{FF2B5EF4-FFF2-40B4-BE49-F238E27FC236}">
                          <a16:creationId xmlns:a16="http://schemas.microsoft.com/office/drawing/2014/main" id="{FC38CFC0-2434-260F-82E1-3786A63CD20D}"/>
                        </a:ext>
                      </a:extLst>
                    </p:cNvPr>
                    <p:cNvSpPr/>
                    <p:nvPr/>
                  </p:nvSpPr>
                  <p:spPr>
                    <a:xfrm>
                      <a:off x="3036880" y="3734830"/>
                      <a:ext cx="3074055" cy="746654"/>
                    </a:xfrm>
                    <a:custGeom>
                      <a:avLst/>
                      <a:gdLst>
                        <a:gd name="connsiteX0" fmla="*/ 2798043 w 3074054"/>
                        <a:gd name="connsiteY0" fmla="*/ 745985 h 746655"/>
                        <a:gd name="connsiteX1" fmla="*/ 2621830 w 3074054"/>
                        <a:gd name="connsiteY1" fmla="*/ 696837 h 746655"/>
                        <a:gd name="connsiteX2" fmla="*/ 451940 w 3074054"/>
                        <a:gd name="connsiteY2" fmla="*/ 696837 h 746655"/>
                        <a:gd name="connsiteX3" fmla="*/ 275632 w 3074054"/>
                        <a:gd name="connsiteY3" fmla="*/ 745985 h 746655"/>
                        <a:gd name="connsiteX4" fmla="*/ 275632 w 3074054"/>
                        <a:gd name="connsiteY4" fmla="*/ 745985 h 746655"/>
                        <a:gd name="connsiteX5" fmla="*/ 27125 w 3074054"/>
                        <a:gd name="connsiteY5" fmla="*/ 642735 h 746655"/>
                        <a:gd name="connsiteX6" fmla="*/ 27125 w 3074054"/>
                        <a:gd name="connsiteY6" fmla="*/ 642735 h 746655"/>
                        <a:gd name="connsiteX7" fmla="*/ 27344 w 3074054"/>
                        <a:gd name="connsiteY7" fmla="*/ 510318 h 746655"/>
                        <a:gd name="connsiteX8" fmla="*/ 37221 w 3074054"/>
                        <a:gd name="connsiteY8" fmla="*/ 501765 h 746655"/>
                        <a:gd name="connsiteX9" fmla="*/ 3036453 w 3074054"/>
                        <a:gd name="connsiteY9" fmla="*/ 501765 h 746655"/>
                        <a:gd name="connsiteX10" fmla="*/ 3055103 w 3074054"/>
                        <a:gd name="connsiteY10" fmla="*/ 632857 h 746655"/>
                        <a:gd name="connsiteX11" fmla="*/ 3046550 w 3074054"/>
                        <a:gd name="connsiteY11" fmla="*/ 642735 h 746655"/>
                        <a:gd name="connsiteX12" fmla="*/ 3046550 w 3074054"/>
                        <a:gd name="connsiteY12" fmla="*/ 642735 h 746655"/>
                        <a:gd name="connsiteX13" fmla="*/ 2798043 w 3074054"/>
                        <a:gd name="connsiteY13" fmla="*/ 745985 h 74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74054" h="746655">
                          <a:moveTo>
                            <a:pt x="2798043" y="745985"/>
                          </a:moveTo>
                          <a:cubicBezTo>
                            <a:pt x="2735911" y="746052"/>
                            <a:pt x="2674951" y="729050"/>
                            <a:pt x="2621830" y="696837"/>
                          </a:cubicBezTo>
                          <a:cubicBezTo>
                            <a:pt x="1954728" y="293624"/>
                            <a:pt x="1119042" y="293624"/>
                            <a:pt x="451940" y="696837"/>
                          </a:cubicBezTo>
                          <a:cubicBezTo>
                            <a:pt x="398771" y="729040"/>
                            <a:pt x="337792" y="746043"/>
                            <a:pt x="275632" y="745985"/>
                          </a:cubicBezTo>
                          <a:lnTo>
                            <a:pt x="275632" y="745985"/>
                          </a:lnTo>
                          <a:cubicBezTo>
                            <a:pt x="182440" y="745614"/>
                            <a:pt x="93143" y="708514"/>
                            <a:pt x="27125" y="642735"/>
                          </a:cubicBezTo>
                          <a:lnTo>
                            <a:pt x="27125" y="642735"/>
                          </a:lnTo>
                          <a:cubicBezTo>
                            <a:pt x="-9375" y="606111"/>
                            <a:pt x="-9280" y="546827"/>
                            <a:pt x="27344" y="510318"/>
                          </a:cubicBezTo>
                          <a:cubicBezTo>
                            <a:pt x="30430" y="507241"/>
                            <a:pt x="33735" y="504384"/>
                            <a:pt x="37221" y="501765"/>
                          </a:cubicBezTo>
                          <a:cubicBezTo>
                            <a:pt x="924742" y="-168148"/>
                            <a:pt x="2148933" y="-168148"/>
                            <a:pt x="3036453" y="501765"/>
                          </a:cubicBezTo>
                          <a:cubicBezTo>
                            <a:pt x="3077801" y="532816"/>
                            <a:pt x="3086155" y="591509"/>
                            <a:pt x="3055103" y="632857"/>
                          </a:cubicBezTo>
                          <a:cubicBezTo>
                            <a:pt x="3052484" y="636343"/>
                            <a:pt x="3049626" y="639648"/>
                            <a:pt x="3046550" y="642735"/>
                          </a:cubicBezTo>
                          <a:lnTo>
                            <a:pt x="3046550" y="642735"/>
                          </a:lnTo>
                          <a:cubicBezTo>
                            <a:pt x="2980532" y="708514"/>
                            <a:pt x="2891235" y="745614"/>
                            <a:pt x="2798043" y="745985"/>
                          </a:cubicBezTo>
                          <a:close/>
                        </a:path>
                      </a:pathLst>
                    </a:custGeom>
                    <a:solidFill>
                      <a:schemeClr val="tx1">
                        <a:alpha val="10000"/>
                      </a:schemeClr>
                    </a:solidFill>
                    <a:ln w="9525" cap="flat">
                      <a:noFill/>
                      <a:prstDash val="solid"/>
                      <a:miter/>
                    </a:ln>
                  </p:spPr>
                  <p:txBody>
                    <a:bodyPr wrap="none" rtlCol="0" anchor="ctr"/>
                    <a:lstStyle/>
                    <a:p>
                      <a:pPr algn="ctr"/>
                      <a:endParaRPr lang="ko-KR" altLang="en-US" sz="11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sp>
                <p:nvSpPr>
                  <p:cNvPr id="34" name="TextBox 33">
                    <a:extLst>
                      <a:ext uri="{FF2B5EF4-FFF2-40B4-BE49-F238E27FC236}">
                        <a16:creationId xmlns:a16="http://schemas.microsoft.com/office/drawing/2014/main" id="{748C5BE6-46C2-8B7C-D3BD-45E0ABBD8A4F}"/>
                      </a:ext>
                    </a:extLst>
                  </p:cNvPr>
                  <p:cNvSpPr txBox="1"/>
                  <p:nvPr/>
                </p:nvSpPr>
                <p:spPr>
                  <a:xfrm>
                    <a:off x="3099989" y="5083503"/>
                    <a:ext cx="1454619" cy="697748"/>
                  </a:xfrm>
                  <a:prstGeom prst="rect">
                    <a:avLst/>
                  </a:prstGeom>
                  <a:noFill/>
                </p:spPr>
                <p:txBody>
                  <a:bodyPr wrap="none" lIns="0" tIns="0" rIns="0" bIns="0" rtlCol="0" anchor="ctr">
                    <a:spAutoFit/>
                  </a:bodyPr>
                  <a:lstStyle>
                    <a:defPPr>
                      <a:defRPr lang="ko-KR"/>
                    </a:defPPr>
                    <a:lvl1pPr algn="ctr">
                      <a:spcAft>
                        <a:spcPts val="100"/>
                      </a:spcAft>
                      <a:defRPr sz="1400">
                        <a:ln>
                          <a:solidFill>
                            <a:schemeClr val="accent1">
                              <a:shade val="50000"/>
                              <a:alpha val="0"/>
                            </a:schemeClr>
                          </a:solidFill>
                        </a:ln>
                        <a:solidFill>
                          <a:schemeClr val="bg1"/>
                        </a:solidFill>
                        <a:latin typeface="엘리스 DX널리체  Medium" panose="020B0600000101010101" pitchFamily="50" charset="-127"/>
                        <a:ea typeface="엘리스 DX널리체  Medium" panose="020B0600000101010101" pitchFamily="50" charset="-127"/>
                      </a:defRPr>
                    </a:lvl1pPr>
                  </a:lstStyle>
                  <a:p>
                    <a:r>
                      <a:rPr lang="ko-KR" altLang="en-US" sz="1600" dirty="0">
                        <a:latin typeface="Kim jung chul Gothic Bold" panose="020B0803000000000000" pitchFamily="50" charset="-127"/>
                        <a:ea typeface="Kim jung chul Gothic Bold" panose="020B0803000000000000" pitchFamily="50" charset="-127"/>
                      </a:rPr>
                      <a:t>자신의 삶과 학습을</a:t>
                    </a:r>
                    <a:endParaRPr lang="en-US" altLang="ko-KR" sz="1600" dirty="0">
                      <a:latin typeface="Kim jung chul Gothic Bold" panose="020B0803000000000000" pitchFamily="50" charset="-127"/>
                      <a:ea typeface="Kim jung chul Gothic Bold" panose="020B0803000000000000" pitchFamily="50" charset="-127"/>
                    </a:endParaRPr>
                  </a:p>
                  <a:p>
                    <a:r>
                      <a:rPr lang="ko-KR" altLang="en-US" sz="1600" dirty="0">
                        <a:latin typeface="Kim jung chul Gothic Bold" panose="020B0803000000000000" pitchFamily="50" charset="-127"/>
                        <a:ea typeface="Kim jung chul Gothic Bold" panose="020B0803000000000000" pitchFamily="50" charset="-127"/>
                      </a:rPr>
                      <a:t>스스로 이끌어가는</a:t>
                    </a:r>
                    <a:endParaRPr lang="en-US" altLang="ko-KR" sz="1600" dirty="0">
                      <a:latin typeface="Kim jung chul Gothic Bold" panose="020B0803000000000000" pitchFamily="50" charset="-127"/>
                      <a:ea typeface="Kim jung chul Gothic Bold" panose="020B0803000000000000" pitchFamily="50" charset="-127"/>
                    </a:endParaRPr>
                  </a:p>
                  <a:p>
                    <a:r>
                      <a:rPr lang="ko-KR" altLang="en-US" sz="1600" dirty="0">
                        <a:latin typeface="Kim jung chul Gothic Bold" panose="020B0803000000000000" pitchFamily="50" charset="-127"/>
                        <a:ea typeface="Kim jung chul Gothic Bold" panose="020B0803000000000000" pitchFamily="50" charset="-127"/>
                      </a:rPr>
                      <a:t>주도성</a:t>
                    </a:r>
                  </a:p>
                </p:txBody>
              </p:sp>
            </p:grpSp>
          </p:grpSp>
        </p:grpSp>
        <p:grpSp>
          <p:nvGrpSpPr>
            <p:cNvPr id="81" name="그룹 80">
              <a:extLst>
                <a:ext uri="{FF2B5EF4-FFF2-40B4-BE49-F238E27FC236}">
                  <a16:creationId xmlns:a16="http://schemas.microsoft.com/office/drawing/2014/main" id="{AAF918EF-1BBC-A68D-7AF8-DE57B500CF99}"/>
                </a:ext>
              </a:extLst>
            </p:cNvPr>
            <p:cNvGrpSpPr/>
            <p:nvPr/>
          </p:nvGrpSpPr>
          <p:grpSpPr>
            <a:xfrm>
              <a:off x="5098899" y="2109049"/>
              <a:ext cx="1592798" cy="3318806"/>
              <a:chOff x="5254552" y="1986048"/>
              <a:chExt cx="1608726" cy="3351994"/>
            </a:xfrm>
          </p:grpSpPr>
          <p:sp>
            <p:nvSpPr>
              <p:cNvPr id="82" name="사각형: 둥근 모서리 81">
                <a:extLst>
                  <a:ext uri="{FF2B5EF4-FFF2-40B4-BE49-F238E27FC236}">
                    <a16:creationId xmlns:a16="http://schemas.microsoft.com/office/drawing/2014/main" id="{E53BD1DE-8C18-D14A-ED50-44D123CD139E}"/>
                  </a:ext>
                </a:extLst>
              </p:cNvPr>
              <p:cNvSpPr/>
              <p:nvPr/>
            </p:nvSpPr>
            <p:spPr>
              <a:xfrm>
                <a:off x="5254552" y="1986048"/>
                <a:ext cx="1608726" cy="3351994"/>
              </a:xfrm>
              <a:prstGeom prst="roundRect">
                <a:avLst>
                  <a:gd name="adj" fmla="val 5596"/>
                </a:avLst>
              </a:prstGeom>
              <a:noFill/>
              <a:ln w="28575" cap="rnd">
                <a:solidFill>
                  <a:srgbClr val="AED2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83" name="사각형: 둥근 모서리 82">
                <a:extLst>
                  <a:ext uri="{FF2B5EF4-FFF2-40B4-BE49-F238E27FC236}">
                    <a16:creationId xmlns:a16="http://schemas.microsoft.com/office/drawing/2014/main" id="{B75DF6F7-5513-C60D-C260-329012B3B800}"/>
                  </a:ext>
                </a:extLst>
              </p:cNvPr>
              <p:cNvSpPr/>
              <p:nvPr/>
            </p:nvSpPr>
            <p:spPr>
              <a:xfrm>
                <a:off x="5330534" y="2714017"/>
                <a:ext cx="1456763" cy="2555328"/>
              </a:xfrm>
              <a:prstGeom prst="roundRect">
                <a:avLst>
                  <a:gd name="adj" fmla="val 5596"/>
                </a:avLst>
              </a:prstGeom>
              <a:solidFill>
                <a:srgbClr val="CBE2F5">
                  <a:alpha val="50000"/>
                </a:srgbClr>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84" name="TextBox 83">
                <a:extLst>
                  <a:ext uri="{FF2B5EF4-FFF2-40B4-BE49-F238E27FC236}">
                    <a16:creationId xmlns:a16="http://schemas.microsoft.com/office/drawing/2014/main" id="{5052277B-5AB4-3ADC-5E7F-3FC55D30D800}"/>
                  </a:ext>
                </a:extLst>
              </p:cNvPr>
              <p:cNvSpPr txBox="1"/>
              <p:nvPr/>
            </p:nvSpPr>
            <p:spPr>
              <a:xfrm>
                <a:off x="5480117" y="3138128"/>
                <a:ext cx="1157608" cy="1707108"/>
              </a:xfrm>
              <a:prstGeom prst="rect">
                <a:avLst/>
              </a:prstGeom>
              <a:noFill/>
            </p:spPr>
            <p:txBody>
              <a:bodyPr wrap="none" lIns="0" tIns="0" rIns="0" bIns="0" rtlCol="0" anchor="ctr">
                <a:spAutoFit/>
              </a:bodyPr>
              <a:lstStyle>
                <a:defPPr>
                  <a:defRPr lang="ko-KR"/>
                </a:defPPr>
                <a:lvl1pPr algn="ctr">
                  <a:spcAft>
                    <a:spcPts val="100"/>
                  </a:spcAft>
                  <a:defRPr sz="130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b="1" dirty="0"/>
                  <a:t>미술과</a:t>
                </a:r>
                <a:endParaRPr lang="en-US" altLang="ko-KR" b="1" dirty="0"/>
              </a:p>
              <a:p>
                <a:r>
                  <a:rPr lang="ko-KR" altLang="en-US" b="1" dirty="0"/>
                  <a:t>학습을 통해</a:t>
                </a:r>
                <a:endParaRPr lang="en-US" altLang="ko-KR" b="1" dirty="0"/>
              </a:p>
              <a:p>
                <a:r>
                  <a:rPr lang="ko-KR" altLang="en-US" b="1" dirty="0"/>
                  <a:t>자신의 진로를</a:t>
                </a:r>
                <a:endParaRPr lang="en-US" altLang="ko-KR" b="1" dirty="0"/>
              </a:p>
              <a:p>
                <a:r>
                  <a:rPr lang="ko-KR" altLang="en-US" b="1" dirty="0"/>
                  <a:t>설정하고 개척해</a:t>
                </a:r>
                <a:endParaRPr lang="en-US" altLang="ko-KR" b="1" dirty="0"/>
              </a:p>
              <a:p>
                <a:r>
                  <a:rPr lang="ko-KR" altLang="en-US" b="1" dirty="0"/>
                  <a:t>나갈 수 있는</a:t>
                </a:r>
                <a:endParaRPr lang="en-US" altLang="ko-KR" b="1" dirty="0"/>
              </a:p>
              <a:p>
                <a:r>
                  <a:rPr lang="ko-KR" altLang="en-US" b="1" dirty="0"/>
                  <a:t>역량 함양을 위한</a:t>
                </a:r>
              </a:p>
              <a:p>
                <a:r>
                  <a:rPr lang="ko-KR" altLang="en-US" b="1" dirty="0"/>
                  <a:t>미술과 내용 체계</a:t>
                </a:r>
              </a:p>
              <a:p>
                <a:r>
                  <a:rPr lang="ko-KR" altLang="en-US" b="1" dirty="0"/>
                  <a:t>구조화</a:t>
                </a:r>
              </a:p>
            </p:txBody>
          </p:sp>
          <p:sp>
            <p:nvSpPr>
              <p:cNvPr id="85" name="TextBox 84">
                <a:extLst>
                  <a:ext uri="{FF2B5EF4-FFF2-40B4-BE49-F238E27FC236}">
                    <a16:creationId xmlns:a16="http://schemas.microsoft.com/office/drawing/2014/main" id="{8598E879-91A5-0CE1-8648-38C39CE6E184}"/>
                  </a:ext>
                </a:extLst>
              </p:cNvPr>
              <p:cNvSpPr txBox="1"/>
              <p:nvPr/>
            </p:nvSpPr>
            <p:spPr>
              <a:xfrm>
                <a:off x="5577253" y="2244548"/>
                <a:ext cx="963325" cy="233140"/>
              </a:xfrm>
              <a:prstGeom prst="rect">
                <a:avLst/>
              </a:prstGeom>
              <a:noFill/>
            </p:spPr>
            <p:txBody>
              <a:bodyPr wrap="none" lIns="0" tIns="0" rIns="0" bIns="0" rtlCol="0" anchor="ctr">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ko-KR" altLang="en-US" sz="15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역량 재설정</a:t>
                </a:r>
              </a:p>
            </p:txBody>
          </p:sp>
        </p:grpSp>
        <p:grpSp>
          <p:nvGrpSpPr>
            <p:cNvPr id="86" name="그룹 85">
              <a:extLst>
                <a:ext uri="{FF2B5EF4-FFF2-40B4-BE49-F238E27FC236}">
                  <a16:creationId xmlns:a16="http://schemas.microsoft.com/office/drawing/2014/main" id="{313C5F16-BCB3-9B4B-F95C-45F5421A34D7}"/>
                </a:ext>
              </a:extLst>
            </p:cNvPr>
            <p:cNvGrpSpPr/>
            <p:nvPr/>
          </p:nvGrpSpPr>
          <p:grpSpPr>
            <a:xfrm>
              <a:off x="7152541" y="2109049"/>
              <a:ext cx="1592798" cy="3318806"/>
              <a:chOff x="7070017" y="1986048"/>
              <a:chExt cx="1608726" cy="3351994"/>
            </a:xfrm>
          </p:grpSpPr>
          <p:sp>
            <p:nvSpPr>
              <p:cNvPr id="87" name="사각형: 둥근 모서리 86">
                <a:extLst>
                  <a:ext uri="{FF2B5EF4-FFF2-40B4-BE49-F238E27FC236}">
                    <a16:creationId xmlns:a16="http://schemas.microsoft.com/office/drawing/2014/main" id="{B4B68EFD-25D0-0885-A59F-C44BC51BEC30}"/>
                  </a:ext>
                </a:extLst>
              </p:cNvPr>
              <p:cNvSpPr/>
              <p:nvPr/>
            </p:nvSpPr>
            <p:spPr>
              <a:xfrm>
                <a:off x="7070017" y="1986048"/>
                <a:ext cx="1608726" cy="3351994"/>
              </a:xfrm>
              <a:prstGeom prst="roundRect">
                <a:avLst>
                  <a:gd name="adj" fmla="val 5596"/>
                </a:avLst>
              </a:prstGeom>
              <a:noFill/>
              <a:ln w="28575" cap="rnd">
                <a:solidFill>
                  <a:srgbClr val="AED2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88" name="사각형: 둥근 모서리 87">
                <a:extLst>
                  <a:ext uri="{FF2B5EF4-FFF2-40B4-BE49-F238E27FC236}">
                    <a16:creationId xmlns:a16="http://schemas.microsoft.com/office/drawing/2014/main" id="{2ADB3686-2435-DF6C-EE76-7C11F320D3F4}"/>
                  </a:ext>
                </a:extLst>
              </p:cNvPr>
              <p:cNvSpPr/>
              <p:nvPr/>
            </p:nvSpPr>
            <p:spPr>
              <a:xfrm>
                <a:off x="7145999" y="2714017"/>
                <a:ext cx="1456763" cy="2555328"/>
              </a:xfrm>
              <a:prstGeom prst="roundRect">
                <a:avLst>
                  <a:gd name="adj" fmla="val 5596"/>
                </a:avLst>
              </a:prstGeom>
              <a:solidFill>
                <a:srgbClr val="CBE2F5">
                  <a:alpha val="50000"/>
                </a:srgbClr>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89" name="TextBox 88">
                <a:extLst>
                  <a:ext uri="{FF2B5EF4-FFF2-40B4-BE49-F238E27FC236}">
                    <a16:creationId xmlns:a16="http://schemas.microsoft.com/office/drawing/2014/main" id="{880A7388-EC62-5384-80B9-92ADB26F51BE}"/>
                  </a:ext>
                </a:extLst>
              </p:cNvPr>
              <p:cNvSpPr txBox="1"/>
              <p:nvPr/>
            </p:nvSpPr>
            <p:spPr>
              <a:xfrm>
                <a:off x="7270482" y="3353135"/>
                <a:ext cx="1207798" cy="1277093"/>
              </a:xfrm>
              <a:prstGeom prst="rect">
                <a:avLst/>
              </a:prstGeom>
              <a:noFill/>
            </p:spPr>
            <p:txBody>
              <a:bodyPr wrap="none" lIns="0" tIns="0" rIns="0" bIns="0" rtlCol="0" anchor="ctr">
                <a:spAutoFit/>
              </a:bodyPr>
              <a:lstStyle>
                <a:defPPr>
                  <a:defRPr lang="ko-KR"/>
                </a:defPPr>
                <a:lvl1pPr algn="ctr">
                  <a:spcAft>
                    <a:spcPts val="100"/>
                  </a:spcAft>
                  <a:defRPr sz="130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b="1" dirty="0"/>
                  <a:t>핵심 아이디어</a:t>
                </a:r>
                <a:r>
                  <a:rPr lang="en-US" altLang="ko-KR" b="1" dirty="0"/>
                  <a:t>,</a:t>
                </a:r>
              </a:p>
              <a:p>
                <a:r>
                  <a:rPr lang="ko-KR" altLang="en-US" b="1" dirty="0"/>
                  <a:t>범주 </a:t>
                </a:r>
                <a:r>
                  <a:rPr lang="en-US" altLang="ko-KR" b="1" dirty="0"/>
                  <a:t>(</a:t>
                </a:r>
                <a:r>
                  <a:rPr lang="ko-KR" altLang="en-US" b="1" dirty="0"/>
                  <a:t>지식</a:t>
                </a:r>
                <a:r>
                  <a:rPr lang="en-US" altLang="ko-KR" b="1" dirty="0"/>
                  <a:t>·</a:t>
                </a:r>
                <a:r>
                  <a:rPr lang="ko-KR" altLang="en-US" b="1" dirty="0"/>
                  <a:t>이해</a:t>
                </a:r>
                <a:r>
                  <a:rPr lang="en-US" altLang="ko-KR" b="1" dirty="0"/>
                  <a:t>,</a:t>
                </a:r>
              </a:p>
              <a:p>
                <a:r>
                  <a:rPr lang="ko-KR" altLang="en-US" b="1" dirty="0"/>
                  <a:t>과정</a:t>
                </a:r>
                <a:r>
                  <a:rPr lang="en-US" altLang="ko-KR" b="1" dirty="0"/>
                  <a:t>·</a:t>
                </a:r>
                <a:r>
                  <a:rPr lang="ko-KR" altLang="en-US" b="1" dirty="0"/>
                  <a:t>기능</a:t>
                </a:r>
                <a:r>
                  <a:rPr lang="en-US" altLang="ko-KR" b="1" dirty="0"/>
                  <a:t>,</a:t>
                </a:r>
              </a:p>
              <a:p>
                <a:r>
                  <a:rPr lang="ko-KR" altLang="en-US" b="1" dirty="0"/>
                  <a:t>가치</a:t>
                </a:r>
                <a:r>
                  <a:rPr lang="en-US" altLang="ko-KR" b="1" dirty="0"/>
                  <a:t>·</a:t>
                </a:r>
                <a:r>
                  <a:rPr lang="ko-KR" altLang="en-US" b="1" dirty="0"/>
                  <a:t>태도</a:t>
                </a:r>
                <a:r>
                  <a:rPr lang="en-US" altLang="ko-KR" b="1" dirty="0"/>
                  <a:t>)</a:t>
                </a:r>
                <a:r>
                  <a:rPr lang="ko-KR" altLang="en-US" b="1" dirty="0"/>
                  <a:t>에 따른</a:t>
                </a:r>
              </a:p>
              <a:p>
                <a:r>
                  <a:rPr lang="ko-KR" altLang="en-US" b="1" dirty="0"/>
                  <a:t>위계 및</a:t>
                </a:r>
              </a:p>
              <a:p>
                <a:r>
                  <a:rPr lang="ko-KR" altLang="en-US" b="1" dirty="0"/>
                  <a:t>내용 요소 개발</a:t>
                </a:r>
              </a:p>
            </p:txBody>
          </p:sp>
          <p:sp>
            <p:nvSpPr>
              <p:cNvPr id="90" name="TextBox 89">
                <a:extLst>
                  <a:ext uri="{FF2B5EF4-FFF2-40B4-BE49-F238E27FC236}">
                    <a16:creationId xmlns:a16="http://schemas.microsoft.com/office/drawing/2014/main" id="{0DC1E48E-1462-BEA0-142C-A38B96A59FB7}"/>
                  </a:ext>
                </a:extLst>
              </p:cNvPr>
              <p:cNvSpPr txBox="1"/>
              <p:nvPr/>
            </p:nvSpPr>
            <p:spPr>
              <a:xfrm>
                <a:off x="7458288" y="2127978"/>
                <a:ext cx="832183" cy="466282"/>
              </a:xfrm>
              <a:prstGeom prst="rect">
                <a:avLst/>
              </a:prstGeom>
              <a:noFill/>
            </p:spPr>
            <p:txBody>
              <a:bodyPr wrap="none" lIns="0" tIns="0" rIns="0" bIns="0" rtlCol="0" anchor="ctr">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ko-KR" altLang="en-US" sz="15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체계 </a:t>
                </a:r>
              </a:p>
              <a:p>
                <a:pPr algn="ctr"/>
                <a:r>
                  <a:rPr lang="ko-KR" altLang="en-US" sz="15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재구조화</a:t>
                </a:r>
              </a:p>
            </p:txBody>
          </p:sp>
        </p:grpSp>
        <p:sp>
          <p:nvSpPr>
            <p:cNvPr id="91" name="화살표: 오른쪽 90">
              <a:extLst>
                <a:ext uri="{FF2B5EF4-FFF2-40B4-BE49-F238E27FC236}">
                  <a16:creationId xmlns:a16="http://schemas.microsoft.com/office/drawing/2014/main" id="{334989C7-5EEA-7219-8B9A-35F79E307129}"/>
                </a:ext>
              </a:extLst>
            </p:cNvPr>
            <p:cNvSpPr/>
            <p:nvPr/>
          </p:nvSpPr>
          <p:spPr>
            <a:xfrm>
              <a:off x="4646727" y="3542041"/>
              <a:ext cx="441417" cy="452824"/>
            </a:xfrm>
            <a:prstGeom prst="rightArrow">
              <a:avLst>
                <a:gd name="adj1" fmla="val 64286"/>
                <a:gd name="adj2" fmla="val 50000"/>
              </a:avLst>
            </a:prstGeom>
            <a:gradFill>
              <a:gsLst>
                <a:gs pos="1000">
                  <a:schemeClr val="tx1">
                    <a:alpha val="0"/>
                  </a:schemeClr>
                </a:gs>
                <a:gs pos="50000">
                  <a:schemeClr val="tx1">
                    <a:alpha val="10000"/>
                  </a:schemeClr>
                </a:gs>
              </a:gsLst>
              <a:lin ang="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92" name="화살표: 오른쪽 91">
              <a:extLst>
                <a:ext uri="{FF2B5EF4-FFF2-40B4-BE49-F238E27FC236}">
                  <a16:creationId xmlns:a16="http://schemas.microsoft.com/office/drawing/2014/main" id="{F8821CDD-2FAF-7276-738F-D48B895EDC8F}"/>
                </a:ext>
              </a:extLst>
            </p:cNvPr>
            <p:cNvSpPr/>
            <p:nvPr/>
          </p:nvSpPr>
          <p:spPr>
            <a:xfrm>
              <a:off x="6697867" y="3542041"/>
              <a:ext cx="441417" cy="452824"/>
            </a:xfrm>
            <a:prstGeom prst="rightArrow">
              <a:avLst>
                <a:gd name="adj1" fmla="val 64286"/>
                <a:gd name="adj2" fmla="val 50000"/>
              </a:avLst>
            </a:prstGeom>
            <a:gradFill>
              <a:gsLst>
                <a:gs pos="1000">
                  <a:schemeClr val="tx1">
                    <a:alpha val="0"/>
                  </a:schemeClr>
                </a:gs>
                <a:gs pos="50000">
                  <a:schemeClr val="tx1">
                    <a:alpha val="10000"/>
                  </a:schemeClr>
                </a:gs>
              </a:gsLst>
              <a:lin ang="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100" name="그룹 99">
              <a:extLst>
                <a:ext uri="{FF2B5EF4-FFF2-40B4-BE49-F238E27FC236}">
                  <a16:creationId xmlns:a16="http://schemas.microsoft.com/office/drawing/2014/main" id="{D6E297D0-DD21-33D2-8D48-F8C362CC8127}"/>
                </a:ext>
              </a:extLst>
            </p:cNvPr>
            <p:cNvGrpSpPr/>
            <p:nvPr/>
          </p:nvGrpSpPr>
          <p:grpSpPr>
            <a:xfrm>
              <a:off x="398661" y="2109049"/>
              <a:ext cx="1679611" cy="3318806"/>
              <a:chOff x="398661" y="2109049"/>
              <a:chExt cx="1679611" cy="3318806"/>
            </a:xfrm>
          </p:grpSpPr>
          <p:sp>
            <p:nvSpPr>
              <p:cNvPr id="61" name="사각형: 둥근 모서리 60">
                <a:extLst>
                  <a:ext uri="{FF2B5EF4-FFF2-40B4-BE49-F238E27FC236}">
                    <a16:creationId xmlns:a16="http://schemas.microsoft.com/office/drawing/2014/main" id="{24AED5B4-5282-5DA2-EB31-8E65BC08943A}"/>
                  </a:ext>
                </a:extLst>
              </p:cNvPr>
              <p:cNvSpPr/>
              <p:nvPr/>
            </p:nvSpPr>
            <p:spPr>
              <a:xfrm>
                <a:off x="398661" y="2109049"/>
                <a:ext cx="1679611" cy="3318806"/>
              </a:xfrm>
              <a:prstGeom prst="roundRect">
                <a:avLst>
                  <a:gd name="adj" fmla="val 5596"/>
                </a:avLst>
              </a:prstGeom>
              <a:noFill/>
              <a:ln w="28575" cap="rnd">
                <a:solidFill>
                  <a:srgbClr val="AED2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2" name="TextBox 61">
                <a:extLst>
                  <a:ext uri="{FF2B5EF4-FFF2-40B4-BE49-F238E27FC236}">
                    <a16:creationId xmlns:a16="http://schemas.microsoft.com/office/drawing/2014/main" id="{06ED222C-8B92-EA78-DBEF-6FB410DB1D47}"/>
                  </a:ext>
                </a:extLst>
              </p:cNvPr>
              <p:cNvSpPr txBox="1"/>
              <p:nvPr/>
            </p:nvSpPr>
            <p:spPr>
              <a:xfrm>
                <a:off x="774099" y="2364990"/>
                <a:ext cx="921727" cy="230832"/>
              </a:xfrm>
              <a:prstGeom prst="rect">
                <a:avLst/>
              </a:prstGeom>
              <a:noFill/>
            </p:spPr>
            <p:txBody>
              <a:bodyPr wrap="none" lIns="0" tIns="0" rIns="0" bIns="0" rtlCol="0" anchor="ctr">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ko-KR" altLang="en-US" sz="15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사회적 배경</a:t>
                </a:r>
              </a:p>
            </p:txBody>
          </p:sp>
          <p:grpSp>
            <p:nvGrpSpPr>
              <p:cNvPr id="98" name="그룹 97">
                <a:extLst>
                  <a:ext uri="{FF2B5EF4-FFF2-40B4-BE49-F238E27FC236}">
                    <a16:creationId xmlns:a16="http://schemas.microsoft.com/office/drawing/2014/main" id="{60757D55-2F6E-6916-D26E-7FA9FDAF1B6E}"/>
                  </a:ext>
                </a:extLst>
              </p:cNvPr>
              <p:cNvGrpSpPr/>
              <p:nvPr/>
            </p:nvGrpSpPr>
            <p:grpSpPr>
              <a:xfrm>
                <a:off x="479081" y="2829810"/>
                <a:ext cx="1518771" cy="2530028"/>
                <a:chOff x="479080" y="2829810"/>
                <a:chExt cx="1518771" cy="2530028"/>
              </a:xfrm>
            </p:grpSpPr>
            <p:grpSp>
              <p:nvGrpSpPr>
                <p:cNvPr id="64" name="그룹 63">
                  <a:extLst>
                    <a:ext uri="{FF2B5EF4-FFF2-40B4-BE49-F238E27FC236}">
                      <a16:creationId xmlns:a16="http://schemas.microsoft.com/office/drawing/2014/main" id="{CA8045A3-25F7-B3AA-280A-A02FF43D7550}"/>
                    </a:ext>
                  </a:extLst>
                </p:cNvPr>
                <p:cNvGrpSpPr/>
                <p:nvPr/>
              </p:nvGrpSpPr>
              <p:grpSpPr>
                <a:xfrm>
                  <a:off x="479080" y="2829810"/>
                  <a:ext cx="1518770" cy="778081"/>
                  <a:chOff x="548897" y="2714017"/>
                  <a:chExt cx="1533958" cy="584292"/>
                </a:xfrm>
              </p:grpSpPr>
              <p:sp>
                <p:nvSpPr>
                  <p:cNvPr id="79" name="사각형: 둥근 모서리 78">
                    <a:extLst>
                      <a:ext uri="{FF2B5EF4-FFF2-40B4-BE49-F238E27FC236}">
                        <a16:creationId xmlns:a16="http://schemas.microsoft.com/office/drawing/2014/main" id="{3261452F-7818-1AE9-AAF3-B164EDAFBA50}"/>
                      </a:ext>
                    </a:extLst>
                  </p:cNvPr>
                  <p:cNvSpPr/>
                  <p:nvPr/>
                </p:nvSpPr>
                <p:spPr>
                  <a:xfrm>
                    <a:off x="548897" y="2714017"/>
                    <a:ext cx="1533958" cy="584292"/>
                  </a:xfrm>
                  <a:prstGeom prst="roundRect">
                    <a:avLst>
                      <a:gd name="adj" fmla="val 10649"/>
                    </a:avLst>
                  </a:prstGeom>
                  <a:solidFill>
                    <a:srgbClr val="CBE2F5">
                      <a:alpha val="50000"/>
                    </a:srgbClr>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80" name="TextBox 79">
                    <a:extLst>
                      <a:ext uri="{FF2B5EF4-FFF2-40B4-BE49-F238E27FC236}">
                        <a16:creationId xmlns:a16="http://schemas.microsoft.com/office/drawing/2014/main" id="{90383B88-E022-EA89-1D74-ECE84F651B67}"/>
                      </a:ext>
                    </a:extLst>
                  </p:cNvPr>
                  <p:cNvSpPr txBox="1"/>
                  <p:nvPr/>
                </p:nvSpPr>
                <p:spPr>
                  <a:xfrm>
                    <a:off x="838261" y="2771193"/>
                    <a:ext cx="955230" cy="469947"/>
                  </a:xfrm>
                  <a:prstGeom prst="rect">
                    <a:avLst/>
                  </a:prstGeom>
                  <a:noFill/>
                </p:spPr>
                <p:txBody>
                  <a:bodyPr wrap="none" lIns="0" tIns="0" rIns="0" bIns="0" rtlCol="0" anchor="ctr">
                    <a:spAutoFit/>
                  </a:bodyPr>
                  <a:lstStyle/>
                  <a:p>
                    <a:pPr algn="ct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인공지능 기술</a:t>
                    </a:r>
                    <a:endPar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발전에 따른</a:t>
                    </a:r>
                    <a:endPar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전환</a:t>
                    </a:r>
                  </a:p>
                </p:txBody>
              </p:sp>
            </p:grpSp>
            <p:grpSp>
              <p:nvGrpSpPr>
                <p:cNvPr id="65" name="그룹 64">
                  <a:extLst>
                    <a:ext uri="{FF2B5EF4-FFF2-40B4-BE49-F238E27FC236}">
                      <a16:creationId xmlns:a16="http://schemas.microsoft.com/office/drawing/2014/main" id="{636723CD-BADB-A7C3-3764-7E06BC8F7A09}"/>
                    </a:ext>
                  </a:extLst>
                </p:cNvPr>
                <p:cNvGrpSpPr/>
                <p:nvPr/>
              </p:nvGrpSpPr>
              <p:grpSpPr>
                <a:xfrm>
                  <a:off x="479081" y="3705784"/>
                  <a:ext cx="1518770" cy="778081"/>
                  <a:chOff x="548897" y="3371029"/>
                  <a:chExt cx="1533958" cy="584292"/>
                </a:xfrm>
              </p:grpSpPr>
              <p:sp>
                <p:nvSpPr>
                  <p:cNvPr id="77" name="사각형: 둥근 모서리 76">
                    <a:extLst>
                      <a:ext uri="{FF2B5EF4-FFF2-40B4-BE49-F238E27FC236}">
                        <a16:creationId xmlns:a16="http://schemas.microsoft.com/office/drawing/2014/main" id="{FD88DCAE-8AB6-E282-330E-F0D78D32F78F}"/>
                      </a:ext>
                    </a:extLst>
                  </p:cNvPr>
                  <p:cNvSpPr/>
                  <p:nvPr/>
                </p:nvSpPr>
                <p:spPr>
                  <a:xfrm>
                    <a:off x="548897" y="3371029"/>
                    <a:ext cx="1533958" cy="584292"/>
                  </a:xfrm>
                  <a:prstGeom prst="roundRect">
                    <a:avLst>
                      <a:gd name="adj" fmla="val 9833"/>
                    </a:avLst>
                  </a:prstGeom>
                  <a:solidFill>
                    <a:srgbClr val="CBE2F5">
                      <a:alpha val="50000"/>
                    </a:srgbClr>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78" name="TextBox 77">
                    <a:extLst>
                      <a:ext uri="{FF2B5EF4-FFF2-40B4-BE49-F238E27FC236}">
                        <a16:creationId xmlns:a16="http://schemas.microsoft.com/office/drawing/2014/main" id="{7F8BEDAA-F19A-3E2C-F9E0-BCA0D62BE022}"/>
                      </a:ext>
                    </a:extLst>
                  </p:cNvPr>
                  <p:cNvSpPr txBox="1"/>
                  <p:nvPr/>
                </p:nvSpPr>
                <p:spPr>
                  <a:xfrm>
                    <a:off x="798597" y="3508130"/>
                    <a:ext cx="1034561" cy="310089"/>
                  </a:xfrm>
                  <a:prstGeom prst="rect">
                    <a:avLst/>
                  </a:prstGeom>
                  <a:noFill/>
                </p:spPr>
                <p:txBody>
                  <a:bodyPr wrap="none" lIns="0" tIns="0" rIns="0" bIns="0" rtlCol="0" anchor="ctr">
                    <a:spAutoFit/>
                  </a:bodyPr>
                  <a:lstStyle/>
                  <a:p>
                    <a:pPr algn="ct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기후</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생태 환경</a:t>
                    </a:r>
                    <a:endPar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변화</a:t>
                    </a:r>
                  </a:p>
                </p:txBody>
              </p:sp>
            </p:grpSp>
            <p:grpSp>
              <p:nvGrpSpPr>
                <p:cNvPr id="94" name="그룹 93">
                  <a:extLst>
                    <a:ext uri="{FF2B5EF4-FFF2-40B4-BE49-F238E27FC236}">
                      <a16:creationId xmlns:a16="http://schemas.microsoft.com/office/drawing/2014/main" id="{0AFF60B7-C9A2-55AD-BA8E-9A8D4189CD31}"/>
                    </a:ext>
                  </a:extLst>
                </p:cNvPr>
                <p:cNvGrpSpPr/>
                <p:nvPr/>
              </p:nvGrpSpPr>
              <p:grpSpPr>
                <a:xfrm>
                  <a:off x="479081" y="4581757"/>
                  <a:ext cx="1518770" cy="778081"/>
                  <a:chOff x="548897" y="4684580"/>
                  <a:chExt cx="1533958" cy="584292"/>
                </a:xfrm>
              </p:grpSpPr>
              <p:sp>
                <p:nvSpPr>
                  <p:cNvPr id="95" name="사각형: 둥근 모서리 94">
                    <a:extLst>
                      <a:ext uri="{FF2B5EF4-FFF2-40B4-BE49-F238E27FC236}">
                        <a16:creationId xmlns:a16="http://schemas.microsoft.com/office/drawing/2014/main" id="{E81F40EF-05C5-F040-9A19-B5E30C14AEB5}"/>
                      </a:ext>
                    </a:extLst>
                  </p:cNvPr>
                  <p:cNvSpPr/>
                  <p:nvPr/>
                </p:nvSpPr>
                <p:spPr>
                  <a:xfrm>
                    <a:off x="548897" y="4684580"/>
                    <a:ext cx="1533958" cy="584292"/>
                  </a:xfrm>
                  <a:prstGeom prst="roundRect">
                    <a:avLst>
                      <a:gd name="adj" fmla="val 11465"/>
                    </a:avLst>
                  </a:prstGeom>
                  <a:solidFill>
                    <a:srgbClr val="CBE2F5">
                      <a:alpha val="50000"/>
                    </a:srgbClr>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96" name="TextBox 95">
                    <a:extLst>
                      <a:ext uri="{FF2B5EF4-FFF2-40B4-BE49-F238E27FC236}">
                        <a16:creationId xmlns:a16="http://schemas.microsoft.com/office/drawing/2014/main" id="{0A76FE6E-80C7-DD57-BA64-F1F7DBDB360C}"/>
                      </a:ext>
                    </a:extLst>
                  </p:cNvPr>
                  <p:cNvSpPr txBox="1"/>
                  <p:nvPr/>
                </p:nvSpPr>
                <p:spPr>
                  <a:xfrm>
                    <a:off x="762167" y="4821681"/>
                    <a:ext cx="1107419" cy="310089"/>
                  </a:xfrm>
                  <a:prstGeom prst="rect">
                    <a:avLst/>
                  </a:prstGeom>
                  <a:noFill/>
                </p:spPr>
                <p:txBody>
                  <a:bodyPr wrap="none" lIns="0" tIns="0" rIns="0" bIns="0" rtlCol="0" anchor="ctr">
                    <a:spAutoFit/>
                  </a:bodyPr>
                  <a:lstStyle/>
                  <a:p>
                    <a:pPr algn="ct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인구 구조 변화</a:t>
                    </a:r>
                  </a:p>
                  <a:p>
                    <a:pPr algn="ctr">
                      <a:spcAft>
                        <a:spcPts val="100"/>
                      </a:spcAft>
                    </a:pP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학령 인구 급감</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grpSp>
      </p:grpSp>
      <p:sp>
        <p:nvSpPr>
          <p:cNvPr id="101" name="TextBox 100">
            <a:extLst>
              <a:ext uri="{FF2B5EF4-FFF2-40B4-BE49-F238E27FC236}">
                <a16:creationId xmlns:a16="http://schemas.microsoft.com/office/drawing/2014/main" id="{9AD32C31-DD38-CD7E-6A8C-DE738AA9E2FC}"/>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Tree>
    <p:extLst>
      <p:ext uri="{BB962C8B-B14F-4D97-AF65-F5344CB8AC3E}">
        <p14:creationId xmlns:p14="http://schemas.microsoft.com/office/powerpoint/2010/main" val="3908933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그룹 36">
            <a:extLst>
              <a:ext uri="{FF2B5EF4-FFF2-40B4-BE49-F238E27FC236}">
                <a16:creationId xmlns:a16="http://schemas.microsoft.com/office/drawing/2014/main" id="{F988CBA5-5142-3847-8BB3-4752AB7BCB35}"/>
              </a:ext>
            </a:extLst>
          </p:cNvPr>
          <p:cNvGrpSpPr/>
          <p:nvPr/>
        </p:nvGrpSpPr>
        <p:grpSpPr>
          <a:xfrm>
            <a:off x="0" y="1670981"/>
            <a:ext cx="9329431" cy="4024236"/>
            <a:chOff x="0" y="1670981"/>
            <a:chExt cx="9329431" cy="4024236"/>
          </a:xfrm>
        </p:grpSpPr>
        <p:grpSp>
          <p:nvGrpSpPr>
            <p:cNvPr id="2" name="그룹 1">
              <a:extLst>
                <a:ext uri="{FF2B5EF4-FFF2-40B4-BE49-F238E27FC236}">
                  <a16:creationId xmlns:a16="http://schemas.microsoft.com/office/drawing/2014/main" id="{3644EDD8-A5BF-A346-1F4B-B0624F003393}"/>
                </a:ext>
              </a:extLst>
            </p:cNvPr>
            <p:cNvGrpSpPr/>
            <p:nvPr/>
          </p:nvGrpSpPr>
          <p:grpSpPr>
            <a:xfrm>
              <a:off x="5900109" y="1968437"/>
              <a:ext cx="3429322" cy="3429322"/>
              <a:chOff x="5904005" y="1968437"/>
              <a:chExt cx="3429322" cy="3429322"/>
            </a:xfrm>
          </p:grpSpPr>
          <p:sp>
            <p:nvSpPr>
              <p:cNvPr id="3" name="타원 2">
                <a:extLst>
                  <a:ext uri="{FF2B5EF4-FFF2-40B4-BE49-F238E27FC236}">
                    <a16:creationId xmlns:a16="http://schemas.microsoft.com/office/drawing/2014/main" id="{93DAA6CF-FEEA-73B1-CCA6-C0E4558B27E9}"/>
                  </a:ext>
                </a:extLst>
              </p:cNvPr>
              <p:cNvSpPr/>
              <p:nvPr/>
            </p:nvSpPr>
            <p:spPr>
              <a:xfrm>
                <a:off x="5904005" y="1968437"/>
                <a:ext cx="3429322" cy="3429322"/>
              </a:xfrm>
              <a:prstGeom prst="ellipse">
                <a:avLst/>
              </a:prstGeom>
              <a:gradFill flip="none" rotWithShape="1">
                <a:gsLst>
                  <a:gs pos="41292">
                    <a:srgbClr val="D8F2F8"/>
                  </a:gs>
                  <a:gs pos="23000">
                    <a:srgbClr val="30B8D8"/>
                  </a:gs>
                  <a:gs pos="66000">
                    <a:schemeClr val="bg1">
                      <a:alpha val="56000"/>
                    </a:schemeClr>
                  </a:gs>
                </a:gsLst>
                <a:path path="circle">
                  <a:fillToRect l="50000" t="50000" r="50000" b="50000"/>
                </a:path>
                <a:tileRect/>
              </a:gra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3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4" name="타원 3">
                <a:extLst>
                  <a:ext uri="{FF2B5EF4-FFF2-40B4-BE49-F238E27FC236}">
                    <a16:creationId xmlns:a16="http://schemas.microsoft.com/office/drawing/2014/main" id="{F97E8567-7D44-E86A-4C03-F0FBFEEAF4A8}"/>
                  </a:ext>
                </a:extLst>
              </p:cNvPr>
              <p:cNvSpPr/>
              <p:nvPr/>
            </p:nvSpPr>
            <p:spPr>
              <a:xfrm>
                <a:off x="6543013" y="2607445"/>
                <a:ext cx="2151307" cy="2151307"/>
              </a:xfrm>
              <a:prstGeom prst="ellipse">
                <a:avLst/>
              </a:prstGeom>
              <a:noFill/>
              <a:ln w="101600" cap="rnd">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5" name="타원 4">
                <a:extLst>
                  <a:ext uri="{FF2B5EF4-FFF2-40B4-BE49-F238E27FC236}">
                    <a16:creationId xmlns:a16="http://schemas.microsoft.com/office/drawing/2014/main" id="{021DF001-3627-DC8C-E62F-13312E84FA27}"/>
                  </a:ext>
                </a:extLst>
              </p:cNvPr>
              <p:cNvSpPr/>
              <p:nvPr/>
            </p:nvSpPr>
            <p:spPr>
              <a:xfrm>
                <a:off x="6536993" y="2601425"/>
                <a:ext cx="2163347" cy="2163347"/>
              </a:xfrm>
              <a:prstGeom prst="ellipse">
                <a:avLst/>
              </a:prstGeom>
              <a:noFill/>
              <a:ln w="28575" cap="rnd">
                <a:solidFill>
                  <a:srgbClr val="3275B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6" name="타원 5">
                <a:extLst>
                  <a:ext uri="{FF2B5EF4-FFF2-40B4-BE49-F238E27FC236}">
                    <a16:creationId xmlns:a16="http://schemas.microsoft.com/office/drawing/2014/main" id="{A8DC2CDC-0C35-99A6-0F72-1AE9F7887F23}"/>
                  </a:ext>
                </a:extLst>
              </p:cNvPr>
              <p:cNvSpPr/>
              <p:nvPr/>
            </p:nvSpPr>
            <p:spPr>
              <a:xfrm>
                <a:off x="6657536" y="2721968"/>
                <a:ext cx="1922260" cy="1922260"/>
              </a:xfrm>
              <a:prstGeom prst="ellipse">
                <a:avLst/>
              </a:prstGeom>
              <a:solidFill>
                <a:srgbClr val="3275B9"/>
              </a:solidFill>
              <a:ln w="28575"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7" name="TextBox 6">
                <a:extLst>
                  <a:ext uri="{FF2B5EF4-FFF2-40B4-BE49-F238E27FC236}">
                    <a16:creationId xmlns:a16="http://schemas.microsoft.com/office/drawing/2014/main" id="{B4294BB6-87C6-3475-7A61-D35EF24208C6}"/>
                  </a:ext>
                </a:extLst>
              </p:cNvPr>
              <p:cNvSpPr txBox="1"/>
              <p:nvPr/>
            </p:nvSpPr>
            <p:spPr>
              <a:xfrm>
                <a:off x="6900521" y="3467655"/>
                <a:ext cx="1436291" cy="430887"/>
              </a:xfrm>
              <a:prstGeom prst="rect">
                <a:avLst/>
              </a:prstGeom>
              <a:noFill/>
            </p:spPr>
            <p:txBody>
              <a:bodyPr wrap="none" lIns="0" tIns="0" rIns="0" bIns="0" rtlCol="0" anchor="ctr">
                <a:spAutoFit/>
              </a:bodyPr>
              <a:lstStyle/>
              <a:p>
                <a:pPr algn="ctr">
                  <a:spcAft>
                    <a:spcPts val="100"/>
                  </a:spcAft>
                </a:pPr>
                <a:r>
                  <a:rPr lang="ko-KR" altLang="en-US" sz="28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역량 함양</a:t>
                </a:r>
              </a:p>
            </p:txBody>
          </p:sp>
        </p:grpSp>
        <p:grpSp>
          <p:nvGrpSpPr>
            <p:cNvPr id="8" name="그룹 7">
              <a:extLst>
                <a:ext uri="{FF2B5EF4-FFF2-40B4-BE49-F238E27FC236}">
                  <a16:creationId xmlns:a16="http://schemas.microsoft.com/office/drawing/2014/main" id="{18BB782D-CF5A-B8E7-E2AD-05B7021E953F}"/>
                </a:ext>
              </a:extLst>
            </p:cNvPr>
            <p:cNvGrpSpPr/>
            <p:nvPr/>
          </p:nvGrpSpPr>
          <p:grpSpPr>
            <a:xfrm>
              <a:off x="0" y="1670981"/>
              <a:ext cx="6447250" cy="4024236"/>
              <a:chOff x="0" y="1670981"/>
              <a:chExt cx="6447250" cy="4024236"/>
            </a:xfrm>
          </p:grpSpPr>
          <p:grpSp>
            <p:nvGrpSpPr>
              <p:cNvPr id="9" name="그룹 8">
                <a:extLst>
                  <a:ext uri="{FF2B5EF4-FFF2-40B4-BE49-F238E27FC236}">
                    <a16:creationId xmlns:a16="http://schemas.microsoft.com/office/drawing/2014/main" id="{EBCC6B1C-6C96-531F-5082-0D8D5AC4BB0C}"/>
                  </a:ext>
                </a:extLst>
              </p:cNvPr>
              <p:cNvGrpSpPr/>
              <p:nvPr/>
            </p:nvGrpSpPr>
            <p:grpSpPr>
              <a:xfrm>
                <a:off x="0" y="1670981"/>
                <a:ext cx="6447250" cy="4024236"/>
                <a:chOff x="418371" y="1670981"/>
                <a:chExt cx="6447250" cy="4024236"/>
              </a:xfrm>
            </p:grpSpPr>
            <p:sp>
              <p:nvSpPr>
                <p:cNvPr id="35" name="화살표: 오른쪽 34">
                  <a:extLst>
                    <a:ext uri="{FF2B5EF4-FFF2-40B4-BE49-F238E27FC236}">
                      <a16:creationId xmlns:a16="http://schemas.microsoft.com/office/drawing/2014/main" id="{B1DC8730-6692-F324-35E3-D30D9028E980}"/>
                    </a:ext>
                  </a:extLst>
                </p:cNvPr>
                <p:cNvSpPr/>
                <p:nvPr/>
              </p:nvSpPr>
              <p:spPr>
                <a:xfrm>
                  <a:off x="418371" y="1670981"/>
                  <a:ext cx="6447250" cy="4024236"/>
                </a:xfrm>
                <a:prstGeom prst="rightArrow">
                  <a:avLst>
                    <a:gd name="adj1" fmla="val 80873"/>
                    <a:gd name="adj2" fmla="val 50000"/>
                  </a:avLst>
                </a:prstGeom>
                <a:gradFill>
                  <a:gsLst>
                    <a:gs pos="1000">
                      <a:schemeClr val="tx1">
                        <a:alpha val="0"/>
                      </a:schemeClr>
                    </a:gs>
                    <a:gs pos="50000">
                      <a:schemeClr val="tx1">
                        <a:alpha val="10000"/>
                      </a:schemeClr>
                    </a:gs>
                  </a:gsLst>
                  <a:lin ang="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36" name="이등변 삼각형 35">
                  <a:extLst>
                    <a:ext uri="{FF2B5EF4-FFF2-40B4-BE49-F238E27FC236}">
                      <a16:creationId xmlns:a16="http://schemas.microsoft.com/office/drawing/2014/main" id="{A1850CBB-9FE6-E551-8170-1EB32FA83D6C}"/>
                    </a:ext>
                  </a:extLst>
                </p:cNvPr>
                <p:cNvSpPr/>
                <p:nvPr/>
              </p:nvSpPr>
              <p:spPr>
                <a:xfrm rot="5400000">
                  <a:off x="4043498" y="2876251"/>
                  <a:ext cx="3276004" cy="1613698"/>
                </a:xfrm>
                <a:prstGeom prst="triangle">
                  <a:avLst/>
                </a:prstGeom>
                <a:gradFill>
                  <a:gsLst>
                    <a:gs pos="100000">
                      <a:schemeClr val="tx1">
                        <a:alpha val="0"/>
                      </a:schemeClr>
                    </a:gs>
                    <a:gs pos="0">
                      <a:schemeClr val="tx1">
                        <a:alpha val="12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sp>
            <p:nvSpPr>
              <p:cNvPr id="10" name="사각형: 둥근 모서리 9">
                <a:extLst>
                  <a:ext uri="{FF2B5EF4-FFF2-40B4-BE49-F238E27FC236}">
                    <a16:creationId xmlns:a16="http://schemas.microsoft.com/office/drawing/2014/main" id="{9F5A685D-0842-F940-03E9-0394188E17D6}"/>
                  </a:ext>
                </a:extLst>
              </p:cNvPr>
              <p:cNvSpPr/>
              <p:nvPr/>
            </p:nvSpPr>
            <p:spPr>
              <a:xfrm>
                <a:off x="622054" y="2275461"/>
                <a:ext cx="3711821" cy="852106"/>
              </a:xfrm>
              <a:prstGeom prst="roundRect">
                <a:avLst>
                  <a:gd name="adj" fmla="val 11765"/>
                </a:avLst>
              </a:prstGeom>
              <a:solidFill>
                <a:schemeClr val="bg1"/>
              </a:solidFill>
              <a:ln w="28575" cap="rnd">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0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11" name="그룹 10">
                <a:extLst>
                  <a:ext uri="{FF2B5EF4-FFF2-40B4-BE49-F238E27FC236}">
                    <a16:creationId xmlns:a16="http://schemas.microsoft.com/office/drawing/2014/main" id="{A812FAE9-2C4F-63A5-9C7E-60A6369562D7}"/>
                  </a:ext>
                </a:extLst>
              </p:cNvPr>
              <p:cNvGrpSpPr/>
              <p:nvPr/>
            </p:nvGrpSpPr>
            <p:grpSpPr>
              <a:xfrm>
                <a:off x="1395215" y="2463376"/>
                <a:ext cx="2181687" cy="476276"/>
                <a:chOff x="1541130" y="2505641"/>
                <a:chExt cx="2181687" cy="476276"/>
              </a:xfrm>
            </p:grpSpPr>
            <p:sp>
              <p:nvSpPr>
                <p:cNvPr id="33" name="TextBox 32">
                  <a:extLst>
                    <a:ext uri="{FF2B5EF4-FFF2-40B4-BE49-F238E27FC236}">
                      <a16:creationId xmlns:a16="http://schemas.microsoft.com/office/drawing/2014/main" id="{1A44C4F7-9B98-0905-7784-3DCB161A4038}"/>
                    </a:ext>
                  </a:extLst>
                </p:cNvPr>
                <p:cNvSpPr txBox="1"/>
                <p:nvPr/>
              </p:nvSpPr>
              <p:spPr>
                <a:xfrm>
                  <a:off x="1541130" y="2735697"/>
                  <a:ext cx="1683153" cy="246220"/>
                </a:xfrm>
                <a:prstGeom prst="rect">
                  <a:avLst/>
                </a:prstGeom>
                <a:noFill/>
              </p:spPr>
              <p:txBody>
                <a:bodyPr wrap="none" lIns="0" tIns="0" rIns="0" bIns="0" rtlCol="0" anchor="ctr">
                  <a:spAutoFit/>
                </a:bodyPr>
                <a:lstStyle/>
                <a:p>
                  <a:pP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교과 간 연계와 통합</a:t>
                  </a:r>
                </a:p>
              </p:txBody>
            </p:sp>
            <p:sp>
              <p:nvSpPr>
                <p:cNvPr id="34" name="TextBox 33">
                  <a:extLst>
                    <a:ext uri="{FF2B5EF4-FFF2-40B4-BE49-F238E27FC236}">
                      <a16:creationId xmlns:a16="http://schemas.microsoft.com/office/drawing/2014/main" id="{C3ACC85E-3718-F4C0-B9F7-EBFC47E15CF1}"/>
                    </a:ext>
                  </a:extLst>
                </p:cNvPr>
                <p:cNvSpPr txBox="1"/>
                <p:nvPr/>
              </p:nvSpPr>
              <p:spPr>
                <a:xfrm>
                  <a:off x="1541130" y="2505641"/>
                  <a:ext cx="2181687" cy="161583"/>
                </a:xfrm>
                <a:prstGeom prst="rect">
                  <a:avLst/>
                </a:prstGeom>
                <a:noFill/>
              </p:spPr>
              <p:txBody>
                <a:bodyPr wrap="none" lIns="0" tIns="0" rIns="0" bIns="0" rtlCol="0" anchor="ctr">
                  <a:spAutoFit/>
                </a:bodyPr>
                <a:lstStyle/>
                <a:p>
                  <a:pPr>
                    <a:spcAft>
                      <a:spcPts val="100"/>
                    </a:spcAft>
                  </a:pP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교과의 핵심적 속성을 중심으로 한</a:t>
                  </a:r>
                </a:p>
              </p:txBody>
            </p:sp>
          </p:grpSp>
          <p:sp>
            <p:nvSpPr>
              <p:cNvPr id="12" name="사각형: 둥근 모서리 11">
                <a:extLst>
                  <a:ext uri="{FF2B5EF4-FFF2-40B4-BE49-F238E27FC236}">
                    <a16:creationId xmlns:a16="http://schemas.microsoft.com/office/drawing/2014/main" id="{37041B5A-759E-4E8A-C33B-D791DDDFE75E}"/>
                  </a:ext>
                </a:extLst>
              </p:cNvPr>
              <p:cNvSpPr/>
              <p:nvPr/>
            </p:nvSpPr>
            <p:spPr>
              <a:xfrm>
                <a:off x="622054" y="4258087"/>
                <a:ext cx="3711821" cy="852106"/>
              </a:xfrm>
              <a:prstGeom prst="roundRect">
                <a:avLst>
                  <a:gd name="adj" fmla="val 8680"/>
                </a:avLst>
              </a:prstGeom>
              <a:solidFill>
                <a:schemeClr val="bg1"/>
              </a:solidFill>
              <a:ln w="28575" cap="rnd">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0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pic>
            <p:nvPicPr>
              <p:cNvPr id="13" name="그림 12" descr="아동 미술, 디자인, 일러스트레이션이(가) 표시된 사진&#10;&#10;자동 생성된 설명">
                <a:extLst>
                  <a:ext uri="{FF2B5EF4-FFF2-40B4-BE49-F238E27FC236}">
                    <a16:creationId xmlns:a16="http://schemas.microsoft.com/office/drawing/2014/main" id="{54887911-1929-9F71-C8EA-244D9651F943}"/>
                  </a:ext>
                </a:extLst>
              </p:cNvPr>
              <p:cNvPicPr>
                <a:picLocks noChangeAspect="1"/>
              </p:cNvPicPr>
              <p:nvPr/>
            </p:nvPicPr>
            <p:blipFill>
              <a:blip r:embed="rId3"/>
              <a:stretch>
                <a:fillRect/>
              </a:stretch>
            </p:blipFill>
            <p:spPr>
              <a:xfrm>
                <a:off x="784614" y="4423218"/>
                <a:ext cx="436179" cy="502391"/>
              </a:xfrm>
              <a:prstGeom prst="rect">
                <a:avLst/>
              </a:prstGeom>
            </p:spPr>
          </p:pic>
          <p:sp>
            <p:nvSpPr>
              <p:cNvPr id="14" name="사각형: 둥근 모서리 13">
                <a:extLst>
                  <a:ext uri="{FF2B5EF4-FFF2-40B4-BE49-F238E27FC236}">
                    <a16:creationId xmlns:a16="http://schemas.microsoft.com/office/drawing/2014/main" id="{B5E399F1-F05C-7CAB-CD03-660FF526F423}"/>
                  </a:ext>
                </a:extLst>
              </p:cNvPr>
              <p:cNvSpPr/>
              <p:nvPr/>
            </p:nvSpPr>
            <p:spPr>
              <a:xfrm>
                <a:off x="622054" y="3266774"/>
                <a:ext cx="3711821" cy="852106"/>
              </a:xfrm>
              <a:prstGeom prst="roundRect">
                <a:avLst>
                  <a:gd name="adj" fmla="val 8680"/>
                </a:avLst>
              </a:prstGeom>
              <a:solidFill>
                <a:schemeClr val="bg1"/>
              </a:solidFill>
              <a:ln w="28575" cap="rnd">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0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pic>
            <p:nvPicPr>
              <p:cNvPr id="15" name="그림 14">
                <a:extLst>
                  <a:ext uri="{FF2B5EF4-FFF2-40B4-BE49-F238E27FC236}">
                    <a16:creationId xmlns:a16="http://schemas.microsoft.com/office/drawing/2014/main" id="{4B6860F9-6669-8DDD-5532-63FDC22DA6F5}"/>
                  </a:ext>
                </a:extLst>
              </p:cNvPr>
              <p:cNvPicPr>
                <a:picLocks noChangeAspect="1"/>
              </p:cNvPicPr>
              <p:nvPr/>
            </p:nvPicPr>
            <p:blipFill>
              <a:blip r:embed="rId4"/>
              <a:stretch>
                <a:fillRect/>
              </a:stretch>
            </p:blipFill>
            <p:spPr>
              <a:xfrm>
                <a:off x="827204" y="3412240"/>
                <a:ext cx="350998" cy="541719"/>
              </a:xfrm>
              <a:prstGeom prst="rect">
                <a:avLst/>
              </a:prstGeom>
            </p:spPr>
          </p:pic>
          <p:sp>
            <p:nvSpPr>
              <p:cNvPr id="16" name="TextBox 15">
                <a:extLst>
                  <a:ext uri="{FF2B5EF4-FFF2-40B4-BE49-F238E27FC236}">
                    <a16:creationId xmlns:a16="http://schemas.microsoft.com/office/drawing/2014/main" id="{B3CD23C7-754C-21D6-BEEB-19C4DA9EEFB8}"/>
                  </a:ext>
                </a:extLst>
              </p:cNvPr>
              <p:cNvSpPr txBox="1"/>
              <p:nvPr/>
            </p:nvSpPr>
            <p:spPr>
              <a:xfrm>
                <a:off x="4572000" y="3368911"/>
                <a:ext cx="1021112" cy="628377"/>
              </a:xfrm>
              <a:prstGeom prst="rect">
                <a:avLst/>
              </a:prstGeom>
              <a:noFill/>
            </p:spPr>
            <p:txBody>
              <a:bodyPr wrap="none" lIns="0" tIns="0" rIns="0" bIns="0" rtlCol="0" anchor="ctr">
                <a:spAutoFit/>
              </a:bodyPr>
              <a:lstStyle/>
              <a:p>
                <a:pPr algn="ctr">
                  <a:spcAft>
                    <a:spcPts val="100"/>
                  </a:spcAft>
                </a:pPr>
                <a:r>
                  <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깊이 있는</a:t>
                </a:r>
                <a:endParaRPr lang="en-US" altLang="ko-KR"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a:t>
                </a:r>
              </a:p>
            </p:txBody>
          </p:sp>
          <p:grpSp>
            <p:nvGrpSpPr>
              <p:cNvPr id="17" name="그룹 16">
                <a:extLst>
                  <a:ext uri="{FF2B5EF4-FFF2-40B4-BE49-F238E27FC236}">
                    <a16:creationId xmlns:a16="http://schemas.microsoft.com/office/drawing/2014/main" id="{CAC0CC60-3BC9-E5D3-C764-1BC75AC87A60}"/>
                  </a:ext>
                </a:extLst>
              </p:cNvPr>
              <p:cNvGrpSpPr/>
              <p:nvPr/>
            </p:nvGrpSpPr>
            <p:grpSpPr>
              <a:xfrm>
                <a:off x="1395215" y="3454689"/>
                <a:ext cx="2595262" cy="476277"/>
                <a:chOff x="1541130" y="2505641"/>
                <a:chExt cx="2595262" cy="476277"/>
              </a:xfrm>
            </p:grpSpPr>
            <p:sp>
              <p:nvSpPr>
                <p:cNvPr id="22" name="TextBox 21">
                  <a:extLst>
                    <a:ext uri="{FF2B5EF4-FFF2-40B4-BE49-F238E27FC236}">
                      <a16:creationId xmlns:a16="http://schemas.microsoft.com/office/drawing/2014/main" id="{D552A34F-6AA9-DAB2-6E7D-A6993FD8465E}"/>
                    </a:ext>
                  </a:extLst>
                </p:cNvPr>
                <p:cNvSpPr txBox="1"/>
                <p:nvPr/>
              </p:nvSpPr>
              <p:spPr>
                <a:xfrm>
                  <a:off x="1541130" y="2735697"/>
                  <a:ext cx="1984518" cy="246221"/>
                </a:xfrm>
                <a:prstGeom prst="rect">
                  <a:avLst/>
                </a:prstGeom>
                <a:noFill/>
              </p:spPr>
              <p:txBody>
                <a:bodyPr wrap="none" lIns="0" tIns="0" rIns="0" bIns="0" rtlCol="0" anchor="ctr">
                  <a:spAutoFit/>
                </a:bodyPr>
                <a:lstStyle/>
                <a:p>
                  <a:pP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학생의 삶과 연계된 학습</a:t>
                  </a:r>
                </a:p>
              </p:txBody>
            </p:sp>
            <p:sp>
              <p:nvSpPr>
                <p:cNvPr id="32" name="TextBox 31">
                  <a:extLst>
                    <a:ext uri="{FF2B5EF4-FFF2-40B4-BE49-F238E27FC236}">
                      <a16:creationId xmlns:a16="http://schemas.microsoft.com/office/drawing/2014/main" id="{1497B966-47CE-5474-7151-912454772290}"/>
                    </a:ext>
                  </a:extLst>
                </p:cNvPr>
                <p:cNvSpPr txBox="1"/>
                <p:nvPr/>
              </p:nvSpPr>
              <p:spPr>
                <a:xfrm>
                  <a:off x="1541130" y="2505641"/>
                  <a:ext cx="2595262" cy="161583"/>
                </a:xfrm>
                <a:prstGeom prst="rect">
                  <a:avLst/>
                </a:prstGeom>
                <a:noFill/>
              </p:spPr>
              <p:txBody>
                <a:bodyPr wrap="none" lIns="0" tIns="0" rIns="0" bIns="0" rtlCol="0" anchor="ctr">
                  <a:spAutoFit/>
                </a:bodyPr>
                <a:lstStyle/>
                <a:p>
                  <a:pPr>
                    <a:spcAft>
                      <a:spcPts val="100"/>
                    </a:spcAft>
                  </a:pP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자신의 진로를 스스로 탐색하고 실행할 수 있는</a:t>
                  </a:r>
                </a:p>
              </p:txBody>
            </p:sp>
          </p:grpSp>
          <p:grpSp>
            <p:nvGrpSpPr>
              <p:cNvPr id="18" name="그룹 17">
                <a:extLst>
                  <a:ext uri="{FF2B5EF4-FFF2-40B4-BE49-F238E27FC236}">
                    <a16:creationId xmlns:a16="http://schemas.microsoft.com/office/drawing/2014/main" id="{B582A5B4-EC20-DAD4-8467-77F9328F61F9}"/>
                  </a:ext>
                </a:extLst>
              </p:cNvPr>
              <p:cNvGrpSpPr/>
              <p:nvPr/>
            </p:nvGrpSpPr>
            <p:grpSpPr>
              <a:xfrm>
                <a:off x="1395215" y="4446002"/>
                <a:ext cx="2749151" cy="476277"/>
                <a:chOff x="1541130" y="2505641"/>
                <a:chExt cx="2749151" cy="476277"/>
              </a:xfrm>
            </p:grpSpPr>
            <p:sp>
              <p:nvSpPr>
                <p:cNvPr id="20" name="TextBox 19">
                  <a:extLst>
                    <a:ext uri="{FF2B5EF4-FFF2-40B4-BE49-F238E27FC236}">
                      <a16:creationId xmlns:a16="http://schemas.microsoft.com/office/drawing/2014/main" id="{41EDE18E-B1DC-D4D1-629C-47BB627BEDF4}"/>
                    </a:ext>
                  </a:extLst>
                </p:cNvPr>
                <p:cNvSpPr txBox="1"/>
                <p:nvPr/>
              </p:nvSpPr>
              <p:spPr>
                <a:xfrm>
                  <a:off x="1541130" y="2735697"/>
                  <a:ext cx="1383392" cy="246221"/>
                </a:xfrm>
                <a:prstGeom prst="rect">
                  <a:avLst/>
                </a:prstGeom>
                <a:noFill/>
              </p:spPr>
              <p:txBody>
                <a:bodyPr wrap="none" lIns="0" tIns="0" rIns="0" bIns="0" rtlCol="0" anchor="ctr">
                  <a:spAutoFit/>
                </a:bodyPr>
                <a:lstStyle/>
                <a:p>
                  <a:pP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학습에 대한 성찰</a:t>
                  </a:r>
                </a:p>
              </p:txBody>
            </p:sp>
            <p:sp>
              <p:nvSpPr>
                <p:cNvPr id="21" name="TextBox 20">
                  <a:extLst>
                    <a:ext uri="{FF2B5EF4-FFF2-40B4-BE49-F238E27FC236}">
                      <a16:creationId xmlns:a16="http://schemas.microsoft.com/office/drawing/2014/main" id="{7B0F9BCC-4290-F126-8BF8-C266F96EB43D}"/>
                    </a:ext>
                  </a:extLst>
                </p:cNvPr>
                <p:cNvSpPr txBox="1"/>
                <p:nvPr/>
              </p:nvSpPr>
              <p:spPr>
                <a:xfrm>
                  <a:off x="1541130" y="2505641"/>
                  <a:ext cx="2749151" cy="161583"/>
                </a:xfrm>
                <a:prstGeom prst="rect">
                  <a:avLst/>
                </a:prstGeom>
                <a:noFill/>
              </p:spPr>
              <p:txBody>
                <a:bodyPr wrap="none" lIns="0" tIns="0" rIns="0" bIns="0" rtlCol="0" anchor="ctr">
                  <a:spAutoFit/>
                </a:bodyPr>
                <a:lstStyle/>
                <a:p>
                  <a:pPr>
                    <a:spcAft>
                      <a:spcPts val="100"/>
                    </a:spcAft>
                  </a:pP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미적 체험의 과정과 결과를 스스로 돌아볼 수 있는</a:t>
                  </a:r>
                </a:p>
              </p:txBody>
            </p:sp>
          </p:grpSp>
          <p:pic>
            <p:nvPicPr>
              <p:cNvPr id="19" name="그림 18">
                <a:extLst>
                  <a:ext uri="{FF2B5EF4-FFF2-40B4-BE49-F238E27FC236}">
                    <a16:creationId xmlns:a16="http://schemas.microsoft.com/office/drawing/2014/main" id="{3AF92565-F6CE-76FF-4EDF-03D6C93097DF}"/>
                  </a:ext>
                </a:extLst>
              </p:cNvPr>
              <p:cNvPicPr>
                <a:picLocks noChangeAspect="1"/>
              </p:cNvPicPr>
              <p:nvPr/>
            </p:nvPicPr>
            <p:blipFill>
              <a:blip r:embed="rId5"/>
              <a:stretch>
                <a:fillRect/>
              </a:stretch>
            </p:blipFill>
            <p:spPr>
              <a:xfrm>
                <a:off x="703814" y="2426711"/>
                <a:ext cx="597778" cy="549606"/>
              </a:xfrm>
              <a:prstGeom prst="rect">
                <a:avLst/>
              </a:prstGeom>
            </p:spPr>
          </p:pic>
        </p:grpSp>
      </p:grpSp>
      <p:grpSp>
        <p:nvGrpSpPr>
          <p:cNvPr id="23" name="그룹 22">
            <a:extLst>
              <a:ext uri="{FF2B5EF4-FFF2-40B4-BE49-F238E27FC236}">
                <a16:creationId xmlns:a16="http://schemas.microsoft.com/office/drawing/2014/main" id="{A5B685B2-827F-DEE2-071A-A98D57444301}"/>
              </a:ext>
            </a:extLst>
          </p:cNvPr>
          <p:cNvGrpSpPr/>
          <p:nvPr/>
        </p:nvGrpSpPr>
        <p:grpSpPr>
          <a:xfrm>
            <a:off x="1301610" y="325438"/>
            <a:ext cx="5769208" cy="630793"/>
            <a:chOff x="1301610" y="279718"/>
            <a:chExt cx="5769208" cy="630793"/>
          </a:xfrm>
        </p:grpSpPr>
        <p:grpSp>
          <p:nvGrpSpPr>
            <p:cNvPr id="24" name="그룹 23">
              <a:extLst>
                <a:ext uri="{FF2B5EF4-FFF2-40B4-BE49-F238E27FC236}">
                  <a16:creationId xmlns:a16="http://schemas.microsoft.com/office/drawing/2014/main" id="{0B894A4D-0B0C-6CE2-1A39-CA45D350B386}"/>
                </a:ext>
              </a:extLst>
            </p:cNvPr>
            <p:cNvGrpSpPr/>
            <p:nvPr/>
          </p:nvGrpSpPr>
          <p:grpSpPr>
            <a:xfrm>
              <a:off x="1311617" y="279718"/>
              <a:ext cx="1338618" cy="200151"/>
              <a:chOff x="1136519" y="175286"/>
              <a:chExt cx="1338618" cy="200151"/>
            </a:xfrm>
          </p:grpSpPr>
          <p:grpSp>
            <p:nvGrpSpPr>
              <p:cNvPr id="26" name="그룹 25">
                <a:extLst>
                  <a:ext uri="{FF2B5EF4-FFF2-40B4-BE49-F238E27FC236}">
                    <a16:creationId xmlns:a16="http://schemas.microsoft.com/office/drawing/2014/main" id="{B4A67C34-76D9-BB2B-06AE-3F608A498F6F}"/>
                  </a:ext>
                </a:extLst>
              </p:cNvPr>
              <p:cNvGrpSpPr/>
              <p:nvPr/>
            </p:nvGrpSpPr>
            <p:grpSpPr>
              <a:xfrm>
                <a:off x="1136519" y="175286"/>
                <a:ext cx="200152" cy="200151"/>
                <a:chOff x="1136519" y="175286"/>
                <a:chExt cx="200152" cy="200151"/>
              </a:xfrm>
            </p:grpSpPr>
            <p:sp>
              <p:nvSpPr>
                <p:cNvPr id="28" name="사각형: 둥근 모서리 27">
                  <a:extLst>
                    <a:ext uri="{FF2B5EF4-FFF2-40B4-BE49-F238E27FC236}">
                      <a16:creationId xmlns:a16="http://schemas.microsoft.com/office/drawing/2014/main" id="{40D42236-A240-FBD0-7E13-478DEE8BC5E3}"/>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9" name="TextBox 28">
                  <a:extLst>
                    <a:ext uri="{FF2B5EF4-FFF2-40B4-BE49-F238E27FC236}">
                      <a16:creationId xmlns:a16="http://schemas.microsoft.com/office/drawing/2014/main" id="{92D9D651-149B-7932-433D-BC43EC6A688E}"/>
                    </a:ext>
                  </a:extLst>
                </p:cNvPr>
                <p:cNvSpPr txBox="1"/>
                <p:nvPr/>
              </p:nvSpPr>
              <p:spPr>
                <a:xfrm>
                  <a:off x="1200527" y="190722"/>
                  <a:ext cx="72136"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1</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7" name="TextBox 26">
                <a:extLst>
                  <a:ext uri="{FF2B5EF4-FFF2-40B4-BE49-F238E27FC236}">
                    <a16:creationId xmlns:a16="http://schemas.microsoft.com/office/drawing/2014/main" id="{947FE298-38A2-2E21-327D-13862838ACDE}"/>
                  </a:ext>
                </a:extLst>
              </p:cNvPr>
              <p:cNvSpPr txBox="1"/>
              <p:nvPr/>
            </p:nvSpPr>
            <p:spPr>
              <a:xfrm>
                <a:off x="1413949" y="175334"/>
                <a:ext cx="106118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개정 주요 방향 </a:t>
                </a:r>
              </a:p>
            </p:txBody>
          </p:sp>
        </p:grpSp>
        <p:sp>
          <p:nvSpPr>
            <p:cNvPr id="25" name="TextBox 24">
              <a:extLst>
                <a:ext uri="{FF2B5EF4-FFF2-40B4-BE49-F238E27FC236}">
                  <a16:creationId xmlns:a16="http://schemas.microsoft.com/office/drawing/2014/main" id="{0A7FB242-77F7-EA65-31B8-0248D632905C}"/>
                </a:ext>
              </a:extLst>
            </p:cNvPr>
            <p:cNvSpPr txBox="1"/>
            <p:nvPr/>
          </p:nvSpPr>
          <p:spPr>
            <a:xfrm>
              <a:off x="1301610" y="510401"/>
              <a:ext cx="5769208"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미술과의 깊이 있는 학습을 통한 역량 함양 </a:t>
              </a:r>
            </a:p>
          </p:txBody>
        </p:sp>
      </p:grpSp>
      <p:sp>
        <p:nvSpPr>
          <p:cNvPr id="30" name="TextBox 29">
            <a:extLst>
              <a:ext uri="{FF2B5EF4-FFF2-40B4-BE49-F238E27FC236}">
                <a16:creationId xmlns:a16="http://schemas.microsoft.com/office/drawing/2014/main" id="{1B095F67-695E-3373-DDE7-22542F54CC35}"/>
              </a:ext>
            </a:extLst>
          </p:cNvPr>
          <p:cNvSpPr txBox="1"/>
          <p:nvPr/>
        </p:nvSpPr>
        <p:spPr>
          <a:xfrm>
            <a:off x="234636" y="418217"/>
            <a:ext cx="72135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1</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1" name="TextBox 30">
            <a:extLst>
              <a:ext uri="{FF2B5EF4-FFF2-40B4-BE49-F238E27FC236}">
                <a16:creationId xmlns:a16="http://schemas.microsoft.com/office/drawing/2014/main" id="{139F68E1-C8AE-ABFD-85F9-1B41DF130082}"/>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Tree>
    <p:extLst>
      <p:ext uri="{BB962C8B-B14F-4D97-AF65-F5344CB8AC3E}">
        <p14:creationId xmlns:p14="http://schemas.microsoft.com/office/powerpoint/2010/main" val="1486867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그룹 26">
            <a:extLst>
              <a:ext uri="{FF2B5EF4-FFF2-40B4-BE49-F238E27FC236}">
                <a16:creationId xmlns:a16="http://schemas.microsoft.com/office/drawing/2014/main" id="{EA1B6D30-DFF5-9A70-13D0-DA558D8B4083}"/>
              </a:ext>
            </a:extLst>
          </p:cNvPr>
          <p:cNvGrpSpPr/>
          <p:nvPr/>
        </p:nvGrpSpPr>
        <p:grpSpPr>
          <a:xfrm>
            <a:off x="461093" y="1628800"/>
            <a:ext cx="8221815" cy="4172312"/>
            <a:chOff x="461093" y="1684364"/>
            <a:chExt cx="8221815" cy="4172312"/>
          </a:xfrm>
        </p:grpSpPr>
        <p:sp>
          <p:nvSpPr>
            <p:cNvPr id="28" name="화살표: 오른쪽 27">
              <a:extLst>
                <a:ext uri="{FF2B5EF4-FFF2-40B4-BE49-F238E27FC236}">
                  <a16:creationId xmlns:a16="http://schemas.microsoft.com/office/drawing/2014/main" id="{C12FE15A-68A7-5D4E-B921-E317B2F9B609}"/>
                </a:ext>
              </a:extLst>
            </p:cNvPr>
            <p:cNvSpPr/>
            <p:nvPr/>
          </p:nvSpPr>
          <p:spPr>
            <a:xfrm>
              <a:off x="1648057" y="3329115"/>
              <a:ext cx="873533" cy="882810"/>
            </a:xfrm>
            <a:prstGeom prst="rightArrow">
              <a:avLst>
                <a:gd name="adj1" fmla="val 64286"/>
                <a:gd name="adj2" fmla="val 50000"/>
              </a:avLst>
            </a:prstGeom>
            <a:gradFill>
              <a:gsLst>
                <a:gs pos="1000">
                  <a:schemeClr val="tx1">
                    <a:alpha val="0"/>
                  </a:schemeClr>
                </a:gs>
                <a:gs pos="50000">
                  <a:schemeClr val="tx1">
                    <a:alpha val="10000"/>
                  </a:schemeClr>
                </a:gs>
              </a:gsLst>
              <a:lin ang="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29" name="그룹 28">
              <a:extLst>
                <a:ext uri="{FF2B5EF4-FFF2-40B4-BE49-F238E27FC236}">
                  <a16:creationId xmlns:a16="http://schemas.microsoft.com/office/drawing/2014/main" id="{8B0FAA4C-14F7-04C7-79E9-96F6805CEE0D}"/>
                </a:ext>
              </a:extLst>
            </p:cNvPr>
            <p:cNvGrpSpPr/>
            <p:nvPr/>
          </p:nvGrpSpPr>
          <p:grpSpPr>
            <a:xfrm>
              <a:off x="461093" y="2841947"/>
              <a:ext cx="1383270" cy="1857146"/>
              <a:chOff x="479044" y="2733472"/>
              <a:chExt cx="1383270" cy="1857146"/>
            </a:xfrm>
          </p:grpSpPr>
          <p:sp>
            <p:nvSpPr>
              <p:cNvPr id="59" name="사각형: 둥근 모서리 58">
                <a:extLst>
                  <a:ext uri="{FF2B5EF4-FFF2-40B4-BE49-F238E27FC236}">
                    <a16:creationId xmlns:a16="http://schemas.microsoft.com/office/drawing/2014/main" id="{D58C2231-2334-37B5-F878-AE79934B9817}"/>
                  </a:ext>
                </a:extLst>
              </p:cNvPr>
              <p:cNvSpPr/>
              <p:nvPr/>
            </p:nvSpPr>
            <p:spPr>
              <a:xfrm>
                <a:off x="479044" y="2733472"/>
                <a:ext cx="1383270" cy="1857146"/>
              </a:xfrm>
              <a:prstGeom prst="roundRect">
                <a:avLst>
                  <a:gd name="adj" fmla="val 8015"/>
                </a:avLst>
              </a:prstGeom>
              <a:noFill/>
              <a:ln w="28575" cap="rnd">
                <a:solidFill>
                  <a:srgbClr val="AED2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0" name="사각형: 둥근 모서리 59">
                <a:extLst>
                  <a:ext uri="{FF2B5EF4-FFF2-40B4-BE49-F238E27FC236}">
                    <a16:creationId xmlns:a16="http://schemas.microsoft.com/office/drawing/2014/main" id="{C6D566E5-6A98-1212-9966-6274282906EF}"/>
                  </a:ext>
                </a:extLst>
              </p:cNvPr>
              <p:cNvSpPr/>
              <p:nvPr/>
            </p:nvSpPr>
            <p:spPr>
              <a:xfrm>
                <a:off x="586049" y="2840477"/>
                <a:ext cx="1169260" cy="1643136"/>
              </a:xfrm>
              <a:prstGeom prst="roundRect">
                <a:avLst>
                  <a:gd name="adj" fmla="val 7599"/>
                </a:avLst>
              </a:prstGeom>
              <a:solidFill>
                <a:srgbClr val="AED2F0">
                  <a:alpha val="40000"/>
                </a:srgbClr>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1" name="TextBox 60">
                <a:extLst>
                  <a:ext uri="{FF2B5EF4-FFF2-40B4-BE49-F238E27FC236}">
                    <a16:creationId xmlns:a16="http://schemas.microsoft.com/office/drawing/2014/main" id="{F60F557C-AC89-6433-3B10-FD5DA5904EE0}"/>
                  </a:ext>
                </a:extLst>
              </p:cNvPr>
              <p:cNvSpPr txBox="1"/>
              <p:nvPr/>
            </p:nvSpPr>
            <p:spPr>
              <a:xfrm>
                <a:off x="779546" y="3020844"/>
                <a:ext cx="782265" cy="1282402"/>
              </a:xfrm>
              <a:prstGeom prst="rect">
                <a:avLst/>
              </a:prstGeom>
              <a:noFill/>
            </p:spPr>
            <p:txBody>
              <a:bodyPr wrap="none" lIns="0" tIns="0" rIns="0" bIns="0" rtlCol="0" anchor="ctr">
                <a:spAutoFit/>
              </a:bodyPr>
              <a:lstStyle/>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진로와</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적성을</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고려한</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학습</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기회 확대</a:t>
                </a:r>
              </a:p>
            </p:txBody>
          </p:sp>
        </p:grpSp>
        <p:grpSp>
          <p:nvGrpSpPr>
            <p:cNvPr id="30" name="그룹 29">
              <a:extLst>
                <a:ext uri="{FF2B5EF4-FFF2-40B4-BE49-F238E27FC236}">
                  <a16:creationId xmlns:a16="http://schemas.microsoft.com/office/drawing/2014/main" id="{D4B8DFF4-F54D-B6DC-307A-C25B94C88CEA}"/>
                </a:ext>
              </a:extLst>
            </p:cNvPr>
            <p:cNvGrpSpPr/>
            <p:nvPr/>
          </p:nvGrpSpPr>
          <p:grpSpPr>
            <a:xfrm>
              <a:off x="1961037" y="1684364"/>
              <a:ext cx="3295841" cy="4172312"/>
              <a:chOff x="1961037" y="1684364"/>
              <a:chExt cx="3295841" cy="4172312"/>
            </a:xfrm>
          </p:grpSpPr>
          <p:grpSp>
            <p:nvGrpSpPr>
              <p:cNvPr id="45" name="그룹 44">
                <a:extLst>
                  <a:ext uri="{FF2B5EF4-FFF2-40B4-BE49-F238E27FC236}">
                    <a16:creationId xmlns:a16="http://schemas.microsoft.com/office/drawing/2014/main" id="{B7A1584B-E09F-7440-D576-18B75EA2E0DC}"/>
                  </a:ext>
                </a:extLst>
              </p:cNvPr>
              <p:cNvGrpSpPr/>
              <p:nvPr/>
            </p:nvGrpSpPr>
            <p:grpSpPr>
              <a:xfrm>
                <a:off x="1961037" y="1684364"/>
                <a:ext cx="3295841" cy="1662031"/>
                <a:chOff x="2584002" y="2119256"/>
                <a:chExt cx="2486619" cy="1253954"/>
              </a:xfrm>
            </p:grpSpPr>
            <p:grpSp>
              <p:nvGrpSpPr>
                <p:cNvPr id="54" name="그래픽 29">
                  <a:extLst>
                    <a:ext uri="{FF2B5EF4-FFF2-40B4-BE49-F238E27FC236}">
                      <a16:creationId xmlns:a16="http://schemas.microsoft.com/office/drawing/2014/main" id="{75E4215D-2EEA-3603-9681-9C98D8D7AF16}"/>
                    </a:ext>
                  </a:extLst>
                </p:cNvPr>
                <p:cNvGrpSpPr/>
                <p:nvPr/>
              </p:nvGrpSpPr>
              <p:grpSpPr>
                <a:xfrm>
                  <a:off x="2584002" y="2119256"/>
                  <a:ext cx="2486619" cy="1253954"/>
                  <a:chOff x="1609797" y="1943099"/>
                  <a:chExt cx="5928279" cy="2989517"/>
                </a:xfrm>
              </p:grpSpPr>
              <p:sp>
                <p:nvSpPr>
                  <p:cNvPr id="56" name="자유형: 도형 55">
                    <a:extLst>
                      <a:ext uri="{FF2B5EF4-FFF2-40B4-BE49-F238E27FC236}">
                        <a16:creationId xmlns:a16="http://schemas.microsoft.com/office/drawing/2014/main" id="{E83E82F1-2E23-2BC8-7FF6-31A4303E05F9}"/>
                      </a:ext>
                    </a:extLst>
                  </p:cNvPr>
                  <p:cNvSpPr/>
                  <p:nvPr/>
                </p:nvSpPr>
                <p:spPr>
                  <a:xfrm>
                    <a:off x="1609797" y="1943099"/>
                    <a:ext cx="5928279" cy="2973120"/>
                  </a:xfrm>
                  <a:custGeom>
                    <a:avLst/>
                    <a:gdLst>
                      <a:gd name="connsiteX0" fmla="*/ 5805228 w 5928279"/>
                      <a:gd name="connsiteY0" fmla="*/ 1566574 h 2973120"/>
                      <a:gd name="connsiteX1" fmla="*/ 4522782 w 5928279"/>
                      <a:gd name="connsiteY1" fmla="*/ 2849020 h 2973120"/>
                      <a:gd name="connsiteX2" fmla="*/ 4012813 w 5928279"/>
                      <a:gd name="connsiteY2" fmla="*/ 2913409 h 2973120"/>
                      <a:gd name="connsiteX3" fmla="*/ 1915027 w 5928279"/>
                      <a:gd name="connsiteY3" fmla="*/ 2913409 h 2973120"/>
                      <a:gd name="connsiteX4" fmla="*/ 1405059 w 5928279"/>
                      <a:gd name="connsiteY4" fmla="*/ 2849020 h 2973120"/>
                      <a:gd name="connsiteX5" fmla="*/ 122613 w 5928279"/>
                      <a:gd name="connsiteY5" fmla="*/ 1566574 h 2973120"/>
                      <a:gd name="connsiteX6" fmla="*/ 122794 w 5928279"/>
                      <a:gd name="connsiteY6" fmla="*/ 973205 h 2973120"/>
                      <a:gd name="connsiteX7" fmla="*/ 166523 w 5928279"/>
                      <a:gd name="connsiteY7" fmla="*/ 935162 h 2973120"/>
                      <a:gd name="connsiteX8" fmla="*/ 5761413 w 5928279"/>
                      <a:gd name="connsiteY8" fmla="*/ 935162 h 2973120"/>
                      <a:gd name="connsiteX9" fmla="*/ 5843271 w 5928279"/>
                      <a:gd name="connsiteY9" fmla="*/ 1522854 h 2973120"/>
                      <a:gd name="connsiteX10" fmla="*/ 5805228 w 5928279"/>
                      <a:gd name="connsiteY10" fmla="*/ 1566574 h 297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8279" h="2973120">
                        <a:moveTo>
                          <a:pt x="5805228" y="1566574"/>
                        </a:moveTo>
                        <a:lnTo>
                          <a:pt x="4522782" y="2849020"/>
                        </a:lnTo>
                        <a:cubicBezTo>
                          <a:pt x="4387822" y="2985189"/>
                          <a:pt x="4177386" y="3011755"/>
                          <a:pt x="4012813" y="2913409"/>
                        </a:cubicBezTo>
                        <a:cubicBezTo>
                          <a:pt x="3367866" y="2523646"/>
                          <a:pt x="2559975" y="2523646"/>
                          <a:pt x="1915027" y="2913409"/>
                        </a:cubicBezTo>
                        <a:cubicBezTo>
                          <a:pt x="1750454" y="3011755"/>
                          <a:pt x="1540019" y="2985189"/>
                          <a:pt x="1405059" y="2849020"/>
                        </a:cubicBezTo>
                        <a:lnTo>
                          <a:pt x="122613" y="1566574"/>
                        </a:lnTo>
                        <a:cubicBezTo>
                          <a:pt x="-41189" y="1402668"/>
                          <a:pt x="-41112" y="1137006"/>
                          <a:pt x="122794" y="973205"/>
                        </a:cubicBezTo>
                        <a:cubicBezTo>
                          <a:pt x="136472" y="959526"/>
                          <a:pt x="151083" y="946820"/>
                          <a:pt x="166523" y="935162"/>
                        </a:cubicBezTo>
                        <a:cubicBezTo>
                          <a:pt x="1817206" y="-312613"/>
                          <a:pt x="4110731" y="-312613"/>
                          <a:pt x="5761413" y="935162"/>
                        </a:cubicBezTo>
                        <a:cubicBezTo>
                          <a:pt x="5946303" y="1074846"/>
                          <a:pt x="5982955" y="1337964"/>
                          <a:pt x="5843271" y="1522854"/>
                        </a:cubicBezTo>
                        <a:cubicBezTo>
                          <a:pt x="5831612" y="1538294"/>
                          <a:pt x="5818897" y="1552896"/>
                          <a:pt x="5805228" y="1566574"/>
                        </a:cubicBezTo>
                        <a:close/>
                      </a:path>
                    </a:pathLst>
                  </a:custGeom>
                  <a:solidFill>
                    <a:srgbClr val="189F98"/>
                  </a:solidFill>
                  <a:ln w="76200" cap="flat">
                    <a:solidFill>
                      <a:schemeClr val="bg1"/>
                    </a:solidFill>
                    <a:prstDash val="solid"/>
                    <a:miter/>
                  </a:ln>
                  <a:effectLst>
                    <a:outerShdw blurRad="63500" dist="38100" dir="16200000" sx="101000" sy="101000" algn="ctr" rotWithShape="0">
                      <a:prstClr val="black">
                        <a:alpha val="13000"/>
                      </a:prstClr>
                    </a:outerShdw>
                  </a:effectLst>
                </p:spPr>
                <p:txBody>
                  <a:bodyPr wrap="none" rtlCol="0" anchor="ctr"/>
                  <a:lstStyle/>
                  <a:p>
                    <a:pPr algn="ctr"/>
                    <a:endParaRPr lang="ko-KR" altLang="en-US" sz="12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57" name="자유형: 도형 56">
                    <a:extLst>
                      <a:ext uri="{FF2B5EF4-FFF2-40B4-BE49-F238E27FC236}">
                        <a16:creationId xmlns:a16="http://schemas.microsoft.com/office/drawing/2014/main" id="{81335F46-9D41-A8B3-D352-0849B5E6137C}"/>
                      </a:ext>
                    </a:extLst>
                  </p:cNvPr>
                  <p:cNvSpPr/>
                  <p:nvPr/>
                </p:nvSpPr>
                <p:spPr>
                  <a:xfrm>
                    <a:off x="1609797" y="1943099"/>
                    <a:ext cx="5928279" cy="2973121"/>
                  </a:xfrm>
                  <a:custGeom>
                    <a:avLst/>
                    <a:gdLst>
                      <a:gd name="connsiteX0" fmla="*/ 5805228 w 5928279"/>
                      <a:gd name="connsiteY0" fmla="*/ 1566574 h 2973120"/>
                      <a:gd name="connsiteX1" fmla="*/ 4522782 w 5928279"/>
                      <a:gd name="connsiteY1" fmla="*/ 2849020 h 2973120"/>
                      <a:gd name="connsiteX2" fmla="*/ 4012813 w 5928279"/>
                      <a:gd name="connsiteY2" fmla="*/ 2913409 h 2973120"/>
                      <a:gd name="connsiteX3" fmla="*/ 1915027 w 5928279"/>
                      <a:gd name="connsiteY3" fmla="*/ 2913409 h 2973120"/>
                      <a:gd name="connsiteX4" fmla="*/ 1405059 w 5928279"/>
                      <a:gd name="connsiteY4" fmla="*/ 2849020 h 2973120"/>
                      <a:gd name="connsiteX5" fmla="*/ 122613 w 5928279"/>
                      <a:gd name="connsiteY5" fmla="*/ 1566574 h 2973120"/>
                      <a:gd name="connsiteX6" fmla="*/ 122794 w 5928279"/>
                      <a:gd name="connsiteY6" fmla="*/ 973205 h 2973120"/>
                      <a:gd name="connsiteX7" fmla="*/ 166523 w 5928279"/>
                      <a:gd name="connsiteY7" fmla="*/ 935162 h 2973120"/>
                      <a:gd name="connsiteX8" fmla="*/ 5761413 w 5928279"/>
                      <a:gd name="connsiteY8" fmla="*/ 935162 h 2973120"/>
                      <a:gd name="connsiteX9" fmla="*/ 5843271 w 5928279"/>
                      <a:gd name="connsiteY9" fmla="*/ 1522854 h 2973120"/>
                      <a:gd name="connsiteX10" fmla="*/ 5805228 w 5928279"/>
                      <a:gd name="connsiteY10" fmla="*/ 1566574 h 297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8279" h="2973120">
                        <a:moveTo>
                          <a:pt x="5805228" y="1566574"/>
                        </a:moveTo>
                        <a:lnTo>
                          <a:pt x="4522782" y="2849020"/>
                        </a:lnTo>
                        <a:cubicBezTo>
                          <a:pt x="4387822" y="2985189"/>
                          <a:pt x="4177386" y="3011755"/>
                          <a:pt x="4012813" y="2913409"/>
                        </a:cubicBezTo>
                        <a:cubicBezTo>
                          <a:pt x="3367866" y="2523646"/>
                          <a:pt x="2559975" y="2523646"/>
                          <a:pt x="1915027" y="2913409"/>
                        </a:cubicBezTo>
                        <a:cubicBezTo>
                          <a:pt x="1750454" y="3011755"/>
                          <a:pt x="1540019" y="2985189"/>
                          <a:pt x="1405059" y="2849020"/>
                        </a:cubicBezTo>
                        <a:lnTo>
                          <a:pt x="122613" y="1566574"/>
                        </a:lnTo>
                        <a:cubicBezTo>
                          <a:pt x="-41189" y="1402668"/>
                          <a:pt x="-41112" y="1137006"/>
                          <a:pt x="122794" y="973205"/>
                        </a:cubicBezTo>
                        <a:cubicBezTo>
                          <a:pt x="136472" y="959526"/>
                          <a:pt x="151083" y="946820"/>
                          <a:pt x="166523" y="935162"/>
                        </a:cubicBezTo>
                        <a:cubicBezTo>
                          <a:pt x="1817206" y="-312613"/>
                          <a:pt x="4110731" y="-312613"/>
                          <a:pt x="5761413" y="935162"/>
                        </a:cubicBezTo>
                        <a:cubicBezTo>
                          <a:pt x="5946303" y="1074846"/>
                          <a:pt x="5982955" y="1337964"/>
                          <a:pt x="5843271" y="1522854"/>
                        </a:cubicBezTo>
                        <a:cubicBezTo>
                          <a:pt x="5831612" y="1538294"/>
                          <a:pt x="5818897" y="1552896"/>
                          <a:pt x="5805228" y="1566574"/>
                        </a:cubicBezTo>
                        <a:close/>
                      </a:path>
                    </a:pathLst>
                  </a:custGeom>
                  <a:solidFill>
                    <a:srgbClr val="3275B9"/>
                  </a:solidFill>
                  <a:ln w="9525" cap="flat">
                    <a:noFill/>
                    <a:prstDash val="solid"/>
                    <a:miter/>
                  </a:ln>
                </p:spPr>
                <p:txBody>
                  <a:bodyPr wrap="none" rtlCol="0" anchor="ctr"/>
                  <a:lstStyle/>
                  <a:p>
                    <a:pPr algn="ctr"/>
                    <a:endParaRPr lang="ko-KR" altLang="en-US" sz="12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58" name="자유형: 도형 57">
                    <a:extLst>
                      <a:ext uri="{FF2B5EF4-FFF2-40B4-BE49-F238E27FC236}">
                        <a16:creationId xmlns:a16="http://schemas.microsoft.com/office/drawing/2014/main" id="{803BE724-4EE5-5E08-BB5F-D05D1DE25B83}"/>
                      </a:ext>
                    </a:extLst>
                  </p:cNvPr>
                  <p:cNvSpPr/>
                  <p:nvPr/>
                </p:nvSpPr>
                <p:spPr>
                  <a:xfrm>
                    <a:off x="3036880" y="4185961"/>
                    <a:ext cx="3074054" cy="746655"/>
                  </a:xfrm>
                  <a:custGeom>
                    <a:avLst/>
                    <a:gdLst>
                      <a:gd name="connsiteX0" fmla="*/ 2798043 w 3074054"/>
                      <a:gd name="connsiteY0" fmla="*/ 745985 h 746655"/>
                      <a:gd name="connsiteX1" fmla="*/ 2621830 w 3074054"/>
                      <a:gd name="connsiteY1" fmla="*/ 696837 h 746655"/>
                      <a:gd name="connsiteX2" fmla="*/ 451940 w 3074054"/>
                      <a:gd name="connsiteY2" fmla="*/ 696837 h 746655"/>
                      <a:gd name="connsiteX3" fmla="*/ 275632 w 3074054"/>
                      <a:gd name="connsiteY3" fmla="*/ 745985 h 746655"/>
                      <a:gd name="connsiteX4" fmla="*/ 275632 w 3074054"/>
                      <a:gd name="connsiteY4" fmla="*/ 745985 h 746655"/>
                      <a:gd name="connsiteX5" fmla="*/ 27125 w 3074054"/>
                      <a:gd name="connsiteY5" fmla="*/ 642735 h 746655"/>
                      <a:gd name="connsiteX6" fmla="*/ 27125 w 3074054"/>
                      <a:gd name="connsiteY6" fmla="*/ 642735 h 746655"/>
                      <a:gd name="connsiteX7" fmla="*/ 27344 w 3074054"/>
                      <a:gd name="connsiteY7" fmla="*/ 510318 h 746655"/>
                      <a:gd name="connsiteX8" fmla="*/ 37221 w 3074054"/>
                      <a:gd name="connsiteY8" fmla="*/ 501765 h 746655"/>
                      <a:gd name="connsiteX9" fmla="*/ 3036453 w 3074054"/>
                      <a:gd name="connsiteY9" fmla="*/ 501765 h 746655"/>
                      <a:gd name="connsiteX10" fmla="*/ 3055103 w 3074054"/>
                      <a:gd name="connsiteY10" fmla="*/ 632857 h 746655"/>
                      <a:gd name="connsiteX11" fmla="*/ 3046550 w 3074054"/>
                      <a:gd name="connsiteY11" fmla="*/ 642735 h 746655"/>
                      <a:gd name="connsiteX12" fmla="*/ 3046550 w 3074054"/>
                      <a:gd name="connsiteY12" fmla="*/ 642735 h 746655"/>
                      <a:gd name="connsiteX13" fmla="*/ 2798043 w 3074054"/>
                      <a:gd name="connsiteY13" fmla="*/ 745985 h 74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74054" h="746655">
                        <a:moveTo>
                          <a:pt x="2798043" y="745985"/>
                        </a:moveTo>
                        <a:cubicBezTo>
                          <a:pt x="2735911" y="746052"/>
                          <a:pt x="2674951" y="729050"/>
                          <a:pt x="2621830" y="696837"/>
                        </a:cubicBezTo>
                        <a:cubicBezTo>
                          <a:pt x="1954728" y="293624"/>
                          <a:pt x="1119042" y="293624"/>
                          <a:pt x="451940" y="696837"/>
                        </a:cubicBezTo>
                        <a:cubicBezTo>
                          <a:pt x="398771" y="729040"/>
                          <a:pt x="337792" y="746043"/>
                          <a:pt x="275632" y="745985"/>
                        </a:cubicBezTo>
                        <a:lnTo>
                          <a:pt x="275632" y="745985"/>
                        </a:lnTo>
                        <a:cubicBezTo>
                          <a:pt x="182440" y="745614"/>
                          <a:pt x="93143" y="708514"/>
                          <a:pt x="27125" y="642735"/>
                        </a:cubicBezTo>
                        <a:lnTo>
                          <a:pt x="27125" y="642735"/>
                        </a:lnTo>
                        <a:cubicBezTo>
                          <a:pt x="-9375" y="606111"/>
                          <a:pt x="-9280" y="546827"/>
                          <a:pt x="27344" y="510318"/>
                        </a:cubicBezTo>
                        <a:cubicBezTo>
                          <a:pt x="30430" y="507241"/>
                          <a:pt x="33735" y="504384"/>
                          <a:pt x="37221" y="501765"/>
                        </a:cubicBezTo>
                        <a:cubicBezTo>
                          <a:pt x="924742" y="-168148"/>
                          <a:pt x="2148933" y="-168148"/>
                          <a:pt x="3036453" y="501765"/>
                        </a:cubicBezTo>
                        <a:cubicBezTo>
                          <a:pt x="3077801" y="532816"/>
                          <a:pt x="3086155" y="591509"/>
                          <a:pt x="3055103" y="632857"/>
                        </a:cubicBezTo>
                        <a:cubicBezTo>
                          <a:pt x="3052484" y="636343"/>
                          <a:pt x="3049626" y="639648"/>
                          <a:pt x="3046550" y="642735"/>
                        </a:cubicBezTo>
                        <a:lnTo>
                          <a:pt x="3046550" y="642735"/>
                        </a:lnTo>
                        <a:cubicBezTo>
                          <a:pt x="2980532" y="708514"/>
                          <a:pt x="2891235" y="745614"/>
                          <a:pt x="2798043" y="745985"/>
                        </a:cubicBezTo>
                        <a:close/>
                      </a:path>
                    </a:pathLst>
                  </a:custGeom>
                  <a:solidFill>
                    <a:schemeClr val="tx1">
                      <a:alpha val="10000"/>
                    </a:schemeClr>
                  </a:solidFill>
                  <a:ln w="9525" cap="flat">
                    <a:noFill/>
                    <a:prstDash val="solid"/>
                    <a:miter/>
                  </a:ln>
                </p:spPr>
                <p:txBody>
                  <a:bodyPr wrap="none" rtlCol="0" anchor="ctr"/>
                  <a:lstStyle/>
                  <a:p>
                    <a:pPr algn="ctr"/>
                    <a:endParaRPr lang="ko-KR" altLang="en-US" sz="12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sp>
              <p:nvSpPr>
                <p:cNvPr id="55" name="TextBox 54">
                  <a:extLst>
                    <a:ext uri="{FF2B5EF4-FFF2-40B4-BE49-F238E27FC236}">
                      <a16:creationId xmlns:a16="http://schemas.microsoft.com/office/drawing/2014/main" id="{B573A105-9B5D-C3F8-AE8E-6661418715D6}"/>
                    </a:ext>
                  </a:extLst>
                </p:cNvPr>
                <p:cNvSpPr txBox="1"/>
                <p:nvPr/>
              </p:nvSpPr>
              <p:spPr>
                <a:xfrm>
                  <a:off x="2966190" y="2273206"/>
                  <a:ext cx="1722215" cy="715976"/>
                </a:xfrm>
                <a:prstGeom prst="rect">
                  <a:avLst/>
                </a:prstGeom>
                <a:noFill/>
              </p:spPr>
              <p:txBody>
                <a:bodyPr wrap="none" lIns="0" tIns="0" rIns="0" bIns="0" rtlCol="0" anchor="ctr">
                  <a:spAutoFit/>
                </a:bodyPr>
                <a:lstStyle/>
                <a:p>
                  <a:pPr algn="ctr">
                    <a:spcAft>
                      <a:spcPts val="100"/>
                    </a:spcAft>
                  </a:pPr>
                  <a:r>
                    <a:rPr lang="ko-KR" altLang="en-US" sz="20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학생들이</a:t>
                  </a:r>
                  <a:endParaRPr lang="en-US" altLang="ko-KR" sz="20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20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자신의 진로와 학습을</a:t>
                  </a:r>
                  <a:endParaRPr lang="en-US" altLang="ko-KR" sz="20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20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주도적으로 설계</a:t>
                  </a:r>
                </a:p>
              </p:txBody>
            </p:sp>
          </p:grpSp>
          <p:grpSp>
            <p:nvGrpSpPr>
              <p:cNvPr id="46" name="그룹 45">
                <a:extLst>
                  <a:ext uri="{FF2B5EF4-FFF2-40B4-BE49-F238E27FC236}">
                    <a16:creationId xmlns:a16="http://schemas.microsoft.com/office/drawing/2014/main" id="{2BA50D0D-6926-47A9-77F3-8392906484ED}"/>
                  </a:ext>
                </a:extLst>
              </p:cNvPr>
              <p:cNvGrpSpPr/>
              <p:nvPr/>
            </p:nvGrpSpPr>
            <p:grpSpPr>
              <a:xfrm>
                <a:off x="1961037" y="4194654"/>
                <a:ext cx="3295841" cy="1662022"/>
                <a:chOff x="2584002" y="4680208"/>
                <a:chExt cx="2486619" cy="1253948"/>
              </a:xfrm>
            </p:grpSpPr>
            <p:grpSp>
              <p:nvGrpSpPr>
                <p:cNvPr id="47" name="그래픽 29">
                  <a:extLst>
                    <a:ext uri="{FF2B5EF4-FFF2-40B4-BE49-F238E27FC236}">
                      <a16:creationId xmlns:a16="http://schemas.microsoft.com/office/drawing/2014/main" id="{E3D9B869-694E-07A7-1DEA-B645206AE7CF}"/>
                    </a:ext>
                  </a:extLst>
                </p:cNvPr>
                <p:cNvGrpSpPr/>
                <p:nvPr/>
              </p:nvGrpSpPr>
              <p:grpSpPr>
                <a:xfrm flipV="1">
                  <a:off x="2584002" y="4680208"/>
                  <a:ext cx="2486619" cy="1253948"/>
                  <a:chOff x="1609797" y="1491982"/>
                  <a:chExt cx="5928279" cy="2989502"/>
                </a:xfrm>
              </p:grpSpPr>
              <p:sp>
                <p:nvSpPr>
                  <p:cNvPr id="49" name="자유형: 도형 48">
                    <a:extLst>
                      <a:ext uri="{FF2B5EF4-FFF2-40B4-BE49-F238E27FC236}">
                        <a16:creationId xmlns:a16="http://schemas.microsoft.com/office/drawing/2014/main" id="{761A792A-54D5-3B80-BCA6-8BA758C0619F}"/>
                      </a:ext>
                    </a:extLst>
                  </p:cNvPr>
                  <p:cNvSpPr/>
                  <p:nvPr/>
                </p:nvSpPr>
                <p:spPr>
                  <a:xfrm>
                    <a:off x="1609797" y="1491982"/>
                    <a:ext cx="5928279" cy="2973118"/>
                  </a:xfrm>
                  <a:custGeom>
                    <a:avLst/>
                    <a:gdLst>
                      <a:gd name="connsiteX0" fmla="*/ 5805228 w 5928279"/>
                      <a:gd name="connsiteY0" fmla="*/ 1566574 h 2973120"/>
                      <a:gd name="connsiteX1" fmla="*/ 4522782 w 5928279"/>
                      <a:gd name="connsiteY1" fmla="*/ 2849020 h 2973120"/>
                      <a:gd name="connsiteX2" fmla="*/ 4012813 w 5928279"/>
                      <a:gd name="connsiteY2" fmla="*/ 2913409 h 2973120"/>
                      <a:gd name="connsiteX3" fmla="*/ 1915027 w 5928279"/>
                      <a:gd name="connsiteY3" fmla="*/ 2913409 h 2973120"/>
                      <a:gd name="connsiteX4" fmla="*/ 1405059 w 5928279"/>
                      <a:gd name="connsiteY4" fmla="*/ 2849020 h 2973120"/>
                      <a:gd name="connsiteX5" fmla="*/ 122613 w 5928279"/>
                      <a:gd name="connsiteY5" fmla="*/ 1566574 h 2973120"/>
                      <a:gd name="connsiteX6" fmla="*/ 122794 w 5928279"/>
                      <a:gd name="connsiteY6" fmla="*/ 973205 h 2973120"/>
                      <a:gd name="connsiteX7" fmla="*/ 166523 w 5928279"/>
                      <a:gd name="connsiteY7" fmla="*/ 935162 h 2973120"/>
                      <a:gd name="connsiteX8" fmla="*/ 5761413 w 5928279"/>
                      <a:gd name="connsiteY8" fmla="*/ 935162 h 2973120"/>
                      <a:gd name="connsiteX9" fmla="*/ 5843271 w 5928279"/>
                      <a:gd name="connsiteY9" fmla="*/ 1522854 h 2973120"/>
                      <a:gd name="connsiteX10" fmla="*/ 5805228 w 5928279"/>
                      <a:gd name="connsiteY10" fmla="*/ 1566574 h 297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8279" h="2973120">
                        <a:moveTo>
                          <a:pt x="5805228" y="1566574"/>
                        </a:moveTo>
                        <a:lnTo>
                          <a:pt x="4522782" y="2849020"/>
                        </a:lnTo>
                        <a:cubicBezTo>
                          <a:pt x="4387822" y="2985189"/>
                          <a:pt x="4177386" y="3011755"/>
                          <a:pt x="4012813" y="2913409"/>
                        </a:cubicBezTo>
                        <a:cubicBezTo>
                          <a:pt x="3367866" y="2523646"/>
                          <a:pt x="2559975" y="2523646"/>
                          <a:pt x="1915027" y="2913409"/>
                        </a:cubicBezTo>
                        <a:cubicBezTo>
                          <a:pt x="1750454" y="3011755"/>
                          <a:pt x="1540019" y="2985189"/>
                          <a:pt x="1405059" y="2849020"/>
                        </a:cubicBezTo>
                        <a:lnTo>
                          <a:pt x="122613" y="1566574"/>
                        </a:lnTo>
                        <a:cubicBezTo>
                          <a:pt x="-41189" y="1402668"/>
                          <a:pt x="-41112" y="1137006"/>
                          <a:pt x="122794" y="973205"/>
                        </a:cubicBezTo>
                        <a:cubicBezTo>
                          <a:pt x="136472" y="959526"/>
                          <a:pt x="151083" y="946820"/>
                          <a:pt x="166523" y="935162"/>
                        </a:cubicBezTo>
                        <a:cubicBezTo>
                          <a:pt x="1817206" y="-312613"/>
                          <a:pt x="4110731" y="-312613"/>
                          <a:pt x="5761413" y="935162"/>
                        </a:cubicBezTo>
                        <a:cubicBezTo>
                          <a:pt x="5946303" y="1074846"/>
                          <a:pt x="5982955" y="1337964"/>
                          <a:pt x="5843271" y="1522854"/>
                        </a:cubicBezTo>
                        <a:cubicBezTo>
                          <a:pt x="5831612" y="1538294"/>
                          <a:pt x="5818897" y="1552896"/>
                          <a:pt x="5805228" y="1566574"/>
                        </a:cubicBezTo>
                        <a:close/>
                      </a:path>
                    </a:pathLst>
                  </a:custGeom>
                  <a:solidFill>
                    <a:srgbClr val="189F98"/>
                  </a:solidFill>
                  <a:ln w="76200" cap="flat">
                    <a:solidFill>
                      <a:schemeClr val="bg1"/>
                    </a:solidFill>
                    <a:prstDash val="solid"/>
                    <a:miter/>
                  </a:ln>
                  <a:effectLst>
                    <a:outerShdw blurRad="63500" dist="38100" dir="5400000" sx="101000" sy="101000" algn="ctr" rotWithShape="0">
                      <a:prstClr val="black">
                        <a:alpha val="13000"/>
                      </a:prstClr>
                    </a:outerShdw>
                  </a:effectLst>
                </p:spPr>
                <p:txBody>
                  <a:bodyPr wrap="none" rtlCol="0" anchor="ctr"/>
                  <a:lstStyle/>
                  <a:p>
                    <a:pPr algn="ctr"/>
                    <a:endParaRPr lang="ko-KR" altLang="en-US" sz="12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52" name="자유형: 도형 51">
                    <a:extLst>
                      <a:ext uri="{FF2B5EF4-FFF2-40B4-BE49-F238E27FC236}">
                        <a16:creationId xmlns:a16="http://schemas.microsoft.com/office/drawing/2014/main" id="{F2E9AC87-3ADB-3BC4-173D-BBE851FCB9E4}"/>
                      </a:ext>
                    </a:extLst>
                  </p:cNvPr>
                  <p:cNvSpPr/>
                  <p:nvPr/>
                </p:nvSpPr>
                <p:spPr>
                  <a:xfrm>
                    <a:off x="1609797" y="1491982"/>
                    <a:ext cx="5928279" cy="2973120"/>
                  </a:xfrm>
                  <a:custGeom>
                    <a:avLst/>
                    <a:gdLst>
                      <a:gd name="connsiteX0" fmla="*/ 5805228 w 5928279"/>
                      <a:gd name="connsiteY0" fmla="*/ 1566574 h 2973120"/>
                      <a:gd name="connsiteX1" fmla="*/ 4522782 w 5928279"/>
                      <a:gd name="connsiteY1" fmla="*/ 2849020 h 2973120"/>
                      <a:gd name="connsiteX2" fmla="*/ 4012813 w 5928279"/>
                      <a:gd name="connsiteY2" fmla="*/ 2913409 h 2973120"/>
                      <a:gd name="connsiteX3" fmla="*/ 1915027 w 5928279"/>
                      <a:gd name="connsiteY3" fmla="*/ 2913409 h 2973120"/>
                      <a:gd name="connsiteX4" fmla="*/ 1405059 w 5928279"/>
                      <a:gd name="connsiteY4" fmla="*/ 2849020 h 2973120"/>
                      <a:gd name="connsiteX5" fmla="*/ 122613 w 5928279"/>
                      <a:gd name="connsiteY5" fmla="*/ 1566574 h 2973120"/>
                      <a:gd name="connsiteX6" fmla="*/ 122794 w 5928279"/>
                      <a:gd name="connsiteY6" fmla="*/ 973205 h 2973120"/>
                      <a:gd name="connsiteX7" fmla="*/ 166523 w 5928279"/>
                      <a:gd name="connsiteY7" fmla="*/ 935162 h 2973120"/>
                      <a:gd name="connsiteX8" fmla="*/ 5761413 w 5928279"/>
                      <a:gd name="connsiteY8" fmla="*/ 935162 h 2973120"/>
                      <a:gd name="connsiteX9" fmla="*/ 5843271 w 5928279"/>
                      <a:gd name="connsiteY9" fmla="*/ 1522854 h 2973120"/>
                      <a:gd name="connsiteX10" fmla="*/ 5805228 w 5928279"/>
                      <a:gd name="connsiteY10" fmla="*/ 1566574 h 297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8279" h="2973120">
                        <a:moveTo>
                          <a:pt x="5805228" y="1566574"/>
                        </a:moveTo>
                        <a:lnTo>
                          <a:pt x="4522782" y="2849020"/>
                        </a:lnTo>
                        <a:cubicBezTo>
                          <a:pt x="4387822" y="2985189"/>
                          <a:pt x="4177386" y="3011755"/>
                          <a:pt x="4012813" y="2913409"/>
                        </a:cubicBezTo>
                        <a:cubicBezTo>
                          <a:pt x="3367866" y="2523646"/>
                          <a:pt x="2559975" y="2523646"/>
                          <a:pt x="1915027" y="2913409"/>
                        </a:cubicBezTo>
                        <a:cubicBezTo>
                          <a:pt x="1750454" y="3011755"/>
                          <a:pt x="1540019" y="2985189"/>
                          <a:pt x="1405059" y="2849020"/>
                        </a:cubicBezTo>
                        <a:lnTo>
                          <a:pt x="122613" y="1566574"/>
                        </a:lnTo>
                        <a:cubicBezTo>
                          <a:pt x="-41189" y="1402668"/>
                          <a:pt x="-41112" y="1137006"/>
                          <a:pt x="122794" y="973205"/>
                        </a:cubicBezTo>
                        <a:cubicBezTo>
                          <a:pt x="136472" y="959526"/>
                          <a:pt x="151083" y="946820"/>
                          <a:pt x="166523" y="935162"/>
                        </a:cubicBezTo>
                        <a:cubicBezTo>
                          <a:pt x="1817206" y="-312613"/>
                          <a:pt x="4110731" y="-312613"/>
                          <a:pt x="5761413" y="935162"/>
                        </a:cubicBezTo>
                        <a:cubicBezTo>
                          <a:pt x="5946303" y="1074846"/>
                          <a:pt x="5982955" y="1337964"/>
                          <a:pt x="5843271" y="1522854"/>
                        </a:cubicBezTo>
                        <a:cubicBezTo>
                          <a:pt x="5831612" y="1538294"/>
                          <a:pt x="5818897" y="1552896"/>
                          <a:pt x="5805228" y="1566574"/>
                        </a:cubicBezTo>
                        <a:close/>
                      </a:path>
                    </a:pathLst>
                  </a:custGeom>
                  <a:solidFill>
                    <a:srgbClr val="3275B9"/>
                  </a:solidFill>
                  <a:ln w="9525" cap="flat">
                    <a:noFill/>
                    <a:prstDash val="solid"/>
                    <a:miter/>
                  </a:ln>
                </p:spPr>
                <p:txBody>
                  <a:bodyPr wrap="none" rtlCol="0" anchor="ctr"/>
                  <a:lstStyle/>
                  <a:p>
                    <a:pPr algn="ctr"/>
                    <a:endParaRPr lang="ko-KR" altLang="en-US" sz="12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53" name="자유형: 도형 52">
                    <a:extLst>
                      <a:ext uri="{FF2B5EF4-FFF2-40B4-BE49-F238E27FC236}">
                        <a16:creationId xmlns:a16="http://schemas.microsoft.com/office/drawing/2014/main" id="{0068835B-3BAC-3DD1-003A-4E51B48BBE0A}"/>
                      </a:ext>
                    </a:extLst>
                  </p:cNvPr>
                  <p:cNvSpPr/>
                  <p:nvPr/>
                </p:nvSpPr>
                <p:spPr>
                  <a:xfrm>
                    <a:off x="3036880" y="3734830"/>
                    <a:ext cx="3074055" cy="746654"/>
                  </a:xfrm>
                  <a:custGeom>
                    <a:avLst/>
                    <a:gdLst>
                      <a:gd name="connsiteX0" fmla="*/ 2798043 w 3074054"/>
                      <a:gd name="connsiteY0" fmla="*/ 745985 h 746655"/>
                      <a:gd name="connsiteX1" fmla="*/ 2621830 w 3074054"/>
                      <a:gd name="connsiteY1" fmla="*/ 696837 h 746655"/>
                      <a:gd name="connsiteX2" fmla="*/ 451940 w 3074054"/>
                      <a:gd name="connsiteY2" fmla="*/ 696837 h 746655"/>
                      <a:gd name="connsiteX3" fmla="*/ 275632 w 3074054"/>
                      <a:gd name="connsiteY3" fmla="*/ 745985 h 746655"/>
                      <a:gd name="connsiteX4" fmla="*/ 275632 w 3074054"/>
                      <a:gd name="connsiteY4" fmla="*/ 745985 h 746655"/>
                      <a:gd name="connsiteX5" fmla="*/ 27125 w 3074054"/>
                      <a:gd name="connsiteY5" fmla="*/ 642735 h 746655"/>
                      <a:gd name="connsiteX6" fmla="*/ 27125 w 3074054"/>
                      <a:gd name="connsiteY6" fmla="*/ 642735 h 746655"/>
                      <a:gd name="connsiteX7" fmla="*/ 27344 w 3074054"/>
                      <a:gd name="connsiteY7" fmla="*/ 510318 h 746655"/>
                      <a:gd name="connsiteX8" fmla="*/ 37221 w 3074054"/>
                      <a:gd name="connsiteY8" fmla="*/ 501765 h 746655"/>
                      <a:gd name="connsiteX9" fmla="*/ 3036453 w 3074054"/>
                      <a:gd name="connsiteY9" fmla="*/ 501765 h 746655"/>
                      <a:gd name="connsiteX10" fmla="*/ 3055103 w 3074054"/>
                      <a:gd name="connsiteY10" fmla="*/ 632857 h 746655"/>
                      <a:gd name="connsiteX11" fmla="*/ 3046550 w 3074054"/>
                      <a:gd name="connsiteY11" fmla="*/ 642735 h 746655"/>
                      <a:gd name="connsiteX12" fmla="*/ 3046550 w 3074054"/>
                      <a:gd name="connsiteY12" fmla="*/ 642735 h 746655"/>
                      <a:gd name="connsiteX13" fmla="*/ 2798043 w 3074054"/>
                      <a:gd name="connsiteY13" fmla="*/ 745985 h 74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74054" h="746655">
                        <a:moveTo>
                          <a:pt x="2798043" y="745985"/>
                        </a:moveTo>
                        <a:cubicBezTo>
                          <a:pt x="2735911" y="746052"/>
                          <a:pt x="2674951" y="729050"/>
                          <a:pt x="2621830" y="696837"/>
                        </a:cubicBezTo>
                        <a:cubicBezTo>
                          <a:pt x="1954728" y="293624"/>
                          <a:pt x="1119042" y="293624"/>
                          <a:pt x="451940" y="696837"/>
                        </a:cubicBezTo>
                        <a:cubicBezTo>
                          <a:pt x="398771" y="729040"/>
                          <a:pt x="337792" y="746043"/>
                          <a:pt x="275632" y="745985"/>
                        </a:cubicBezTo>
                        <a:lnTo>
                          <a:pt x="275632" y="745985"/>
                        </a:lnTo>
                        <a:cubicBezTo>
                          <a:pt x="182440" y="745614"/>
                          <a:pt x="93143" y="708514"/>
                          <a:pt x="27125" y="642735"/>
                        </a:cubicBezTo>
                        <a:lnTo>
                          <a:pt x="27125" y="642735"/>
                        </a:lnTo>
                        <a:cubicBezTo>
                          <a:pt x="-9375" y="606111"/>
                          <a:pt x="-9280" y="546827"/>
                          <a:pt x="27344" y="510318"/>
                        </a:cubicBezTo>
                        <a:cubicBezTo>
                          <a:pt x="30430" y="507241"/>
                          <a:pt x="33735" y="504384"/>
                          <a:pt x="37221" y="501765"/>
                        </a:cubicBezTo>
                        <a:cubicBezTo>
                          <a:pt x="924742" y="-168148"/>
                          <a:pt x="2148933" y="-168148"/>
                          <a:pt x="3036453" y="501765"/>
                        </a:cubicBezTo>
                        <a:cubicBezTo>
                          <a:pt x="3077801" y="532816"/>
                          <a:pt x="3086155" y="591509"/>
                          <a:pt x="3055103" y="632857"/>
                        </a:cubicBezTo>
                        <a:cubicBezTo>
                          <a:pt x="3052484" y="636343"/>
                          <a:pt x="3049626" y="639648"/>
                          <a:pt x="3046550" y="642735"/>
                        </a:cubicBezTo>
                        <a:lnTo>
                          <a:pt x="3046550" y="642735"/>
                        </a:lnTo>
                        <a:cubicBezTo>
                          <a:pt x="2980532" y="708514"/>
                          <a:pt x="2891235" y="745614"/>
                          <a:pt x="2798043" y="745985"/>
                        </a:cubicBezTo>
                        <a:close/>
                      </a:path>
                    </a:pathLst>
                  </a:custGeom>
                  <a:solidFill>
                    <a:schemeClr val="tx1">
                      <a:alpha val="10000"/>
                    </a:schemeClr>
                  </a:solidFill>
                  <a:ln w="9525" cap="flat">
                    <a:noFill/>
                    <a:prstDash val="solid"/>
                    <a:miter/>
                  </a:ln>
                </p:spPr>
                <p:txBody>
                  <a:bodyPr wrap="none" rtlCol="0" anchor="ctr"/>
                  <a:lstStyle/>
                  <a:p>
                    <a:pPr algn="ctr"/>
                    <a:endParaRPr lang="ko-KR" altLang="en-US" sz="12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sp>
              <p:nvSpPr>
                <p:cNvPr id="48" name="TextBox 47">
                  <a:extLst>
                    <a:ext uri="{FF2B5EF4-FFF2-40B4-BE49-F238E27FC236}">
                      <a16:creationId xmlns:a16="http://schemas.microsoft.com/office/drawing/2014/main" id="{D16ECBEF-5D2C-985C-0BEC-C7DF4A96F6DC}"/>
                    </a:ext>
                  </a:extLst>
                </p:cNvPr>
                <p:cNvSpPr txBox="1"/>
                <p:nvPr/>
              </p:nvSpPr>
              <p:spPr>
                <a:xfrm>
                  <a:off x="3055427" y="5070856"/>
                  <a:ext cx="1543743" cy="723041"/>
                </a:xfrm>
                <a:prstGeom prst="rect">
                  <a:avLst/>
                </a:prstGeom>
                <a:noFill/>
              </p:spPr>
              <p:txBody>
                <a:bodyPr wrap="none" lIns="0" tIns="0" rIns="0" bIns="0" rtlCol="0" anchor="ctr">
                  <a:spAutoFit/>
                </a:bodyPr>
                <a:lstStyle>
                  <a:defPPr>
                    <a:defRPr lang="ko-KR"/>
                  </a:defPPr>
                  <a:lvl1pPr algn="ctr">
                    <a:spcAft>
                      <a:spcPts val="100"/>
                    </a:spcAft>
                    <a:defRPr sz="1400">
                      <a:ln>
                        <a:solidFill>
                          <a:schemeClr val="accent1">
                            <a:shade val="50000"/>
                            <a:alpha val="0"/>
                          </a:schemeClr>
                        </a:solidFill>
                      </a:ln>
                      <a:solidFill>
                        <a:schemeClr val="bg1"/>
                      </a:solidFill>
                      <a:latin typeface="엘리스 DX널리체  Medium" panose="020B0600000101010101" pitchFamily="50" charset="-127"/>
                      <a:ea typeface="엘리스 DX널리체  Medium" panose="020B0600000101010101" pitchFamily="50" charset="-127"/>
                    </a:defRPr>
                  </a:lvl1pPr>
                </a:lstStyle>
                <a:p>
                  <a:r>
                    <a:rPr lang="ko-KR" altLang="en-US" sz="2000" dirty="0">
                      <a:latin typeface="Kim jung chul Gothic Bold" panose="020B0803000000000000" pitchFamily="50" charset="-127"/>
                      <a:ea typeface="Kim jung chul Gothic Bold" panose="020B0803000000000000" pitchFamily="50" charset="-127"/>
                    </a:rPr>
                    <a:t>자신의 삶과 학습을</a:t>
                  </a:r>
                  <a:endParaRPr lang="en-US" altLang="ko-KR" sz="2000" dirty="0">
                    <a:latin typeface="Kim jung chul Gothic Bold" panose="020B0803000000000000" pitchFamily="50" charset="-127"/>
                    <a:ea typeface="Kim jung chul Gothic Bold" panose="020B0803000000000000" pitchFamily="50" charset="-127"/>
                  </a:endParaRPr>
                </a:p>
                <a:p>
                  <a:r>
                    <a:rPr lang="ko-KR" altLang="en-US" sz="2000" dirty="0">
                      <a:latin typeface="Kim jung chul Gothic Bold" panose="020B0803000000000000" pitchFamily="50" charset="-127"/>
                      <a:ea typeface="Kim jung chul Gothic Bold" panose="020B0803000000000000" pitchFamily="50" charset="-127"/>
                    </a:rPr>
                    <a:t>스스로 이끌어가는</a:t>
                  </a:r>
                  <a:endParaRPr lang="en-US" altLang="ko-KR" sz="2000" dirty="0">
                    <a:latin typeface="Kim jung chul Gothic Bold" panose="020B0803000000000000" pitchFamily="50" charset="-127"/>
                    <a:ea typeface="Kim jung chul Gothic Bold" panose="020B0803000000000000" pitchFamily="50" charset="-127"/>
                  </a:endParaRPr>
                </a:p>
                <a:p>
                  <a:r>
                    <a:rPr lang="ko-KR" altLang="en-US" sz="2000" dirty="0">
                      <a:latin typeface="Kim jung chul Gothic Bold" panose="020B0803000000000000" pitchFamily="50" charset="-127"/>
                      <a:ea typeface="Kim jung chul Gothic Bold" panose="020B0803000000000000" pitchFamily="50" charset="-127"/>
                    </a:rPr>
                    <a:t>주도성</a:t>
                  </a:r>
                </a:p>
              </p:txBody>
            </p:sp>
          </p:grpSp>
        </p:grpSp>
        <p:grpSp>
          <p:nvGrpSpPr>
            <p:cNvPr id="31" name="그룹 30">
              <a:extLst>
                <a:ext uri="{FF2B5EF4-FFF2-40B4-BE49-F238E27FC236}">
                  <a16:creationId xmlns:a16="http://schemas.microsoft.com/office/drawing/2014/main" id="{1F1D5D0E-6978-B351-46E1-752D7E9E659D}"/>
                </a:ext>
              </a:extLst>
            </p:cNvPr>
            <p:cNvGrpSpPr/>
            <p:nvPr/>
          </p:nvGrpSpPr>
          <p:grpSpPr>
            <a:xfrm>
              <a:off x="5607025" y="2841947"/>
              <a:ext cx="3075883" cy="1857146"/>
              <a:chOff x="5624976" y="2725215"/>
              <a:chExt cx="3075883" cy="1857146"/>
            </a:xfrm>
          </p:grpSpPr>
          <p:sp>
            <p:nvSpPr>
              <p:cNvPr id="33" name="자유형: 도형 32">
                <a:extLst>
                  <a:ext uri="{FF2B5EF4-FFF2-40B4-BE49-F238E27FC236}">
                    <a16:creationId xmlns:a16="http://schemas.microsoft.com/office/drawing/2014/main" id="{00781803-DBA1-581F-2F11-6CBC0CBFC6E6}"/>
                  </a:ext>
                </a:extLst>
              </p:cNvPr>
              <p:cNvSpPr/>
              <p:nvPr/>
            </p:nvSpPr>
            <p:spPr>
              <a:xfrm>
                <a:off x="6996561" y="2789364"/>
                <a:ext cx="332714" cy="1728849"/>
              </a:xfrm>
              <a:custGeom>
                <a:avLst/>
                <a:gdLst>
                  <a:gd name="connsiteX0" fmla="*/ 5701 w 332714"/>
                  <a:gd name="connsiteY0" fmla="*/ 0 h 1728849"/>
                  <a:gd name="connsiteX1" fmla="*/ 13073 w 332714"/>
                  <a:gd name="connsiteY1" fmla="*/ 35797 h 1728849"/>
                  <a:gd name="connsiteX2" fmla="*/ 166357 w 332714"/>
                  <a:gd name="connsiteY2" fmla="*/ 135399 h 1728849"/>
                  <a:gd name="connsiteX3" fmla="*/ 319641 w 332714"/>
                  <a:gd name="connsiteY3" fmla="*/ 35797 h 1728849"/>
                  <a:gd name="connsiteX4" fmla="*/ 327013 w 332714"/>
                  <a:gd name="connsiteY4" fmla="*/ 0 h 1728849"/>
                  <a:gd name="connsiteX5" fmla="*/ 332714 w 332714"/>
                  <a:gd name="connsiteY5" fmla="*/ 27681 h 1728849"/>
                  <a:gd name="connsiteX6" fmla="*/ 332714 w 332714"/>
                  <a:gd name="connsiteY6" fmla="*/ 355943 h 1728849"/>
                  <a:gd name="connsiteX7" fmla="*/ 332714 w 332714"/>
                  <a:gd name="connsiteY7" fmla="*/ 438628 h 1728849"/>
                  <a:gd name="connsiteX8" fmla="*/ 332714 w 332714"/>
                  <a:gd name="connsiteY8" fmla="*/ 1136665 h 1728849"/>
                  <a:gd name="connsiteX9" fmla="*/ 332714 w 332714"/>
                  <a:gd name="connsiteY9" fmla="*/ 1219350 h 1728849"/>
                  <a:gd name="connsiteX10" fmla="*/ 332714 w 332714"/>
                  <a:gd name="connsiteY10" fmla="*/ 1699959 h 1728849"/>
                  <a:gd name="connsiteX11" fmla="*/ 326764 w 332714"/>
                  <a:gd name="connsiteY11" fmla="*/ 1728849 h 1728849"/>
                  <a:gd name="connsiteX12" fmla="*/ 319641 w 332714"/>
                  <a:gd name="connsiteY12" fmla="*/ 1694262 h 1728849"/>
                  <a:gd name="connsiteX13" fmla="*/ 166357 w 332714"/>
                  <a:gd name="connsiteY13" fmla="*/ 1594660 h 1728849"/>
                  <a:gd name="connsiteX14" fmla="*/ 13073 w 332714"/>
                  <a:gd name="connsiteY14" fmla="*/ 1694262 h 1728849"/>
                  <a:gd name="connsiteX15" fmla="*/ 5950 w 332714"/>
                  <a:gd name="connsiteY15" fmla="*/ 1728849 h 1728849"/>
                  <a:gd name="connsiteX16" fmla="*/ 0 w 332714"/>
                  <a:gd name="connsiteY16" fmla="*/ 1699959 h 1728849"/>
                  <a:gd name="connsiteX17" fmla="*/ 0 w 332714"/>
                  <a:gd name="connsiteY17" fmla="*/ 1219350 h 1728849"/>
                  <a:gd name="connsiteX18" fmla="*/ 0 w 332714"/>
                  <a:gd name="connsiteY18" fmla="*/ 1136665 h 1728849"/>
                  <a:gd name="connsiteX19" fmla="*/ 0 w 332714"/>
                  <a:gd name="connsiteY19" fmla="*/ 438628 h 1728849"/>
                  <a:gd name="connsiteX20" fmla="*/ 0 w 332714"/>
                  <a:gd name="connsiteY20" fmla="*/ 355943 h 1728849"/>
                  <a:gd name="connsiteX21" fmla="*/ 0 w 332714"/>
                  <a:gd name="connsiteY21" fmla="*/ 27681 h 172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714" h="1728849">
                    <a:moveTo>
                      <a:pt x="5701" y="0"/>
                    </a:moveTo>
                    <a:lnTo>
                      <a:pt x="13073" y="35797"/>
                    </a:lnTo>
                    <a:cubicBezTo>
                      <a:pt x="38328" y="94328"/>
                      <a:pt x="97450" y="135399"/>
                      <a:pt x="166357" y="135399"/>
                    </a:cubicBezTo>
                    <a:cubicBezTo>
                      <a:pt x="235264" y="135399"/>
                      <a:pt x="294387" y="94328"/>
                      <a:pt x="319641" y="35797"/>
                    </a:cubicBezTo>
                    <a:lnTo>
                      <a:pt x="327013" y="0"/>
                    </a:lnTo>
                    <a:lnTo>
                      <a:pt x="332714" y="27681"/>
                    </a:lnTo>
                    <a:lnTo>
                      <a:pt x="332714" y="355943"/>
                    </a:lnTo>
                    <a:lnTo>
                      <a:pt x="332714" y="438628"/>
                    </a:lnTo>
                    <a:lnTo>
                      <a:pt x="332714" y="1136665"/>
                    </a:lnTo>
                    <a:lnTo>
                      <a:pt x="332714" y="1219350"/>
                    </a:lnTo>
                    <a:lnTo>
                      <a:pt x="332714" y="1699959"/>
                    </a:lnTo>
                    <a:lnTo>
                      <a:pt x="326764" y="1728849"/>
                    </a:lnTo>
                    <a:lnTo>
                      <a:pt x="319641" y="1694262"/>
                    </a:lnTo>
                    <a:cubicBezTo>
                      <a:pt x="294387" y="1635731"/>
                      <a:pt x="235264" y="1594660"/>
                      <a:pt x="166357" y="1594660"/>
                    </a:cubicBezTo>
                    <a:cubicBezTo>
                      <a:pt x="97450" y="1594660"/>
                      <a:pt x="38328" y="1635731"/>
                      <a:pt x="13073" y="1694262"/>
                    </a:cubicBezTo>
                    <a:lnTo>
                      <a:pt x="5950" y="1728849"/>
                    </a:lnTo>
                    <a:lnTo>
                      <a:pt x="0" y="1699959"/>
                    </a:lnTo>
                    <a:lnTo>
                      <a:pt x="0" y="1219350"/>
                    </a:lnTo>
                    <a:lnTo>
                      <a:pt x="0" y="1136665"/>
                    </a:lnTo>
                    <a:lnTo>
                      <a:pt x="0" y="438628"/>
                    </a:lnTo>
                    <a:lnTo>
                      <a:pt x="0" y="355943"/>
                    </a:lnTo>
                    <a:lnTo>
                      <a:pt x="0" y="27681"/>
                    </a:lnTo>
                    <a:close/>
                  </a:path>
                </a:pathLst>
              </a:custGeom>
              <a:solidFill>
                <a:srgbClr val="EAEAEA"/>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34" name="그룹 33">
                <a:extLst>
                  <a:ext uri="{FF2B5EF4-FFF2-40B4-BE49-F238E27FC236}">
                    <a16:creationId xmlns:a16="http://schemas.microsoft.com/office/drawing/2014/main" id="{B3C1FF01-596E-5CBE-2EEF-342D3F502BFD}"/>
                  </a:ext>
                </a:extLst>
              </p:cNvPr>
              <p:cNvGrpSpPr/>
              <p:nvPr/>
            </p:nvGrpSpPr>
            <p:grpSpPr>
              <a:xfrm>
                <a:off x="5624976" y="2725215"/>
                <a:ext cx="1383270" cy="1857146"/>
                <a:chOff x="479044" y="2733472"/>
                <a:chExt cx="1383270" cy="1857146"/>
              </a:xfrm>
            </p:grpSpPr>
            <p:sp>
              <p:nvSpPr>
                <p:cNvPr id="39" name="사각형: 둥근 모서리 38">
                  <a:extLst>
                    <a:ext uri="{FF2B5EF4-FFF2-40B4-BE49-F238E27FC236}">
                      <a16:creationId xmlns:a16="http://schemas.microsoft.com/office/drawing/2014/main" id="{E68494E5-65AB-5AA1-7025-B7C48AC5612F}"/>
                    </a:ext>
                  </a:extLst>
                </p:cNvPr>
                <p:cNvSpPr/>
                <p:nvPr/>
              </p:nvSpPr>
              <p:spPr>
                <a:xfrm>
                  <a:off x="479044" y="2733472"/>
                  <a:ext cx="1383270" cy="1857146"/>
                </a:xfrm>
                <a:prstGeom prst="roundRect">
                  <a:avLst>
                    <a:gd name="adj" fmla="val 8015"/>
                  </a:avLst>
                </a:prstGeom>
                <a:solidFill>
                  <a:schemeClr val="bg1"/>
                </a:solidFill>
                <a:ln w="28575" cap="rnd">
                  <a:solidFill>
                    <a:srgbClr val="FD919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3" name="사각형: 둥근 모서리 42">
                  <a:extLst>
                    <a:ext uri="{FF2B5EF4-FFF2-40B4-BE49-F238E27FC236}">
                      <a16:creationId xmlns:a16="http://schemas.microsoft.com/office/drawing/2014/main" id="{A22630F8-0BFF-0AA4-3C38-8DB3EFBE8856}"/>
                    </a:ext>
                  </a:extLst>
                </p:cNvPr>
                <p:cNvSpPr/>
                <p:nvPr/>
              </p:nvSpPr>
              <p:spPr>
                <a:xfrm>
                  <a:off x="586049" y="2840477"/>
                  <a:ext cx="1169260" cy="1643136"/>
                </a:xfrm>
                <a:prstGeom prst="roundRect">
                  <a:avLst>
                    <a:gd name="adj" fmla="val 7599"/>
                  </a:avLst>
                </a:prstGeom>
                <a:solidFill>
                  <a:srgbClr val="FFE7E7"/>
                </a:solidFill>
                <a:ln w="28575" cap="rnd">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4" name="TextBox 43">
                  <a:extLst>
                    <a:ext uri="{FF2B5EF4-FFF2-40B4-BE49-F238E27FC236}">
                      <a16:creationId xmlns:a16="http://schemas.microsoft.com/office/drawing/2014/main" id="{BF592AB5-1B67-3B7D-5097-31AE1ED62AA1}"/>
                    </a:ext>
                  </a:extLst>
                </p:cNvPr>
                <p:cNvSpPr txBox="1"/>
                <p:nvPr/>
              </p:nvSpPr>
              <p:spPr>
                <a:xfrm>
                  <a:off x="779547" y="3150367"/>
                  <a:ext cx="782265" cy="1023357"/>
                </a:xfrm>
                <a:prstGeom prst="rect">
                  <a:avLst/>
                </a:prstGeom>
                <a:noFill/>
              </p:spPr>
              <p:txBody>
                <a:bodyPr wrap="none" lIns="0" tIns="0" rIns="0" bIns="0" rtlCol="0" anchor="ctr">
                  <a:spAutoFit/>
                </a:bodyPr>
                <a:lstStyle/>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고교 단계</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진로</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선택 과목</a:t>
                  </a: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재구조화</a:t>
                  </a:r>
                </a:p>
              </p:txBody>
            </p:sp>
          </p:grpSp>
          <p:grpSp>
            <p:nvGrpSpPr>
              <p:cNvPr id="35" name="그룹 34">
                <a:extLst>
                  <a:ext uri="{FF2B5EF4-FFF2-40B4-BE49-F238E27FC236}">
                    <a16:creationId xmlns:a16="http://schemas.microsoft.com/office/drawing/2014/main" id="{A603D1BD-A689-10FD-7AD5-A5E2689871FD}"/>
                  </a:ext>
                </a:extLst>
              </p:cNvPr>
              <p:cNvGrpSpPr/>
              <p:nvPr/>
            </p:nvGrpSpPr>
            <p:grpSpPr>
              <a:xfrm>
                <a:off x="7317589" y="2725215"/>
                <a:ext cx="1383270" cy="1857146"/>
                <a:chOff x="479044" y="2733472"/>
                <a:chExt cx="1383270" cy="1857146"/>
              </a:xfrm>
            </p:grpSpPr>
            <p:sp>
              <p:nvSpPr>
                <p:cNvPr id="36" name="사각형: 둥근 모서리 35">
                  <a:extLst>
                    <a:ext uri="{FF2B5EF4-FFF2-40B4-BE49-F238E27FC236}">
                      <a16:creationId xmlns:a16="http://schemas.microsoft.com/office/drawing/2014/main" id="{2D4D9C99-C64C-C3CA-F01E-15DC86D78E14}"/>
                    </a:ext>
                  </a:extLst>
                </p:cNvPr>
                <p:cNvSpPr/>
                <p:nvPr/>
              </p:nvSpPr>
              <p:spPr>
                <a:xfrm>
                  <a:off x="479044" y="2733472"/>
                  <a:ext cx="1383270" cy="1857146"/>
                </a:xfrm>
                <a:prstGeom prst="roundRect">
                  <a:avLst>
                    <a:gd name="adj" fmla="val 8015"/>
                  </a:avLst>
                </a:prstGeom>
                <a:solidFill>
                  <a:schemeClr val="bg1"/>
                </a:solidFill>
                <a:ln w="28575" cap="rnd">
                  <a:solidFill>
                    <a:srgbClr val="7496C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7" name="사각형: 둥근 모서리 36">
                  <a:extLst>
                    <a:ext uri="{FF2B5EF4-FFF2-40B4-BE49-F238E27FC236}">
                      <a16:creationId xmlns:a16="http://schemas.microsoft.com/office/drawing/2014/main" id="{07F2B48E-F279-B718-5C31-4343A4B056F6}"/>
                    </a:ext>
                  </a:extLst>
                </p:cNvPr>
                <p:cNvSpPr/>
                <p:nvPr/>
              </p:nvSpPr>
              <p:spPr>
                <a:xfrm>
                  <a:off x="586049" y="2840477"/>
                  <a:ext cx="1169260" cy="1643136"/>
                </a:xfrm>
                <a:prstGeom prst="roundRect">
                  <a:avLst>
                    <a:gd name="adj" fmla="val 7599"/>
                  </a:avLst>
                </a:prstGeom>
                <a:solidFill>
                  <a:srgbClr val="DCE5F3"/>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38" name="TextBox 37">
                  <a:extLst>
                    <a:ext uri="{FF2B5EF4-FFF2-40B4-BE49-F238E27FC236}">
                      <a16:creationId xmlns:a16="http://schemas.microsoft.com/office/drawing/2014/main" id="{638BC900-6303-FC12-4007-6DC4E03F49EE}"/>
                    </a:ext>
                  </a:extLst>
                </p:cNvPr>
                <p:cNvSpPr txBox="1"/>
                <p:nvPr/>
              </p:nvSpPr>
              <p:spPr>
                <a:xfrm>
                  <a:off x="779546" y="3279889"/>
                  <a:ext cx="782265" cy="764312"/>
                </a:xfrm>
                <a:prstGeom prst="rect">
                  <a:avLst/>
                </a:prstGeom>
                <a:noFill/>
              </p:spPr>
              <p:txBody>
                <a:bodyPr wrap="none" lIns="0" tIns="0" rIns="0" bIns="0" rtlCol="0" anchor="ctr">
                  <a:spAutoFit/>
                </a:bodyPr>
                <a:lstStyle/>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융합</a:t>
                  </a: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선택 과목</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신설</a:t>
                  </a:r>
                </a:p>
              </p:txBody>
            </p:sp>
          </p:grpSp>
        </p:grpSp>
        <p:sp>
          <p:nvSpPr>
            <p:cNvPr id="32" name="화살표: 오른쪽 31">
              <a:extLst>
                <a:ext uri="{FF2B5EF4-FFF2-40B4-BE49-F238E27FC236}">
                  <a16:creationId xmlns:a16="http://schemas.microsoft.com/office/drawing/2014/main" id="{9100085E-EAA1-DBC4-00F1-6B0588EE5240}"/>
                </a:ext>
              </a:extLst>
            </p:cNvPr>
            <p:cNvSpPr/>
            <p:nvPr/>
          </p:nvSpPr>
          <p:spPr>
            <a:xfrm>
              <a:off x="4696326" y="3329115"/>
              <a:ext cx="873533" cy="882810"/>
            </a:xfrm>
            <a:prstGeom prst="rightArrow">
              <a:avLst>
                <a:gd name="adj1" fmla="val 64286"/>
                <a:gd name="adj2" fmla="val 50000"/>
              </a:avLst>
            </a:prstGeom>
            <a:gradFill>
              <a:gsLst>
                <a:gs pos="1000">
                  <a:schemeClr val="tx1">
                    <a:alpha val="0"/>
                  </a:schemeClr>
                </a:gs>
                <a:gs pos="50000">
                  <a:schemeClr val="tx1">
                    <a:alpha val="10000"/>
                  </a:schemeClr>
                </a:gs>
              </a:gsLst>
              <a:lin ang="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grpSp>
        <p:nvGrpSpPr>
          <p:cNvPr id="62" name="그룹 61">
            <a:extLst>
              <a:ext uri="{FF2B5EF4-FFF2-40B4-BE49-F238E27FC236}">
                <a16:creationId xmlns:a16="http://schemas.microsoft.com/office/drawing/2014/main" id="{6F393E2A-7CD1-59BE-39E0-2871DEFECF95}"/>
              </a:ext>
            </a:extLst>
          </p:cNvPr>
          <p:cNvGrpSpPr/>
          <p:nvPr/>
        </p:nvGrpSpPr>
        <p:grpSpPr>
          <a:xfrm>
            <a:off x="1301610" y="325438"/>
            <a:ext cx="5972789" cy="630793"/>
            <a:chOff x="1301610" y="279718"/>
            <a:chExt cx="5972789" cy="630793"/>
          </a:xfrm>
        </p:grpSpPr>
        <p:grpSp>
          <p:nvGrpSpPr>
            <p:cNvPr id="63" name="그룹 62">
              <a:extLst>
                <a:ext uri="{FF2B5EF4-FFF2-40B4-BE49-F238E27FC236}">
                  <a16:creationId xmlns:a16="http://schemas.microsoft.com/office/drawing/2014/main" id="{F533ECDF-B2E4-BA38-3B7C-EA78FD5DC6F4}"/>
                </a:ext>
              </a:extLst>
            </p:cNvPr>
            <p:cNvGrpSpPr/>
            <p:nvPr/>
          </p:nvGrpSpPr>
          <p:grpSpPr>
            <a:xfrm>
              <a:off x="1311617" y="279718"/>
              <a:ext cx="1338618" cy="200151"/>
              <a:chOff x="1136519" y="175286"/>
              <a:chExt cx="1338618" cy="200151"/>
            </a:xfrm>
          </p:grpSpPr>
          <p:grpSp>
            <p:nvGrpSpPr>
              <p:cNvPr id="65" name="그룹 64">
                <a:extLst>
                  <a:ext uri="{FF2B5EF4-FFF2-40B4-BE49-F238E27FC236}">
                    <a16:creationId xmlns:a16="http://schemas.microsoft.com/office/drawing/2014/main" id="{63816ED3-6711-5E03-D60E-5EE31987B82C}"/>
                  </a:ext>
                </a:extLst>
              </p:cNvPr>
              <p:cNvGrpSpPr/>
              <p:nvPr/>
            </p:nvGrpSpPr>
            <p:grpSpPr>
              <a:xfrm>
                <a:off x="1136519" y="175286"/>
                <a:ext cx="200152" cy="200151"/>
                <a:chOff x="1136519" y="175286"/>
                <a:chExt cx="200152" cy="200151"/>
              </a:xfrm>
            </p:grpSpPr>
            <p:sp>
              <p:nvSpPr>
                <p:cNvPr id="67" name="사각형: 둥근 모서리 66">
                  <a:extLst>
                    <a:ext uri="{FF2B5EF4-FFF2-40B4-BE49-F238E27FC236}">
                      <a16:creationId xmlns:a16="http://schemas.microsoft.com/office/drawing/2014/main" id="{4A7B2F6B-5E9F-A07C-18FA-052CEB7623B1}"/>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8" name="TextBox 67">
                  <a:extLst>
                    <a:ext uri="{FF2B5EF4-FFF2-40B4-BE49-F238E27FC236}">
                      <a16:creationId xmlns:a16="http://schemas.microsoft.com/office/drawing/2014/main" id="{3D2793D8-EE4B-352B-DF71-CC4142FF679A}"/>
                    </a:ext>
                  </a:extLst>
                </p:cNvPr>
                <p:cNvSpPr txBox="1"/>
                <p:nvPr/>
              </p:nvSpPr>
              <p:spPr>
                <a:xfrm>
                  <a:off x="1200527" y="190722"/>
                  <a:ext cx="72136"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1</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66" name="TextBox 65">
                <a:extLst>
                  <a:ext uri="{FF2B5EF4-FFF2-40B4-BE49-F238E27FC236}">
                    <a16:creationId xmlns:a16="http://schemas.microsoft.com/office/drawing/2014/main" id="{AAE336E0-F4BD-2F49-E0B9-07B585EEA9ED}"/>
                  </a:ext>
                </a:extLst>
              </p:cNvPr>
              <p:cNvSpPr txBox="1"/>
              <p:nvPr/>
            </p:nvSpPr>
            <p:spPr>
              <a:xfrm>
                <a:off x="1413949" y="175334"/>
                <a:ext cx="106118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개정 주요 방향 </a:t>
                </a:r>
              </a:p>
            </p:txBody>
          </p:sp>
        </p:grpSp>
        <p:sp>
          <p:nvSpPr>
            <p:cNvPr id="64" name="TextBox 63">
              <a:extLst>
                <a:ext uri="{FF2B5EF4-FFF2-40B4-BE49-F238E27FC236}">
                  <a16:creationId xmlns:a16="http://schemas.microsoft.com/office/drawing/2014/main" id="{7E8FCF78-729D-F369-A3D8-ABD2401B8E80}"/>
                </a:ext>
              </a:extLst>
            </p:cNvPr>
            <p:cNvSpPr txBox="1"/>
            <p:nvPr/>
          </p:nvSpPr>
          <p:spPr>
            <a:xfrm>
              <a:off x="1301610" y="541179"/>
              <a:ext cx="5620128" cy="369332"/>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진로와 적성을 고려한 미술 학습의 기회 확대</a:t>
              </a:r>
            </a:p>
          </p:txBody>
        </p:sp>
      </p:grpSp>
      <p:sp>
        <p:nvSpPr>
          <p:cNvPr id="69" name="TextBox 68">
            <a:extLst>
              <a:ext uri="{FF2B5EF4-FFF2-40B4-BE49-F238E27FC236}">
                <a16:creationId xmlns:a16="http://schemas.microsoft.com/office/drawing/2014/main" id="{6D5DB580-FDB7-13C5-508B-5FD1E15DECC8}"/>
              </a:ext>
            </a:extLst>
          </p:cNvPr>
          <p:cNvSpPr txBox="1"/>
          <p:nvPr/>
        </p:nvSpPr>
        <p:spPr>
          <a:xfrm>
            <a:off x="234636" y="418217"/>
            <a:ext cx="72135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1</a:t>
            </a:r>
            <a:r>
              <a:rPr lang="en-US" altLang="ko-KR" sz="2600" spc="300" dirty="0">
                <a:latin typeface="Kim jung chul Gothic Bold" panose="020B0803000000000000" pitchFamily="50" charset="-127"/>
                <a:ea typeface="Kim jung chul Gothic Bold" panose="020B0803000000000000" pitchFamily="50" charset="-127"/>
              </a:rPr>
              <a:t>-3</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70" name="TextBox 69">
            <a:extLst>
              <a:ext uri="{FF2B5EF4-FFF2-40B4-BE49-F238E27FC236}">
                <a16:creationId xmlns:a16="http://schemas.microsoft.com/office/drawing/2014/main" id="{468B4008-5123-A193-0719-5DA622412EE5}"/>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Tree>
    <p:extLst>
      <p:ext uri="{BB962C8B-B14F-4D97-AF65-F5344CB8AC3E}">
        <p14:creationId xmlns:p14="http://schemas.microsoft.com/office/powerpoint/2010/main" val="2197104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id="{FFF89116-F862-F56A-D887-6D3DDA771837}"/>
              </a:ext>
            </a:extLst>
          </p:cNvPr>
          <p:cNvGrpSpPr/>
          <p:nvPr/>
        </p:nvGrpSpPr>
        <p:grpSpPr>
          <a:xfrm>
            <a:off x="1301610" y="325438"/>
            <a:ext cx="7607852" cy="630793"/>
            <a:chOff x="1301610" y="279718"/>
            <a:chExt cx="7607852" cy="630793"/>
          </a:xfrm>
        </p:grpSpPr>
        <p:grpSp>
          <p:nvGrpSpPr>
            <p:cNvPr id="6" name="그룹 5">
              <a:extLst>
                <a:ext uri="{FF2B5EF4-FFF2-40B4-BE49-F238E27FC236}">
                  <a16:creationId xmlns:a16="http://schemas.microsoft.com/office/drawing/2014/main" id="{7DEA8A3D-102D-0BD7-0CE0-72CA1F3515F0}"/>
                </a:ext>
              </a:extLst>
            </p:cNvPr>
            <p:cNvGrpSpPr/>
            <p:nvPr/>
          </p:nvGrpSpPr>
          <p:grpSpPr>
            <a:xfrm>
              <a:off x="1311617" y="279718"/>
              <a:ext cx="1338618" cy="200151"/>
              <a:chOff x="1136519" y="175286"/>
              <a:chExt cx="1338618" cy="200151"/>
            </a:xfrm>
          </p:grpSpPr>
          <p:grpSp>
            <p:nvGrpSpPr>
              <p:cNvPr id="8" name="그룹 7">
                <a:extLst>
                  <a:ext uri="{FF2B5EF4-FFF2-40B4-BE49-F238E27FC236}">
                    <a16:creationId xmlns:a16="http://schemas.microsoft.com/office/drawing/2014/main" id="{745A9CE2-2D71-3E59-842C-23381901324A}"/>
                  </a:ext>
                </a:extLst>
              </p:cNvPr>
              <p:cNvGrpSpPr/>
              <p:nvPr/>
            </p:nvGrpSpPr>
            <p:grpSpPr>
              <a:xfrm>
                <a:off x="1136519" y="175286"/>
                <a:ext cx="200152" cy="200151"/>
                <a:chOff x="1136519" y="175286"/>
                <a:chExt cx="200152" cy="200151"/>
              </a:xfrm>
            </p:grpSpPr>
            <p:sp>
              <p:nvSpPr>
                <p:cNvPr id="11" name="사각형: 둥근 모서리 10">
                  <a:extLst>
                    <a:ext uri="{FF2B5EF4-FFF2-40B4-BE49-F238E27FC236}">
                      <a16:creationId xmlns:a16="http://schemas.microsoft.com/office/drawing/2014/main" id="{FDAF37DD-AB87-52AD-4483-CF87A5234FE5}"/>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5" name="TextBox 14">
                  <a:extLst>
                    <a:ext uri="{FF2B5EF4-FFF2-40B4-BE49-F238E27FC236}">
                      <a16:creationId xmlns:a16="http://schemas.microsoft.com/office/drawing/2014/main" id="{FB5EB4B5-0E24-5877-F277-4C78C84040B7}"/>
                    </a:ext>
                  </a:extLst>
                </p:cNvPr>
                <p:cNvSpPr txBox="1"/>
                <p:nvPr/>
              </p:nvSpPr>
              <p:spPr>
                <a:xfrm>
                  <a:off x="1200527" y="190722"/>
                  <a:ext cx="72136"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1</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0" name="TextBox 9">
                <a:extLst>
                  <a:ext uri="{FF2B5EF4-FFF2-40B4-BE49-F238E27FC236}">
                    <a16:creationId xmlns:a16="http://schemas.microsoft.com/office/drawing/2014/main" id="{7F83A37C-341A-3FC4-1BBC-96E0DC04F5E6}"/>
                  </a:ext>
                </a:extLst>
              </p:cNvPr>
              <p:cNvSpPr txBox="1"/>
              <p:nvPr/>
            </p:nvSpPr>
            <p:spPr>
              <a:xfrm>
                <a:off x="1413949" y="175334"/>
                <a:ext cx="106118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개정 주요 방향 </a:t>
                </a:r>
              </a:p>
            </p:txBody>
          </p:sp>
        </p:grpSp>
        <p:sp>
          <p:nvSpPr>
            <p:cNvPr id="7" name="TextBox 6">
              <a:extLst>
                <a:ext uri="{FF2B5EF4-FFF2-40B4-BE49-F238E27FC236}">
                  <a16:creationId xmlns:a16="http://schemas.microsoft.com/office/drawing/2014/main" id="{54BB4805-B309-1218-597B-B252C930B3D1}"/>
                </a:ext>
              </a:extLst>
            </p:cNvPr>
            <p:cNvSpPr txBox="1"/>
            <p:nvPr/>
          </p:nvSpPr>
          <p:spPr>
            <a:xfrm>
              <a:off x="1301610" y="510401"/>
              <a:ext cx="7607852"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초</a:t>
              </a:r>
              <a:r>
                <a:rPr lang="en-US" altLang="ko-KR" dirty="0"/>
                <a:t>-</a:t>
              </a:r>
              <a:r>
                <a:rPr lang="ko-KR" altLang="en-US" dirty="0"/>
                <a:t>중</a:t>
              </a:r>
              <a:r>
                <a:rPr lang="en-US" altLang="ko-KR" dirty="0"/>
                <a:t>-</a:t>
              </a:r>
              <a:r>
                <a:rPr lang="ko-KR" altLang="en-US" dirty="0"/>
                <a:t>고의 계열성을 고려한 교육과정 내용 요소 체계화 </a:t>
              </a:r>
            </a:p>
          </p:txBody>
        </p:sp>
      </p:grpSp>
      <p:sp>
        <p:nvSpPr>
          <p:cNvPr id="16" name="TextBox 15">
            <a:extLst>
              <a:ext uri="{FF2B5EF4-FFF2-40B4-BE49-F238E27FC236}">
                <a16:creationId xmlns:a16="http://schemas.microsoft.com/office/drawing/2014/main" id="{F02338C4-9157-1FE0-6D8F-E3D42F8AE028}"/>
              </a:ext>
            </a:extLst>
          </p:cNvPr>
          <p:cNvSpPr txBox="1"/>
          <p:nvPr/>
        </p:nvSpPr>
        <p:spPr>
          <a:xfrm>
            <a:off x="234636" y="418217"/>
            <a:ext cx="72135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1</a:t>
            </a:r>
            <a:r>
              <a:rPr lang="en-US" altLang="ko-KR" sz="2600" spc="300" dirty="0">
                <a:latin typeface="Kim jung chul Gothic Bold" panose="020B0803000000000000" pitchFamily="50" charset="-127"/>
                <a:ea typeface="Kim jung chul Gothic Bold" panose="020B0803000000000000" pitchFamily="50" charset="-127"/>
              </a:rPr>
              <a:t>-4</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7" name="TextBox 16">
            <a:extLst>
              <a:ext uri="{FF2B5EF4-FFF2-40B4-BE49-F238E27FC236}">
                <a16:creationId xmlns:a16="http://schemas.microsoft.com/office/drawing/2014/main" id="{7B6B2CE4-ED68-2EFB-BEE5-2CEDE758977B}"/>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2" name="그룹 1">
            <a:extLst>
              <a:ext uri="{FF2B5EF4-FFF2-40B4-BE49-F238E27FC236}">
                <a16:creationId xmlns:a16="http://schemas.microsoft.com/office/drawing/2014/main" id="{1612138E-7D4A-4310-1C8C-2C3A96E2DE19}"/>
              </a:ext>
            </a:extLst>
          </p:cNvPr>
          <p:cNvGrpSpPr/>
          <p:nvPr/>
        </p:nvGrpSpPr>
        <p:grpSpPr>
          <a:xfrm>
            <a:off x="467674" y="1699260"/>
            <a:ext cx="8208652" cy="3840479"/>
            <a:chOff x="467674" y="1699260"/>
            <a:chExt cx="8208652" cy="3840479"/>
          </a:xfrm>
        </p:grpSpPr>
        <p:grpSp>
          <p:nvGrpSpPr>
            <p:cNvPr id="3" name="그룹 2">
              <a:extLst>
                <a:ext uri="{FF2B5EF4-FFF2-40B4-BE49-F238E27FC236}">
                  <a16:creationId xmlns:a16="http://schemas.microsoft.com/office/drawing/2014/main" id="{070D3F86-38EC-FBE5-D0A0-A513153C2F05}"/>
                </a:ext>
              </a:extLst>
            </p:cNvPr>
            <p:cNvGrpSpPr/>
            <p:nvPr/>
          </p:nvGrpSpPr>
          <p:grpSpPr>
            <a:xfrm>
              <a:off x="467674" y="1993720"/>
              <a:ext cx="1769688" cy="3351994"/>
              <a:chOff x="467674" y="1993720"/>
              <a:chExt cx="1769688" cy="3351994"/>
            </a:xfrm>
          </p:grpSpPr>
          <p:sp>
            <p:nvSpPr>
              <p:cNvPr id="33" name="사각형: 둥근 모서리 32">
                <a:extLst>
                  <a:ext uri="{FF2B5EF4-FFF2-40B4-BE49-F238E27FC236}">
                    <a16:creationId xmlns:a16="http://schemas.microsoft.com/office/drawing/2014/main" id="{652B1D05-0FC0-5739-58B3-53ECAD091FB3}"/>
                  </a:ext>
                </a:extLst>
              </p:cNvPr>
              <p:cNvSpPr/>
              <p:nvPr/>
            </p:nvSpPr>
            <p:spPr>
              <a:xfrm>
                <a:off x="467674" y="1993720"/>
                <a:ext cx="1769688" cy="3351994"/>
              </a:xfrm>
              <a:prstGeom prst="roundRect">
                <a:avLst>
                  <a:gd name="adj" fmla="val 5596"/>
                </a:avLst>
              </a:prstGeom>
              <a:solidFill>
                <a:schemeClr val="bg1"/>
              </a:solidFill>
              <a:ln w="28575" cap="rnd">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5" name="사각형: 둥근 모서리 34">
                <a:extLst>
                  <a:ext uri="{FF2B5EF4-FFF2-40B4-BE49-F238E27FC236}">
                    <a16:creationId xmlns:a16="http://schemas.microsoft.com/office/drawing/2014/main" id="{E2973ACE-0A05-E7E9-0711-43FE1E3F0F58}"/>
                  </a:ext>
                </a:extLst>
              </p:cNvPr>
              <p:cNvSpPr/>
              <p:nvPr/>
            </p:nvSpPr>
            <p:spPr>
              <a:xfrm>
                <a:off x="548582" y="2062416"/>
                <a:ext cx="1607872" cy="3214602"/>
              </a:xfrm>
              <a:prstGeom prst="roundRect">
                <a:avLst>
                  <a:gd name="adj" fmla="val 5596"/>
                </a:avLst>
              </a:prstGeom>
              <a:solidFill>
                <a:srgbClr val="ECECEC"/>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8" name="TextBox 37">
                <a:extLst>
                  <a:ext uri="{FF2B5EF4-FFF2-40B4-BE49-F238E27FC236}">
                    <a16:creationId xmlns:a16="http://schemas.microsoft.com/office/drawing/2014/main" id="{D27325FC-270D-1E2E-DC1E-7C316E736733}"/>
                  </a:ext>
                </a:extLst>
              </p:cNvPr>
              <p:cNvSpPr txBox="1"/>
              <p:nvPr/>
            </p:nvSpPr>
            <p:spPr>
              <a:xfrm>
                <a:off x="780246" y="3158039"/>
                <a:ext cx="1144544" cy="1023357"/>
              </a:xfrm>
              <a:prstGeom prst="rect">
                <a:avLst/>
              </a:prstGeom>
              <a:noFill/>
            </p:spPr>
            <p:txBody>
              <a:bodyPr wrap="none" lIns="0" tIns="0" rIns="0" bIns="0" rtlCol="0" anchor="ctr">
                <a:spAutoFit/>
              </a:bodyPr>
              <a:lstStyle/>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내용 체계를</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학교급별로</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분리해</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제시하던 방식</a:t>
                </a:r>
              </a:p>
            </p:txBody>
          </p:sp>
        </p:grpSp>
        <p:sp>
          <p:nvSpPr>
            <p:cNvPr id="5" name="자유형: 도형 4">
              <a:extLst>
                <a:ext uri="{FF2B5EF4-FFF2-40B4-BE49-F238E27FC236}">
                  <a16:creationId xmlns:a16="http://schemas.microsoft.com/office/drawing/2014/main" id="{EBEC7A45-38F8-4FB0-DC7E-C9D5326F2015}"/>
                </a:ext>
              </a:extLst>
            </p:cNvPr>
            <p:cNvSpPr/>
            <p:nvPr/>
          </p:nvSpPr>
          <p:spPr>
            <a:xfrm rot="16200000">
              <a:off x="1833754" y="3201034"/>
              <a:ext cx="1964807" cy="922022"/>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9" name="그룹 8">
              <a:extLst>
                <a:ext uri="{FF2B5EF4-FFF2-40B4-BE49-F238E27FC236}">
                  <a16:creationId xmlns:a16="http://schemas.microsoft.com/office/drawing/2014/main" id="{5D44DBA8-A894-9659-3976-B632BFE05476}"/>
                </a:ext>
              </a:extLst>
            </p:cNvPr>
            <p:cNvGrpSpPr/>
            <p:nvPr/>
          </p:nvGrpSpPr>
          <p:grpSpPr>
            <a:xfrm>
              <a:off x="3394953" y="1699260"/>
              <a:ext cx="5281373" cy="3840479"/>
              <a:chOff x="3394953" y="1699260"/>
              <a:chExt cx="5281373" cy="3840479"/>
            </a:xfrm>
          </p:grpSpPr>
          <p:sp>
            <p:nvSpPr>
              <p:cNvPr id="12" name="사각형: 둥근 모서리 11">
                <a:extLst>
                  <a:ext uri="{FF2B5EF4-FFF2-40B4-BE49-F238E27FC236}">
                    <a16:creationId xmlns:a16="http://schemas.microsoft.com/office/drawing/2014/main" id="{787D852B-91A8-7D96-8B94-FE8032D3A137}"/>
                  </a:ext>
                </a:extLst>
              </p:cNvPr>
              <p:cNvSpPr/>
              <p:nvPr/>
            </p:nvSpPr>
            <p:spPr>
              <a:xfrm>
                <a:off x="3394953" y="3086100"/>
                <a:ext cx="5281373" cy="1074419"/>
              </a:xfrm>
              <a:prstGeom prst="roundRect">
                <a:avLst>
                  <a:gd name="adj" fmla="val 14657"/>
                </a:avLst>
              </a:prstGeom>
              <a:solidFill>
                <a:schemeClr val="bg1"/>
              </a:solidFill>
              <a:ln w="28575" cap="rnd">
                <a:solidFill>
                  <a:srgbClr val="75C24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3" name="사각형: 둥근 모서리 12">
                <a:extLst>
                  <a:ext uri="{FF2B5EF4-FFF2-40B4-BE49-F238E27FC236}">
                    <a16:creationId xmlns:a16="http://schemas.microsoft.com/office/drawing/2014/main" id="{3B27A7B3-1674-6661-3862-AF6B68C18881}"/>
                  </a:ext>
                </a:extLst>
              </p:cNvPr>
              <p:cNvSpPr/>
              <p:nvPr/>
            </p:nvSpPr>
            <p:spPr>
              <a:xfrm>
                <a:off x="3394953" y="4465320"/>
                <a:ext cx="5281373" cy="1074419"/>
              </a:xfrm>
              <a:prstGeom prst="roundRect">
                <a:avLst>
                  <a:gd name="adj" fmla="val 14657"/>
                </a:avLst>
              </a:prstGeom>
              <a:solidFill>
                <a:schemeClr val="bg1"/>
              </a:solidFill>
              <a:ln w="28575" cap="rnd">
                <a:solidFill>
                  <a:srgbClr val="7496C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4" name="사각형: 둥근 모서리 13">
                <a:extLst>
                  <a:ext uri="{FF2B5EF4-FFF2-40B4-BE49-F238E27FC236}">
                    <a16:creationId xmlns:a16="http://schemas.microsoft.com/office/drawing/2014/main" id="{1D5E9595-CAC5-DB66-003E-C331BC34DDF7}"/>
                  </a:ext>
                </a:extLst>
              </p:cNvPr>
              <p:cNvSpPr/>
              <p:nvPr/>
            </p:nvSpPr>
            <p:spPr>
              <a:xfrm>
                <a:off x="3519799" y="4110517"/>
                <a:ext cx="5031680" cy="476724"/>
              </a:xfrm>
              <a:prstGeom prst="roundRect">
                <a:avLst>
                  <a:gd name="adj" fmla="val 5596"/>
                </a:avLst>
              </a:prstGeom>
              <a:solidFill>
                <a:schemeClr val="bg1"/>
              </a:solidFill>
              <a:ln w="28575" cap="rnd">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9" name="사각형: 둥근 모서리 18">
                <a:extLst>
                  <a:ext uri="{FF2B5EF4-FFF2-40B4-BE49-F238E27FC236}">
                    <a16:creationId xmlns:a16="http://schemas.microsoft.com/office/drawing/2014/main" id="{FEF12718-7F33-398D-4D05-12A9A6FD6248}"/>
                  </a:ext>
                </a:extLst>
              </p:cNvPr>
              <p:cNvSpPr/>
              <p:nvPr/>
            </p:nvSpPr>
            <p:spPr>
              <a:xfrm>
                <a:off x="3394953" y="1699260"/>
                <a:ext cx="5281373" cy="1074419"/>
              </a:xfrm>
              <a:prstGeom prst="roundRect">
                <a:avLst>
                  <a:gd name="adj" fmla="val 14657"/>
                </a:avLst>
              </a:prstGeom>
              <a:solidFill>
                <a:schemeClr val="bg1"/>
              </a:solidFill>
              <a:ln w="28575" cap="rnd">
                <a:solidFill>
                  <a:srgbClr val="FD919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sp>
            <p:nvSpPr>
              <p:cNvPr id="20" name="사각형: 둥근 모서리 19">
                <a:extLst>
                  <a:ext uri="{FF2B5EF4-FFF2-40B4-BE49-F238E27FC236}">
                    <a16:creationId xmlns:a16="http://schemas.microsoft.com/office/drawing/2014/main" id="{F4D6E8BD-9C7B-7DAE-EB44-750F17FF7C5C}"/>
                  </a:ext>
                </a:extLst>
              </p:cNvPr>
              <p:cNvSpPr/>
              <p:nvPr/>
            </p:nvSpPr>
            <p:spPr>
              <a:xfrm>
                <a:off x="3524832" y="2716057"/>
                <a:ext cx="5021615" cy="476724"/>
              </a:xfrm>
              <a:prstGeom prst="roundRect">
                <a:avLst>
                  <a:gd name="adj" fmla="val 5596"/>
                </a:avLst>
              </a:prstGeom>
              <a:solidFill>
                <a:schemeClr val="bg1"/>
              </a:solidFill>
              <a:ln w="28575" cap="rnd">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2" name="TextBox 21">
                <a:extLst>
                  <a:ext uri="{FF2B5EF4-FFF2-40B4-BE49-F238E27FC236}">
                    <a16:creationId xmlns:a16="http://schemas.microsoft.com/office/drawing/2014/main" id="{F2E92F1B-8576-4DAB-40E9-849CD0E71DD6}"/>
                  </a:ext>
                </a:extLst>
              </p:cNvPr>
              <p:cNvSpPr txBox="1"/>
              <p:nvPr/>
            </p:nvSpPr>
            <p:spPr>
              <a:xfrm>
                <a:off x="4317220" y="1953059"/>
                <a:ext cx="3436838" cy="566822"/>
              </a:xfrm>
              <a:prstGeom prst="rect">
                <a:avLst/>
              </a:prstGeom>
              <a:noFill/>
            </p:spPr>
            <p:txBody>
              <a:bodyPr wrap="none" lIns="0" tIns="0" rIns="0" bIns="0" rtlCol="0" anchor="ctr">
                <a:spAutoFit/>
              </a:bodyPr>
              <a:lstStyle/>
              <a:p>
                <a:pPr algn="ctr">
                  <a:spcAft>
                    <a:spcPts val="100"/>
                  </a:spcAft>
                </a:pP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세 영역 </a:t>
                </a:r>
                <a:r>
                  <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미적 체험</a:t>
                </a:r>
                <a:r>
                  <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표현</a:t>
                </a:r>
                <a:r>
                  <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감상</a:t>
                </a:r>
                <a:r>
                  <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으로</a:t>
                </a:r>
                <a:endPar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체계를 통합하여</a:t>
                </a:r>
              </a:p>
            </p:txBody>
          </p:sp>
          <p:sp>
            <p:nvSpPr>
              <p:cNvPr id="24" name="TextBox 23">
                <a:extLst>
                  <a:ext uri="{FF2B5EF4-FFF2-40B4-BE49-F238E27FC236}">
                    <a16:creationId xmlns:a16="http://schemas.microsoft.com/office/drawing/2014/main" id="{B8A8AA0E-AE6F-4519-00D7-500D1529CE5C}"/>
                  </a:ext>
                </a:extLst>
              </p:cNvPr>
              <p:cNvSpPr txBox="1"/>
              <p:nvPr/>
            </p:nvSpPr>
            <p:spPr>
              <a:xfrm>
                <a:off x="4439053" y="3484810"/>
                <a:ext cx="3193183" cy="276999"/>
              </a:xfrm>
              <a:prstGeom prst="rect">
                <a:avLst/>
              </a:prstGeom>
              <a:noFill/>
            </p:spPr>
            <p:txBody>
              <a:bodyPr wrap="none" lIns="0" tIns="0" rIns="0" bIns="0" rtlCol="0" anchor="ctr">
                <a:spAutoFit/>
              </a:bodyPr>
              <a:lstStyle/>
              <a:p>
                <a:pPr algn="ctr">
                  <a:spcAft>
                    <a:spcPts val="100"/>
                  </a:spcAft>
                </a:pP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영역별 </a:t>
                </a:r>
                <a:r>
                  <a:rPr lang="ko-KR" altLang="en-US"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핵심 아이디어</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를 중심으로</a:t>
                </a:r>
              </a:p>
            </p:txBody>
          </p:sp>
          <p:grpSp>
            <p:nvGrpSpPr>
              <p:cNvPr id="25" name="그룹 24">
                <a:extLst>
                  <a:ext uri="{FF2B5EF4-FFF2-40B4-BE49-F238E27FC236}">
                    <a16:creationId xmlns:a16="http://schemas.microsoft.com/office/drawing/2014/main" id="{289F1976-6AD8-71C0-E9D2-94B7E31FF389}"/>
                  </a:ext>
                </a:extLst>
              </p:cNvPr>
              <p:cNvGrpSpPr/>
              <p:nvPr/>
            </p:nvGrpSpPr>
            <p:grpSpPr>
              <a:xfrm>
                <a:off x="3562469" y="2766536"/>
                <a:ext cx="4946340" cy="1708126"/>
                <a:chOff x="3892063" y="2766536"/>
                <a:chExt cx="4946340" cy="1708126"/>
              </a:xfrm>
            </p:grpSpPr>
            <p:grpSp>
              <p:nvGrpSpPr>
                <p:cNvPr id="27" name="그룹 26">
                  <a:extLst>
                    <a:ext uri="{FF2B5EF4-FFF2-40B4-BE49-F238E27FC236}">
                      <a16:creationId xmlns:a16="http://schemas.microsoft.com/office/drawing/2014/main" id="{8383A2D7-E151-2724-980F-EB6BF98F09AA}"/>
                    </a:ext>
                  </a:extLst>
                </p:cNvPr>
                <p:cNvGrpSpPr/>
                <p:nvPr/>
              </p:nvGrpSpPr>
              <p:grpSpPr>
                <a:xfrm>
                  <a:off x="3892063" y="2766536"/>
                  <a:ext cx="4946340" cy="332716"/>
                  <a:chOff x="3905872" y="3026140"/>
                  <a:chExt cx="4946340" cy="332716"/>
                </a:xfrm>
              </p:grpSpPr>
              <p:sp>
                <p:nvSpPr>
                  <p:cNvPr id="31" name="자유형: 도형 30">
                    <a:extLst>
                      <a:ext uri="{FF2B5EF4-FFF2-40B4-BE49-F238E27FC236}">
                        <a16:creationId xmlns:a16="http://schemas.microsoft.com/office/drawing/2014/main" id="{AAA3B236-6DEF-936C-EC0C-FEBEBC407A95}"/>
                      </a:ext>
                    </a:extLst>
                  </p:cNvPr>
                  <p:cNvSpPr/>
                  <p:nvPr/>
                </p:nvSpPr>
                <p:spPr>
                  <a:xfrm rot="5400000">
                    <a:off x="5265421" y="1666591"/>
                    <a:ext cx="332714" cy="3051811"/>
                  </a:xfrm>
                  <a:custGeom>
                    <a:avLst/>
                    <a:gdLst>
                      <a:gd name="connsiteX0" fmla="*/ 5701 w 332714"/>
                      <a:gd name="connsiteY0" fmla="*/ 0 h 3113152"/>
                      <a:gd name="connsiteX1" fmla="*/ 13073 w 332714"/>
                      <a:gd name="connsiteY1" fmla="*/ 36516 h 3113152"/>
                      <a:gd name="connsiteX2" fmla="*/ 166357 w 332714"/>
                      <a:gd name="connsiteY2" fmla="*/ 138120 h 3113152"/>
                      <a:gd name="connsiteX3" fmla="*/ 319641 w 332714"/>
                      <a:gd name="connsiteY3" fmla="*/ 36516 h 3113152"/>
                      <a:gd name="connsiteX4" fmla="*/ 327013 w 332714"/>
                      <a:gd name="connsiteY4" fmla="*/ 0 h 3113152"/>
                      <a:gd name="connsiteX5" fmla="*/ 332714 w 332714"/>
                      <a:gd name="connsiteY5" fmla="*/ 28237 h 3113152"/>
                      <a:gd name="connsiteX6" fmla="*/ 332714 w 332714"/>
                      <a:gd name="connsiteY6" fmla="*/ 3083681 h 3113152"/>
                      <a:gd name="connsiteX7" fmla="*/ 326764 w 332714"/>
                      <a:gd name="connsiteY7" fmla="*/ 3113152 h 3113152"/>
                      <a:gd name="connsiteX8" fmla="*/ 319641 w 332714"/>
                      <a:gd name="connsiteY8" fmla="*/ 3077870 h 3113152"/>
                      <a:gd name="connsiteX9" fmla="*/ 166357 w 332714"/>
                      <a:gd name="connsiteY9" fmla="*/ 2976266 h 3113152"/>
                      <a:gd name="connsiteX10" fmla="*/ 13073 w 332714"/>
                      <a:gd name="connsiteY10" fmla="*/ 3077870 h 3113152"/>
                      <a:gd name="connsiteX11" fmla="*/ 5950 w 332714"/>
                      <a:gd name="connsiteY11" fmla="*/ 3113152 h 3113152"/>
                      <a:gd name="connsiteX12" fmla="*/ 0 w 332714"/>
                      <a:gd name="connsiteY12" fmla="*/ 3083681 h 3113152"/>
                      <a:gd name="connsiteX13" fmla="*/ 0 w 332714"/>
                      <a:gd name="connsiteY13" fmla="*/ 28237 h 3113152"/>
                      <a:gd name="connsiteX14" fmla="*/ 5701 w 332714"/>
                      <a:gd name="connsiteY14" fmla="*/ 0 h 311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2714" h="3113152">
                        <a:moveTo>
                          <a:pt x="5701" y="0"/>
                        </a:moveTo>
                        <a:lnTo>
                          <a:pt x="13073" y="36516"/>
                        </a:lnTo>
                        <a:cubicBezTo>
                          <a:pt x="38328" y="96224"/>
                          <a:pt x="97450" y="138120"/>
                          <a:pt x="166357" y="138120"/>
                        </a:cubicBezTo>
                        <a:cubicBezTo>
                          <a:pt x="235264" y="138120"/>
                          <a:pt x="294387" y="96224"/>
                          <a:pt x="319641" y="36516"/>
                        </a:cubicBezTo>
                        <a:lnTo>
                          <a:pt x="327013" y="0"/>
                        </a:lnTo>
                        <a:lnTo>
                          <a:pt x="332714" y="28237"/>
                        </a:lnTo>
                        <a:lnTo>
                          <a:pt x="332714" y="3083681"/>
                        </a:lnTo>
                        <a:lnTo>
                          <a:pt x="326764" y="3113152"/>
                        </a:lnTo>
                        <a:lnTo>
                          <a:pt x="319641" y="3077870"/>
                        </a:lnTo>
                        <a:cubicBezTo>
                          <a:pt x="294387" y="3018162"/>
                          <a:pt x="235264" y="2976266"/>
                          <a:pt x="166357" y="2976266"/>
                        </a:cubicBezTo>
                        <a:cubicBezTo>
                          <a:pt x="97450" y="2976266"/>
                          <a:pt x="38328" y="3018162"/>
                          <a:pt x="13073" y="3077870"/>
                        </a:cubicBezTo>
                        <a:lnTo>
                          <a:pt x="5950" y="3113152"/>
                        </a:lnTo>
                        <a:lnTo>
                          <a:pt x="0" y="3083681"/>
                        </a:lnTo>
                        <a:lnTo>
                          <a:pt x="0" y="28237"/>
                        </a:lnTo>
                        <a:lnTo>
                          <a:pt x="5701" y="0"/>
                        </a:lnTo>
                        <a:close/>
                      </a:path>
                    </a:pathLst>
                  </a:custGeom>
                  <a:solidFill>
                    <a:srgbClr val="DCE8F3"/>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2" name="자유형: 도형 31">
                    <a:extLst>
                      <a:ext uri="{FF2B5EF4-FFF2-40B4-BE49-F238E27FC236}">
                        <a16:creationId xmlns:a16="http://schemas.microsoft.com/office/drawing/2014/main" id="{EC1BEA49-E1A3-F0F5-B043-F142647DC731}"/>
                      </a:ext>
                    </a:extLst>
                  </p:cNvPr>
                  <p:cNvSpPr/>
                  <p:nvPr/>
                </p:nvSpPr>
                <p:spPr>
                  <a:xfrm rot="5400000">
                    <a:off x="7159950" y="1666593"/>
                    <a:ext cx="332714" cy="3051811"/>
                  </a:xfrm>
                  <a:custGeom>
                    <a:avLst/>
                    <a:gdLst>
                      <a:gd name="connsiteX0" fmla="*/ 5701 w 332714"/>
                      <a:gd name="connsiteY0" fmla="*/ 0 h 3113152"/>
                      <a:gd name="connsiteX1" fmla="*/ 13073 w 332714"/>
                      <a:gd name="connsiteY1" fmla="*/ 36516 h 3113152"/>
                      <a:gd name="connsiteX2" fmla="*/ 166357 w 332714"/>
                      <a:gd name="connsiteY2" fmla="*/ 138120 h 3113152"/>
                      <a:gd name="connsiteX3" fmla="*/ 319641 w 332714"/>
                      <a:gd name="connsiteY3" fmla="*/ 36516 h 3113152"/>
                      <a:gd name="connsiteX4" fmla="*/ 327013 w 332714"/>
                      <a:gd name="connsiteY4" fmla="*/ 0 h 3113152"/>
                      <a:gd name="connsiteX5" fmla="*/ 332714 w 332714"/>
                      <a:gd name="connsiteY5" fmla="*/ 28237 h 3113152"/>
                      <a:gd name="connsiteX6" fmla="*/ 332714 w 332714"/>
                      <a:gd name="connsiteY6" fmla="*/ 3083681 h 3113152"/>
                      <a:gd name="connsiteX7" fmla="*/ 326764 w 332714"/>
                      <a:gd name="connsiteY7" fmla="*/ 3113152 h 3113152"/>
                      <a:gd name="connsiteX8" fmla="*/ 319641 w 332714"/>
                      <a:gd name="connsiteY8" fmla="*/ 3077870 h 3113152"/>
                      <a:gd name="connsiteX9" fmla="*/ 166357 w 332714"/>
                      <a:gd name="connsiteY9" fmla="*/ 2976266 h 3113152"/>
                      <a:gd name="connsiteX10" fmla="*/ 13073 w 332714"/>
                      <a:gd name="connsiteY10" fmla="*/ 3077870 h 3113152"/>
                      <a:gd name="connsiteX11" fmla="*/ 5950 w 332714"/>
                      <a:gd name="connsiteY11" fmla="*/ 3113152 h 3113152"/>
                      <a:gd name="connsiteX12" fmla="*/ 0 w 332714"/>
                      <a:gd name="connsiteY12" fmla="*/ 3083681 h 3113152"/>
                      <a:gd name="connsiteX13" fmla="*/ 0 w 332714"/>
                      <a:gd name="connsiteY13" fmla="*/ 28237 h 3113152"/>
                      <a:gd name="connsiteX14" fmla="*/ 5701 w 332714"/>
                      <a:gd name="connsiteY14" fmla="*/ 0 h 311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2714" h="3113152">
                        <a:moveTo>
                          <a:pt x="5701" y="0"/>
                        </a:moveTo>
                        <a:lnTo>
                          <a:pt x="13073" y="36516"/>
                        </a:lnTo>
                        <a:cubicBezTo>
                          <a:pt x="38328" y="96224"/>
                          <a:pt x="97450" y="138120"/>
                          <a:pt x="166357" y="138120"/>
                        </a:cubicBezTo>
                        <a:cubicBezTo>
                          <a:pt x="235264" y="138120"/>
                          <a:pt x="294387" y="96224"/>
                          <a:pt x="319641" y="36516"/>
                        </a:cubicBezTo>
                        <a:lnTo>
                          <a:pt x="327013" y="0"/>
                        </a:lnTo>
                        <a:lnTo>
                          <a:pt x="332714" y="28237"/>
                        </a:lnTo>
                        <a:lnTo>
                          <a:pt x="332714" y="3083681"/>
                        </a:lnTo>
                        <a:lnTo>
                          <a:pt x="326764" y="3113152"/>
                        </a:lnTo>
                        <a:lnTo>
                          <a:pt x="319641" y="3077870"/>
                        </a:lnTo>
                        <a:cubicBezTo>
                          <a:pt x="294387" y="3018162"/>
                          <a:pt x="235264" y="2976266"/>
                          <a:pt x="166357" y="2976266"/>
                        </a:cubicBezTo>
                        <a:cubicBezTo>
                          <a:pt x="97450" y="2976266"/>
                          <a:pt x="38328" y="3018162"/>
                          <a:pt x="13073" y="3077870"/>
                        </a:cubicBezTo>
                        <a:lnTo>
                          <a:pt x="5950" y="3113152"/>
                        </a:lnTo>
                        <a:lnTo>
                          <a:pt x="0" y="3083681"/>
                        </a:lnTo>
                        <a:lnTo>
                          <a:pt x="0" y="28237"/>
                        </a:lnTo>
                        <a:lnTo>
                          <a:pt x="5701" y="0"/>
                        </a:lnTo>
                        <a:close/>
                      </a:path>
                    </a:pathLst>
                  </a:custGeom>
                  <a:solidFill>
                    <a:srgbClr val="DCE8F3"/>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grpSp>
              <p:nvGrpSpPr>
                <p:cNvPr id="28" name="그룹 27">
                  <a:extLst>
                    <a:ext uri="{FF2B5EF4-FFF2-40B4-BE49-F238E27FC236}">
                      <a16:creationId xmlns:a16="http://schemas.microsoft.com/office/drawing/2014/main" id="{B812C561-6AF1-77E1-8B02-EB1E180E0DDA}"/>
                    </a:ext>
                  </a:extLst>
                </p:cNvPr>
                <p:cNvGrpSpPr/>
                <p:nvPr/>
              </p:nvGrpSpPr>
              <p:grpSpPr>
                <a:xfrm>
                  <a:off x="3892063" y="4141946"/>
                  <a:ext cx="4946340" cy="332716"/>
                  <a:chOff x="3905872" y="3026140"/>
                  <a:chExt cx="4946340" cy="332716"/>
                </a:xfrm>
              </p:grpSpPr>
              <p:sp>
                <p:nvSpPr>
                  <p:cNvPr id="29" name="자유형: 도형 28">
                    <a:extLst>
                      <a:ext uri="{FF2B5EF4-FFF2-40B4-BE49-F238E27FC236}">
                        <a16:creationId xmlns:a16="http://schemas.microsoft.com/office/drawing/2014/main" id="{9077241B-D133-1F9D-8602-2DFC355A7F49}"/>
                      </a:ext>
                    </a:extLst>
                  </p:cNvPr>
                  <p:cNvSpPr/>
                  <p:nvPr/>
                </p:nvSpPr>
                <p:spPr>
                  <a:xfrm rot="5400000">
                    <a:off x="5265421" y="1666591"/>
                    <a:ext cx="332714" cy="3051811"/>
                  </a:xfrm>
                  <a:custGeom>
                    <a:avLst/>
                    <a:gdLst>
                      <a:gd name="connsiteX0" fmla="*/ 5701 w 332714"/>
                      <a:gd name="connsiteY0" fmla="*/ 0 h 3113152"/>
                      <a:gd name="connsiteX1" fmla="*/ 13073 w 332714"/>
                      <a:gd name="connsiteY1" fmla="*/ 36516 h 3113152"/>
                      <a:gd name="connsiteX2" fmla="*/ 166357 w 332714"/>
                      <a:gd name="connsiteY2" fmla="*/ 138120 h 3113152"/>
                      <a:gd name="connsiteX3" fmla="*/ 319641 w 332714"/>
                      <a:gd name="connsiteY3" fmla="*/ 36516 h 3113152"/>
                      <a:gd name="connsiteX4" fmla="*/ 327013 w 332714"/>
                      <a:gd name="connsiteY4" fmla="*/ 0 h 3113152"/>
                      <a:gd name="connsiteX5" fmla="*/ 332714 w 332714"/>
                      <a:gd name="connsiteY5" fmla="*/ 28237 h 3113152"/>
                      <a:gd name="connsiteX6" fmla="*/ 332714 w 332714"/>
                      <a:gd name="connsiteY6" fmla="*/ 3083681 h 3113152"/>
                      <a:gd name="connsiteX7" fmla="*/ 326764 w 332714"/>
                      <a:gd name="connsiteY7" fmla="*/ 3113152 h 3113152"/>
                      <a:gd name="connsiteX8" fmla="*/ 319641 w 332714"/>
                      <a:gd name="connsiteY8" fmla="*/ 3077870 h 3113152"/>
                      <a:gd name="connsiteX9" fmla="*/ 166357 w 332714"/>
                      <a:gd name="connsiteY9" fmla="*/ 2976266 h 3113152"/>
                      <a:gd name="connsiteX10" fmla="*/ 13073 w 332714"/>
                      <a:gd name="connsiteY10" fmla="*/ 3077870 h 3113152"/>
                      <a:gd name="connsiteX11" fmla="*/ 5950 w 332714"/>
                      <a:gd name="connsiteY11" fmla="*/ 3113152 h 3113152"/>
                      <a:gd name="connsiteX12" fmla="*/ 0 w 332714"/>
                      <a:gd name="connsiteY12" fmla="*/ 3083681 h 3113152"/>
                      <a:gd name="connsiteX13" fmla="*/ 0 w 332714"/>
                      <a:gd name="connsiteY13" fmla="*/ 28237 h 3113152"/>
                      <a:gd name="connsiteX14" fmla="*/ 5701 w 332714"/>
                      <a:gd name="connsiteY14" fmla="*/ 0 h 311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2714" h="3113152">
                        <a:moveTo>
                          <a:pt x="5701" y="0"/>
                        </a:moveTo>
                        <a:lnTo>
                          <a:pt x="13073" y="36516"/>
                        </a:lnTo>
                        <a:cubicBezTo>
                          <a:pt x="38328" y="96224"/>
                          <a:pt x="97450" y="138120"/>
                          <a:pt x="166357" y="138120"/>
                        </a:cubicBezTo>
                        <a:cubicBezTo>
                          <a:pt x="235264" y="138120"/>
                          <a:pt x="294387" y="96224"/>
                          <a:pt x="319641" y="36516"/>
                        </a:cubicBezTo>
                        <a:lnTo>
                          <a:pt x="327013" y="0"/>
                        </a:lnTo>
                        <a:lnTo>
                          <a:pt x="332714" y="28237"/>
                        </a:lnTo>
                        <a:lnTo>
                          <a:pt x="332714" y="3083681"/>
                        </a:lnTo>
                        <a:lnTo>
                          <a:pt x="326764" y="3113152"/>
                        </a:lnTo>
                        <a:lnTo>
                          <a:pt x="319641" y="3077870"/>
                        </a:lnTo>
                        <a:cubicBezTo>
                          <a:pt x="294387" y="3018162"/>
                          <a:pt x="235264" y="2976266"/>
                          <a:pt x="166357" y="2976266"/>
                        </a:cubicBezTo>
                        <a:cubicBezTo>
                          <a:pt x="97450" y="2976266"/>
                          <a:pt x="38328" y="3018162"/>
                          <a:pt x="13073" y="3077870"/>
                        </a:cubicBezTo>
                        <a:lnTo>
                          <a:pt x="5950" y="3113152"/>
                        </a:lnTo>
                        <a:lnTo>
                          <a:pt x="0" y="3083681"/>
                        </a:lnTo>
                        <a:lnTo>
                          <a:pt x="0" y="28237"/>
                        </a:lnTo>
                        <a:lnTo>
                          <a:pt x="5701" y="0"/>
                        </a:lnTo>
                        <a:close/>
                      </a:path>
                    </a:pathLst>
                  </a:custGeom>
                  <a:solidFill>
                    <a:srgbClr val="DCE8F3"/>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0" name="자유형: 도형 29">
                    <a:extLst>
                      <a:ext uri="{FF2B5EF4-FFF2-40B4-BE49-F238E27FC236}">
                        <a16:creationId xmlns:a16="http://schemas.microsoft.com/office/drawing/2014/main" id="{4138EB17-C8B3-2BD7-99A5-23F1C391FC19}"/>
                      </a:ext>
                    </a:extLst>
                  </p:cNvPr>
                  <p:cNvSpPr/>
                  <p:nvPr/>
                </p:nvSpPr>
                <p:spPr>
                  <a:xfrm rot="5400000">
                    <a:off x="7159950" y="1666593"/>
                    <a:ext cx="332714" cy="3051811"/>
                  </a:xfrm>
                  <a:custGeom>
                    <a:avLst/>
                    <a:gdLst>
                      <a:gd name="connsiteX0" fmla="*/ 5701 w 332714"/>
                      <a:gd name="connsiteY0" fmla="*/ 0 h 3113152"/>
                      <a:gd name="connsiteX1" fmla="*/ 13073 w 332714"/>
                      <a:gd name="connsiteY1" fmla="*/ 36516 h 3113152"/>
                      <a:gd name="connsiteX2" fmla="*/ 166357 w 332714"/>
                      <a:gd name="connsiteY2" fmla="*/ 138120 h 3113152"/>
                      <a:gd name="connsiteX3" fmla="*/ 319641 w 332714"/>
                      <a:gd name="connsiteY3" fmla="*/ 36516 h 3113152"/>
                      <a:gd name="connsiteX4" fmla="*/ 327013 w 332714"/>
                      <a:gd name="connsiteY4" fmla="*/ 0 h 3113152"/>
                      <a:gd name="connsiteX5" fmla="*/ 332714 w 332714"/>
                      <a:gd name="connsiteY5" fmla="*/ 28237 h 3113152"/>
                      <a:gd name="connsiteX6" fmla="*/ 332714 w 332714"/>
                      <a:gd name="connsiteY6" fmla="*/ 3083681 h 3113152"/>
                      <a:gd name="connsiteX7" fmla="*/ 326764 w 332714"/>
                      <a:gd name="connsiteY7" fmla="*/ 3113152 h 3113152"/>
                      <a:gd name="connsiteX8" fmla="*/ 319641 w 332714"/>
                      <a:gd name="connsiteY8" fmla="*/ 3077870 h 3113152"/>
                      <a:gd name="connsiteX9" fmla="*/ 166357 w 332714"/>
                      <a:gd name="connsiteY9" fmla="*/ 2976266 h 3113152"/>
                      <a:gd name="connsiteX10" fmla="*/ 13073 w 332714"/>
                      <a:gd name="connsiteY10" fmla="*/ 3077870 h 3113152"/>
                      <a:gd name="connsiteX11" fmla="*/ 5950 w 332714"/>
                      <a:gd name="connsiteY11" fmla="*/ 3113152 h 3113152"/>
                      <a:gd name="connsiteX12" fmla="*/ 0 w 332714"/>
                      <a:gd name="connsiteY12" fmla="*/ 3083681 h 3113152"/>
                      <a:gd name="connsiteX13" fmla="*/ 0 w 332714"/>
                      <a:gd name="connsiteY13" fmla="*/ 28237 h 3113152"/>
                      <a:gd name="connsiteX14" fmla="*/ 5701 w 332714"/>
                      <a:gd name="connsiteY14" fmla="*/ 0 h 311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2714" h="3113152">
                        <a:moveTo>
                          <a:pt x="5701" y="0"/>
                        </a:moveTo>
                        <a:lnTo>
                          <a:pt x="13073" y="36516"/>
                        </a:lnTo>
                        <a:cubicBezTo>
                          <a:pt x="38328" y="96224"/>
                          <a:pt x="97450" y="138120"/>
                          <a:pt x="166357" y="138120"/>
                        </a:cubicBezTo>
                        <a:cubicBezTo>
                          <a:pt x="235264" y="138120"/>
                          <a:pt x="294387" y="96224"/>
                          <a:pt x="319641" y="36516"/>
                        </a:cubicBezTo>
                        <a:lnTo>
                          <a:pt x="327013" y="0"/>
                        </a:lnTo>
                        <a:lnTo>
                          <a:pt x="332714" y="28237"/>
                        </a:lnTo>
                        <a:lnTo>
                          <a:pt x="332714" y="3083681"/>
                        </a:lnTo>
                        <a:lnTo>
                          <a:pt x="326764" y="3113152"/>
                        </a:lnTo>
                        <a:lnTo>
                          <a:pt x="319641" y="3077870"/>
                        </a:lnTo>
                        <a:cubicBezTo>
                          <a:pt x="294387" y="3018162"/>
                          <a:pt x="235264" y="2976266"/>
                          <a:pt x="166357" y="2976266"/>
                        </a:cubicBezTo>
                        <a:cubicBezTo>
                          <a:pt x="97450" y="2976266"/>
                          <a:pt x="38328" y="3018162"/>
                          <a:pt x="13073" y="3077870"/>
                        </a:cubicBezTo>
                        <a:lnTo>
                          <a:pt x="5950" y="3113152"/>
                        </a:lnTo>
                        <a:lnTo>
                          <a:pt x="0" y="3083681"/>
                        </a:lnTo>
                        <a:lnTo>
                          <a:pt x="0" y="28237"/>
                        </a:lnTo>
                        <a:lnTo>
                          <a:pt x="5701" y="0"/>
                        </a:lnTo>
                        <a:close/>
                      </a:path>
                    </a:pathLst>
                  </a:custGeom>
                  <a:solidFill>
                    <a:srgbClr val="DCE8F3"/>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grpSp>
          <p:sp>
            <p:nvSpPr>
              <p:cNvPr id="26" name="TextBox 25">
                <a:extLst>
                  <a:ext uri="{FF2B5EF4-FFF2-40B4-BE49-F238E27FC236}">
                    <a16:creationId xmlns:a16="http://schemas.microsoft.com/office/drawing/2014/main" id="{160EF07E-0EDC-6577-833C-67352CA931F1}"/>
                  </a:ext>
                </a:extLst>
              </p:cNvPr>
              <p:cNvSpPr txBox="1"/>
              <p:nvPr/>
            </p:nvSpPr>
            <p:spPr>
              <a:xfrm>
                <a:off x="3989406" y="4574207"/>
                <a:ext cx="4092466" cy="856645"/>
              </a:xfrm>
              <a:prstGeom prst="rect">
                <a:avLst/>
              </a:prstGeom>
              <a:noFill/>
            </p:spPr>
            <p:txBody>
              <a:bodyPr wrap="none" lIns="0" tIns="0" rIns="0" bIns="0" rtlCol="0" anchor="ctr">
                <a:spAutoFit/>
              </a:bodyPr>
              <a:lstStyle/>
              <a:p>
                <a:pPr algn="ctr">
                  <a:spcAft>
                    <a:spcPts val="100"/>
                  </a:spcAft>
                </a:pP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초</a:t>
                </a:r>
                <a:r>
                  <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중학교 과정을 연계한 내용 요소를</a:t>
                </a:r>
                <a:endPar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세 범주</a:t>
                </a:r>
                <a:r>
                  <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지식</a:t>
                </a:r>
                <a:r>
                  <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이해</a:t>
                </a:r>
                <a:r>
                  <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과정</a:t>
                </a:r>
                <a:r>
                  <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기능</a:t>
                </a:r>
                <a:r>
                  <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가치</a:t>
                </a:r>
                <a:r>
                  <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태도</a:t>
                </a:r>
                <a:r>
                  <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로</a:t>
                </a:r>
                <a:endParaRPr lang="en-US" altLang="ko-KR"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다면화 하여 제시</a:t>
                </a:r>
              </a:p>
            </p:txBody>
          </p:sp>
        </p:grpSp>
      </p:grpSp>
    </p:spTree>
    <p:extLst>
      <p:ext uri="{BB962C8B-B14F-4D97-AF65-F5344CB8AC3E}">
        <p14:creationId xmlns:p14="http://schemas.microsoft.com/office/powerpoint/2010/main" val="1492775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그룹 11">
            <a:extLst>
              <a:ext uri="{FF2B5EF4-FFF2-40B4-BE49-F238E27FC236}">
                <a16:creationId xmlns:a16="http://schemas.microsoft.com/office/drawing/2014/main" id="{4BB068F4-CFC3-F810-F97D-DB8719C0EB2B}"/>
              </a:ext>
            </a:extLst>
          </p:cNvPr>
          <p:cNvGrpSpPr/>
          <p:nvPr/>
        </p:nvGrpSpPr>
        <p:grpSpPr>
          <a:xfrm>
            <a:off x="1301610" y="325438"/>
            <a:ext cx="6272551" cy="630793"/>
            <a:chOff x="1301610" y="279718"/>
            <a:chExt cx="6272551" cy="630793"/>
          </a:xfrm>
        </p:grpSpPr>
        <p:grpSp>
          <p:nvGrpSpPr>
            <p:cNvPr id="13" name="그룹 12">
              <a:extLst>
                <a:ext uri="{FF2B5EF4-FFF2-40B4-BE49-F238E27FC236}">
                  <a16:creationId xmlns:a16="http://schemas.microsoft.com/office/drawing/2014/main" id="{D2B0800F-3FED-72EA-FC23-E629C526674D}"/>
                </a:ext>
              </a:extLst>
            </p:cNvPr>
            <p:cNvGrpSpPr/>
            <p:nvPr/>
          </p:nvGrpSpPr>
          <p:grpSpPr>
            <a:xfrm>
              <a:off x="1311617" y="279718"/>
              <a:ext cx="1338618" cy="200151"/>
              <a:chOff x="1136519" y="175286"/>
              <a:chExt cx="1338618" cy="200151"/>
            </a:xfrm>
          </p:grpSpPr>
          <p:grpSp>
            <p:nvGrpSpPr>
              <p:cNvPr id="15" name="그룹 14">
                <a:extLst>
                  <a:ext uri="{FF2B5EF4-FFF2-40B4-BE49-F238E27FC236}">
                    <a16:creationId xmlns:a16="http://schemas.microsoft.com/office/drawing/2014/main" id="{E2FEB475-F668-6D83-EF61-11B6A4D0D0D1}"/>
                  </a:ext>
                </a:extLst>
              </p:cNvPr>
              <p:cNvGrpSpPr/>
              <p:nvPr/>
            </p:nvGrpSpPr>
            <p:grpSpPr>
              <a:xfrm>
                <a:off x="1136519" y="175286"/>
                <a:ext cx="200152" cy="200151"/>
                <a:chOff x="1136519" y="175286"/>
                <a:chExt cx="200152" cy="200151"/>
              </a:xfrm>
            </p:grpSpPr>
            <p:sp>
              <p:nvSpPr>
                <p:cNvPr id="17" name="사각형: 둥근 모서리 16">
                  <a:extLst>
                    <a:ext uri="{FF2B5EF4-FFF2-40B4-BE49-F238E27FC236}">
                      <a16:creationId xmlns:a16="http://schemas.microsoft.com/office/drawing/2014/main" id="{231C586F-CD7A-B416-1B9A-EC005C42AFC5}"/>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8" name="TextBox 17">
                  <a:extLst>
                    <a:ext uri="{FF2B5EF4-FFF2-40B4-BE49-F238E27FC236}">
                      <a16:creationId xmlns:a16="http://schemas.microsoft.com/office/drawing/2014/main" id="{6D6555FF-C7EE-686C-0DE6-6F698F55D81D}"/>
                    </a:ext>
                  </a:extLst>
                </p:cNvPr>
                <p:cNvSpPr txBox="1"/>
                <p:nvPr/>
              </p:nvSpPr>
              <p:spPr>
                <a:xfrm>
                  <a:off x="1200527" y="190722"/>
                  <a:ext cx="72136"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1</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6" name="TextBox 15">
                <a:extLst>
                  <a:ext uri="{FF2B5EF4-FFF2-40B4-BE49-F238E27FC236}">
                    <a16:creationId xmlns:a16="http://schemas.microsoft.com/office/drawing/2014/main" id="{0E3758AA-8835-6CDA-C793-FDB5EEEB9E05}"/>
                  </a:ext>
                </a:extLst>
              </p:cNvPr>
              <p:cNvSpPr txBox="1"/>
              <p:nvPr/>
            </p:nvSpPr>
            <p:spPr>
              <a:xfrm>
                <a:off x="1413949" y="175334"/>
                <a:ext cx="106118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개정 주요 방향 </a:t>
                </a:r>
              </a:p>
            </p:txBody>
          </p:sp>
        </p:grpSp>
        <p:sp>
          <p:nvSpPr>
            <p:cNvPr id="14" name="TextBox 13">
              <a:extLst>
                <a:ext uri="{FF2B5EF4-FFF2-40B4-BE49-F238E27FC236}">
                  <a16:creationId xmlns:a16="http://schemas.microsoft.com/office/drawing/2014/main" id="{EF28341B-910E-24DC-4800-345383F9B9F8}"/>
                </a:ext>
              </a:extLst>
            </p:cNvPr>
            <p:cNvSpPr txBox="1"/>
            <p:nvPr/>
          </p:nvSpPr>
          <p:spPr>
            <a:xfrm>
              <a:off x="1301610" y="510401"/>
              <a:ext cx="6272551"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정체성 형성과 공동체적 공존의 가치 실현 강조</a:t>
              </a:r>
            </a:p>
          </p:txBody>
        </p:sp>
      </p:grpSp>
      <p:sp>
        <p:nvSpPr>
          <p:cNvPr id="19" name="TextBox 18">
            <a:extLst>
              <a:ext uri="{FF2B5EF4-FFF2-40B4-BE49-F238E27FC236}">
                <a16:creationId xmlns:a16="http://schemas.microsoft.com/office/drawing/2014/main" id="{9B15E4D9-2A69-61E2-32E0-0A75A3ECCE85}"/>
              </a:ext>
            </a:extLst>
          </p:cNvPr>
          <p:cNvSpPr txBox="1"/>
          <p:nvPr/>
        </p:nvSpPr>
        <p:spPr>
          <a:xfrm>
            <a:off x="234637" y="418217"/>
            <a:ext cx="721351"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1</a:t>
            </a:r>
            <a:r>
              <a:rPr lang="en-US" altLang="ko-KR" sz="2600" spc="300" dirty="0">
                <a:latin typeface="Kim jung chul Gothic Bold" panose="020B0803000000000000" pitchFamily="50" charset="-127"/>
                <a:ea typeface="Kim jung chul Gothic Bold" panose="020B0803000000000000" pitchFamily="50" charset="-127"/>
              </a:rPr>
              <a:t>-5</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20" name="TextBox 19">
            <a:extLst>
              <a:ext uri="{FF2B5EF4-FFF2-40B4-BE49-F238E27FC236}">
                <a16:creationId xmlns:a16="http://schemas.microsoft.com/office/drawing/2014/main" id="{168F3781-344C-9668-29B6-4E919BAD75F1}"/>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3" name="그룹 2">
            <a:extLst>
              <a:ext uri="{FF2B5EF4-FFF2-40B4-BE49-F238E27FC236}">
                <a16:creationId xmlns:a16="http://schemas.microsoft.com/office/drawing/2014/main" id="{7D20AFF0-205E-40E5-6ADF-51FCD143B16C}"/>
              </a:ext>
            </a:extLst>
          </p:cNvPr>
          <p:cNvGrpSpPr/>
          <p:nvPr/>
        </p:nvGrpSpPr>
        <p:grpSpPr>
          <a:xfrm>
            <a:off x="476250" y="1345443"/>
            <a:ext cx="8191500" cy="4733627"/>
            <a:chOff x="476250" y="1345443"/>
            <a:chExt cx="8191500" cy="4733627"/>
          </a:xfrm>
        </p:grpSpPr>
        <p:sp>
          <p:nvSpPr>
            <p:cNvPr id="4" name="자유형: 도형 3">
              <a:extLst>
                <a:ext uri="{FF2B5EF4-FFF2-40B4-BE49-F238E27FC236}">
                  <a16:creationId xmlns:a16="http://schemas.microsoft.com/office/drawing/2014/main" id="{E79E8CFD-3634-4A22-6371-730133FFDFE4}"/>
                </a:ext>
              </a:extLst>
            </p:cNvPr>
            <p:cNvSpPr/>
            <p:nvPr/>
          </p:nvSpPr>
          <p:spPr>
            <a:xfrm rot="16200000">
              <a:off x="2803829" y="3600059"/>
              <a:ext cx="1951945" cy="915986"/>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5" name="그룹 4">
              <a:extLst>
                <a:ext uri="{FF2B5EF4-FFF2-40B4-BE49-F238E27FC236}">
                  <a16:creationId xmlns:a16="http://schemas.microsoft.com/office/drawing/2014/main" id="{9B3080D3-0453-1D8E-FF96-88589A6E4C22}"/>
                </a:ext>
              </a:extLst>
            </p:cNvPr>
            <p:cNvGrpSpPr/>
            <p:nvPr/>
          </p:nvGrpSpPr>
          <p:grpSpPr>
            <a:xfrm>
              <a:off x="476250" y="2393026"/>
              <a:ext cx="2776772" cy="3330052"/>
              <a:chOff x="476250" y="2749018"/>
              <a:chExt cx="2776772" cy="3330052"/>
            </a:xfrm>
          </p:grpSpPr>
          <p:sp>
            <p:nvSpPr>
              <p:cNvPr id="65" name="사각형: 둥근 모서리 64">
                <a:extLst>
                  <a:ext uri="{FF2B5EF4-FFF2-40B4-BE49-F238E27FC236}">
                    <a16:creationId xmlns:a16="http://schemas.microsoft.com/office/drawing/2014/main" id="{25695B7F-7B37-362C-7405-AE442E9687B7}"/>
                  </a:ext>
                </a:extLst>
              </p:cNvPr>
              <p:cNvSpPr/>
              <p:nvPr/>
            </p:nvSpPr>
            <p:spPr>
              <a:xfrm>
                <a:off x="476250" y="2749018"/>
                <a:ext cx="2776772" cy="3330052"/>
              </a:xfrm>
              <a:prstGeom prst="roundRect">
                <a:avLst>
                  <a:gd name="adj" fmla="val 3777"/>
                </a:avLst>
              </a:prstGeom>
              <a:solidFill>
                <a:schemeClr val="bg1"/>
              </a:solidFill>
              <a:ln w="28575" cap="rnd">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6" name="사각형: 둥근 모서리 65">
                <a:extLst>
                  <a:ext uri="{FF2B5EF4-FFF2-40B4-BE49-F238E27FC236}">
                    <a16:creationId xmlns:a16="http://schemas.microsoft.com/office/drawing/2014/main" id="{BC676846-E602-B070-073A-A29EF8B396BD}"/>
                  </a:ext>
                </a:extLst>
              </p:cNvPr>
              <p:cNvSpPr/>
              <p:nvPr/>
            </p:nvSpPr>
            <p:spPr>
              <a:xfrm>
                <a:off x="540336" y="2823680"/>
                <a:ext cx="2648600" cy="694036"/>
              </a:xfrm>
              <a:prstGeom prst="roundRect">
                <a:avLst>
                  <a:gd name="adj" fmla="val 8323"/>
                </a:avLst>
              </a:prstGeom>
              <a:solidFill>
                <a:srgbClr val="ECECEC"/>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7" name="TextBox 66">
                <a:extLst>
                  <a:ext uri="{FF2B5EF4-FFF2-40B4-BE49-F238E27FC236}">
                    <a16:creationId xmlns:a16="http://schemas.microsoft.com/office/drawing/2014/main" id="{F3D5FEC4-20B9-2292-B8A5-5A0FD2234CB5}"/>
                  </a:ext>
                </a:extLst>
              </p:cNvPr>
              <p:cNvSpPr txBox="1"/>
              <p:nvPr/>
            </p:nvSpPr>
            <p:spPr>
              <a:xfrm>
                <a:off x="796859" y="3063681"/>
                <a:ext cx="2135554" cy="214034"/>
              </a:xfrm>
              <a:prstGeom prst="rect">
                <a:avLst/>
              </a:prstGeom>
              <a:noFill/>
            </p:spPr>
            <p:txBody>
              <a:bodyPr wrap="none" lIns="0" tIns="0" rIns="0" bIns="0" rtlCol="0" anchor="ctr">
                <a:spAutoFit/>
              </a:bodyPr>
              <a:lstStyle/>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사회의 복잡성과</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다양성 확대</a:t>
                </a:r>
              </a:p>
            </p:txBody>
          </p:sp>
          <p:sp>
            <p:nvSpPr>
              <p:cNvPr id="68" name="사각형: 둥근 모서리 67">
                <a:extLst>
                  <a:ext uri="{FF2B5EF4-FFF2-40B4-BE49-F238E27FC236}">
                    <a16:creationId xmlns:a16="http://schemas.microsoft.com/office/drawing/2014/main" id="{4535380E-1679-3B90-BCA1-5875A6B8D45C}"/>
                  </a:ext>
                </a:extLst>
              </p:cNvPr>
              <p:cNvSpPr/>
              <p:nvPr/>
            </p:nvSpPr>
            <p:spPr>
              <a:xfrm>
                <a:off x="540336" y="4069116"/>
                <a:ext cx="2648600" cy="694036"/>
              </a:xfrm>
              <a:prstGeom prst="roundRect">
                <a:avLst>
                  <a:gd name="adj" fmla="val 7414"/>
                </a:avLst>
              </a:prstGeom>
              <a:solidFill>
                <a:schemeClr val="bg1">
                  <a:lumMod val="85000"/>
                </a:schemeClr>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9" name="TextBox 68">
                <a:extLst>
                  <a:ext uri="{FF2B5EF4-FFF2-40B4-BE49-F238E27FC236}">
                    <a16:creationId xmlns:a16="http://schemas.microsoft.com/office/drawing/2014/main" id="{A68C66F2-7D1B-6C04-C21F-1ACEA0F0D152}"/>
                  </a:ext>
                </a:extLst>
              </p:cNvPr>
              <p:cNvSpPr txBox="1"/>
              <p:nvPr/>
            </p:nvSpPr>
            <p:spPr>
              <a:xfrm>
                <a:off x="835508" y="4194278"/>
                <a:ext cx="2058256" cy="443711"/>
              </a:xfrm>
              <a:prstGeom prst="rect">
                <a:avLst/>
              </a:prstGeom>
              <a:noFill/>
            </p:spPr>
            <p:txBody>
              <a:bodyPr wrap="none" lIns="0" tIns="0" rIns="0" bIns="0" rtlCol="0" anchor="ctr">
                <a:spAutoFit/>
              </a:bodyPr>
              <a:lstStyle/>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사회적 문제를</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해결하기 위한</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협력의 필요성</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증가</a:t>
                </a:r>
              </a:p>
            </p:txBody>
          </p:sp>
          <p:sp>
            <p:nvSpPr>
              <p:cNvPr id="71" name="사각형: 둥근 모서리 70">
                <a:extLst>
                  <a:ext uri="{FF2B5EF4-FFF2-40B4-BE49-F238E27FC236}">
                    <a16:creationId xmlns:a16="http://schemas.microsoft.com/office/drawing/2014/main" id="{AB06D8DE-E134-D05D-B3A2-2DCF3DD8EA65}"/>
                  </a:ext>
                </a:extLst>
              </p:cNvPr>
              <p:cNvSpPr/>
              <p:nvPr/>
            </p:nvSpPr>
            <p:spPr>
              <a:xfrm>
                <a:off x="540336" y="5314551"/>
                <a:ext cx="2648600" cy="694036"/>
              </a:xfrm>
              <a:prstGeom prst="roundRect">
                <a:avLst>
                  <a:gd name="adj" fmla="val 7414"/>
                </a:avLst>
              </a:prstGeom>
              <a:solidFill>
                <a:schemeClr val="bg1">
                  <a:lumMod val="75000"/>
                </a:schemeClr>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74" name="TextBox 73">
                <a:extLst>
                  <a:ext uri="{FF2B5EF4-FFF2-40B4-BE49-F238E27FC236}">
                    <a16:creationId xmlns:a16="http://schemas.microsoft.com/office/drawing/2014/main" id="{CB305A19-4C0A-8204-B8DF-7616AC8A0B30}"/>
                  </a:ext>
                </a:extLst>
              </p:cNvPr>
              <p:cNvSpPr txBox="1"/>
              <p:nvPr/>
            </p:nvSpPr>
            <p:spPr>
              <a:xfrm>
                <a:off x="964072" y="5441166"/>
                <a:ext cx="1801129" cy="440806"/>
              </a:xfrm>
              <a:prstGeom prst="rect">
                <a:avLst/>
              </a:prstGeom>
              <a:noFill/>
            </p:spPr>
            <p:txBody>
              <a:bodyPr wrap="none" lIns="0" tIns="0" rIns="0" bIns="0" rtlCol="0" anchor="ctr">
                <a:spAutoFit/>
              </a:bodyPr>
              <a:lstStyle/>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상호 존중과</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공동체 의식</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함양의 중요성</a:t>
                </a:r>
              </a:p>
            </p:txBody>
          </p:sp>
          <p:grpSp>
            <p:nvGrpSpPr>
              <p:cNvPr id="75" name="그룹 74">
                <a:extLst>
                  <a:ext uri="{FF2B5EF4-FFF2-40B4-BE49-F238E27FC236}">
                    <a16:creationId xmlns:a16="http://schemas.microsoft.com/office/drawing/2014/main" id="{26EAD3B4-C065-B7FF-10BA-763864367817}"/>
                  </a:ext>
                </a:extLst>
              </p:cNvPr>
              <p:cNvGrpSpPr/>
              <p:nvPr/>
            </p:nvGrpSpPr>
            <p:grpSpPr>
              <a:xfrm>
                <a:off x="1797448" y="3566248"/>
                <a:ext cx="134377" cy="408915"/>
                <a:chOff x="2805263" y="2738659"/>
                <a:chExt cx="161536" cy="491563"/>
              </a:xfrm>
              <a:solidFill>
                <a:schemeClr val="bg1">
                  <a:lumMod val="75000"/>
                </a:schemeClr>
              </a:solidFill>
            </p:grpSpPr>
            <p:sp>
              <p:nvSpPr>
                <p:cNvPr id="85" name="자유형: 도형 84">
                  <a:extLst>
                    <a:ext uri="{FF2B5EF4-FFF2-40B4-BE49-F238E27FC236}">
                      <a16:creationId xmlns:a16="http://schemas.microsoft.com/office/drawing/2014/main" id="{4AA7D0B4-0E4E-C6C4-A8F1-0B3AD5ECD0E2}"/>
                    </a:ext>
                  </a:extLst>
                </p:cNvPr>
                <p:cNvSpPr/>
                <p:nvPr/>
              </p:nvSpPr>
              <p:spPr>
                <a:xfrm rot="2700000">
                  <a:off x="2805252" y="2738670"/>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grp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86" name="자유형: 도형 85">
                  <a:extLst>
                    <a:ext uri="{FF2B5EF4-FFF2-40B4-BE49-F238E27FC236}">
                      <a16:creationId xmlns:a16="http://schemas.microsoft.com/office/drawing/2014/main" id="{04EBCB94-7454-F127-719F-39D75EB6C971}"/>
                    </a:ext>
                  </a:extLst>
                </p:cNvPr>
                <p:cNvSpPr/>
                <p:nvPr/>
              </p:nvSpPr>
              <p:spPr>
                <a:xfrm rot="2700000">
                  <a:off x="2805252" y="2903672"/>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grp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87" name="자유형: 도형 86">
                  <a:extLst>
                    <a:ext uri="{FF2B5EF4-FFF2-40B4-BE49-F238E27FC236}">
                      <a16:creationId xmlns:a16="http://schemas.microsoft.com/office/drawing/2014/main" id="{6C581451-DEB6-AAB2-29C4-9AF11684864D}"/>
                    </a:ext>
                  </a:extLst>
                </p:cNvPr>
                <p:cNvSpPr/>
                <p:nvPr/>
              </p:nvSpPr>
              <p:spPr>
                <a:xfrm rot="2700000">
                  <a:off x="2805252" y="3068675"/>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grp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grpSp>
            <p:nvGrpSpPr>
              <p:cNvPr id="78" name="그룹 77">
                <a:extLst>
                  <a:ext uri="{FF2B5EF4-FFF2-40B4-BE49-F238E27FC236}">
                    <a16:creationId xmlns:a16="http://schemas.microsoft.com/office/drawing/2014/main" id="{98B8C209-C347-2942-693A-094510B9C964}"/>
                  </a:ext>
                </a:extLst>
              </p:cNvPr>
              <p:cNvGrpSpPr/>
              <p:nvPr/>
            </p:nvGrpSpPr>
            <p:grpSpPr>
              <a:xfrm>
                <a:off x="1797448" y="4811684"/>
                <a:ext cx="134377" cy="408915"/>
                <a:chOff x="2805263" y="2738659"/>
                <a:chExt cx="161536" cy="491563"/>
              </a:xfrm>
              <a:solidFill>
                <a:schemeClr val="bg1">
                  <a:lumMod val="75000"/>
                </a:schemeClr>
              </a:solidFill>
            </p:grpSpPr>
            <p:sp>
              <p:nvSpPr>
                <p:cNvPr id="79" name="자유형: 도형 78">
                  <a:extLst>
                    <a:ext uri="{FF2B5EF4-FFF2-40B4-BE49-F238E27FC236}">
                      <a16:creationId xmlns:a16="http://schemas.microsoft.com/office/drawing/2014/main" id="{5F18AE3B-6FBE-B92A-B14C-B0C6BB731607}"/>
                    </a:ext>
                  </a:extLst>
                </p:cNvPr>
                <p:cNvSpPr/>
                <p:nvPr/>
              </p:nvSpPr>
              <p:spPr>
                <a:xfrm rot="2700000">
                  <a:off x="2805252" y="2738670"/>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grp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83" name="자유형: 도형 82">
                  <a:extLst>
                    <a:ext uri="{FF2B5EF4-FFF2-40B4-BE49-F238E27FC236}">
                      <a16:creationId xmlns:a16="http://schemas.microsoft.com/office/drawing/2014/main" id="{59373F52-6056-29C6-8998-C6EE056ABFCA}"/>
                    </a:ext>
                  </a:extLst>
                </p:cNvPr>
                <p:cNvSpPr/>
                <p:nvPr/>
              </p:nvSpPr>
              <p:spPr>
                <a:xfrm rot="2700000">
                  <a:off x="2805252" y="2903672"/>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grp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84" name="자유형: 도형 83">
                  <a:extLst>
                    <a:ext uri="{FF2B5EF4-FFF2-40B4-BE49-F238E27FC236}">
                      <a16:creationId xmlns:a16="http://schemas.microsoft.com/office/drawing/2014/main" id="{3378199F-17B6-90A2-F879-9A9804CC5E8E}"/>
                    </a:ext>
                  </a:extLst>
                </p:cNvPr>
                <p:cNvSpPr/>
                <p:nvPr/>
              </p:nvSpPr>
              <p:spPr>
                <a:xfrm rot="2700000">
                  <a:off x="2805252" y="3068675"/>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grp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grpSp>
        <p:sp>
          <p:nvSpPr>
            <p:cNvPr id="6" name="TextBox 5">
              <a:extLst>
                <a:ext uri="{FF2B5EF4-FFF2-40B4-BE49-F238E27FC236}">
                  <a16:creationId xmlns:a16="http://schemas.microsoft.com/office/drawing/2014/main" id="{D063CC6D-AF3B-22E8-92F5-95B561D688C3}"/>
                </a:ext>
              </a:extLst>
            </p:cNvPr>
            <p:cNvSpPr txBox="1"/>
            <p:nvPr/>
          </p:nvSpPr>
          <p:spPr>
            <a:xfrm>
              <a:off x="577092" y="2016572"/>
              <a:ext cx="2575088" cy="275186"/>
            </a:xfrm>
            <a:prstGeom prst="rect">
              <a:avLst/>
            </a:prstGeom>
            <a:noFill/>
          </p:spPr>
          <p:txBody>
            <a:bodyPr wrap="none" lIns="0" tIns="0" rIns="0" bIns="0" rtlCol="0" anchor="ctr">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ko-KR" altLang="en-US" sz="18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주요 사회 변화 전망과 진단</a:t>
              </a:r>
            </a:p>
          </p:txBody>
        </p:sp>
        <p:grpSp>
          <p:nvGrpSpPr>
            <p:cNvPr id="7" name="그룹 6">
              <a:extLst>
                <a:ext uri="{FF2B5EF4-FFF2-40B4-BE49-F238E27FC236}">
                  <a16:creationId xmlns:a16="http://schemas.microsoft.com/office/drawing/2014/main" id="{2B2A1EF1-22A3-1384-A479-06F3DDE6F4D8}"/>
                </a:ext>
              </a:extLst>
            </p:cNvPr>
            <p:cNvGrpSpPr/>
            <p:nvPr/>
          </p:nvGrpSpPr>
          <p:grpSpPr>
            <a:xfrm>
              <a:off x="4306582" y="1345443"/>
              <a:ext cx="4361168" cy="4733627"/>
              <a:chOff x="4306582" y="1345443"/>
              <a:chExt cx="4361168" cy="4733627"/>
            </a:xfrm>
          </p:grpSpPr>
          <p:grpSp>
            <p:nvGrpSpPr>
              <p:cNvPr id="8" name="그룹 7">
                <a:extLst>
                  <a:ext uri="{FF2B5EF4-FFF2-40B4-BE49-F238E27FC236}">
                    <a16:creationId xmlns:a16="http://schemas.microsoft.com/office/drawing/2014/main" id="{E1103E46-4222-6C79-6999-794FD6B1E526}"/>
                  </a:ext>
                </a:extLst>
              </p:cNvPr>
              <p:cNvGrpSpPr/>
              <p:nvPr/>
            </p:nvGrpSpPr>
            <p:grpSpPr>
              <a:xfrm>
                <a:off x="4381913" y="2127664"/>
                <a:ext cx="4205247" cy="3870388"/>
                <a:chOff x="4381913" y="2127664"/>
                <a:chExt cx="4205247" cy="3870388"/>
              </a:xfrm>
              <a:gradFill>
                <a:gsLst>
                  <a:gs pos="54000">
                    <a:srgbClr val="80C7BA"/>
                  </a:gs>
                  <a:gs pos="0">
                    <a:srgbClr val="EBF1DE"/>
                  </a:gs>
                  <a:gs pos="100000">
                    <a:srgbClr val="129C95"/>
                  </a:gs>
                </a:gsLst>
                <a:lin ang="5400000" scaled="0"/>
              </a:gradFill>
            </p:grpSpPr>
            <p:sp>
              <p:nvSpPr>
                <p:cNvPr id="61" name="사각형: 둥근 모서리 60">
                  <a:extLst>
                    <a:ext uri="{FF2B5EF4-FFF2-40B4-BE49-F238E27FC236}">
                      <a16:creationId xmlns:a16="http://schemas.microsoft.com/office/drawing/2014/main" id="{B37EDEFB-7E7A-E76E-DC06-9057E035E455}"/>
                    </a:ext>
                  </a:extLst>
                </p:cNvPr>
                <p:cNvSpPr/>
                <p:nvPr/>
              </p:nvSpPr>
              <p:spPr>
                <a:xfrm>
                  <a:off x="4381913" y="5151093"/>
                  <a:ext cx="4205247" cy="846959"/>
                </a:xfrm>
                <a:prstGeom prst="roundRect">
                  <a:avLst>
                    <a:gd name="adj" fmla="val 8434"/>
                  </a:avLst>
                </a:prstGeom>
                <a:solidFill>
                  <a:srgbClr val="3275B9"/>
                </a:solid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62" name="사각형: 둥근 모서리 61">
                  <a:extLst>
                    <a:ext uri="{FF2B5EF4-FFF2-40B4-BE49-F238E27FC236}">
                      <a16:creationId xmlns:a16="http://schemas.microsoft.com/office/drawing/2014/main" id="{A314E24A-72AE-F612-5CCC-08E37BCC912B}"/>
                    </a:ext>
                  </a:extLst>
                </p:cNvPr>
                <p:cNvSpPr/>
                <p:nvPr/>
              </p:nvSpPr>
              <p:spPr>
                <a:xfrm>
                  <a:off x="4381913" y="2127664"/>
                  <a:ext cx="2057346" cy="842425"/>
                </a:xfrm>
                <a:prstGeom prst="roundRect">
                  <a:avLst>
                    <a:gd name="adj" fmla="val 8323"/>
                  </a:avLst>
                </a:prstGeom>
                <a:solidFill>
                  <a:srgbClr val="DCE8F3"/>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3" name="사각형: 둥근 모서리 62">
                  <a:extLst>
                    <a:ext uri="{FF2B5EF4-FFF2-40B4-BE49-F238E27FC236}">
                      <a16:creationId xmlns:a16="http://schemas.microsoft.com/office/drawing/2014/main" id="{F96FB556-5619-1194-281E-6663DD56F27B}"/>
                    </a:ext>
                  </a:extLst>
                </p:cNvPr>
                <p:cNvSpPr/>
                <p:nvPr/>
              </p:nvSpPr>
              <p:spPr>
                <a:xfrm>
                  <a:off x="6529812" y="2127665"/>
                  <a:ext cx="2057346" cy="842425"/>
                </a:xfrm>
                <a:prstGeom prst="roundRect">
                  <a:avLst>
                    <a:gd name="adj" fmla="val 8323"/>
                  </a:avLst>
                </a:prstGeom>
                <a:solidFill>
                  <a:srgbClr val="DCE8F3"/>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4" name="사각형: 둥근 모서리 63">
                  <a:extLst>
                    <a:ext uri="{FF2B5EF4-FFF2-40B4-BE49-F238E27FC236}">
                      <a16:creationId xmlns:a16="http://schemas.microsoft.com/office/drawing/2014/main" id="{0091C256-A2A4-9E7C-356F-4AC3D35A3474}"/>
                    </a:ext>
                  </a:extLst>
                </p:cNvPr>
                <p:cNvSpPr/>
                <p:nvPr/>
              </p:nvSpPr>
              <p:spPr>
                <a:xfrm>
                  <a:off x="4381913" y="3633003"/>
                  <a:ext cx="4205247" cy="846959"/>
                </a:xfrm>
                <a:prstGeom prst="roundRect">
                  <a:avLst>
                    <a:gd name="adj" fmla="val 8434"/>
                  </a:avLst>
                </a:prstGeom>
                <a:solidFill>
                  <a:srgbClr val="A9C5E1"/>
                </a:solid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grpSp>
          <p:grpSp>
            <p:nvGrpSpPr>
              <p:cNvPr id="9" name="그룹 8">
                <a:extLst>
                  <a:ext uri="{FF2B5EF4-FFF2-40B4-BE49-F238E27FC236}">
                    <a16:creationId xmlns:a16="http://schemas.microsoft.com/office/drawing/2014/main" id="{BBA2FA6F-CFF9-4EAE-3C6B-A1FA3AAAD418}"/>
                  </a:ext>
                </a:extLst>
              </p:cNvPr>
              <p:cNvGrpSpPr/>
              <p:nvPr/>
            </p:nvGrpSpPr>
            <p:grpSpPr>
              <a:xfrm>
                <a:off x="4306582" y="2037035"/>
                <a:ext cx="4361168" cy="4042035"/>
                <a:chOff x="4306582" y="2037035"/>
                <a:chExt cx="4361168" cy="4042035"/>
              </a:xfrm>
            </p:grpSpPr>
            <p:sp>
              <p:nvSpPr>
                <p:cNvPr id="11" name="사각형: 둥근 모서리 10">
                  <a:extLst>
                    <a:ext uri="{FF2B5EF4-FFF2-40B4-BE49-F238E27FC236}">
                      <a16:creationId xmlns:a16="http://schemas.microsoft.com/office/drawing/2014/main" id="{508BAAB3-787F-21FE-0442-26803D75BF6D}"/>
                    </a:ext>
                  </a:extLst>
                </p:cNvPr>
                <p:cNvSpPr/>
                <p:nvPr/>
              </p:nvSpPr>
              <p:spPr>
                <a:xfrm>
                  <a:off x="4306582" y="2037035"/>
                  <a:ext cx="4361168" cy="4042035"/>
                </a:xfrm>
                <a:prstGeom prst="roundRect">
                  <a:avLst>
                    <a:gd name="adj" fmla="val 3777"/>
                  </a:avLst>
                </a:prstGeom>
                <a:noFill/>
                <a:ln w="28575" cap="rnd">
                  <a:solidFill>
                    <a:srgbClr val="3275B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4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24" name="TextBox 23">
                  <a:extLst>
                    <a:ext uri="{FF2B5EF4-FFF2-40B4-BE49-F238E27FC236}">
                      <a16:creationId xmlns:a16="http://schemas.microsoft.com/office/drawing/2014/main" id="{9A8649EB-E9DC-3979-26C0-FF0CC69D9D83}"/>
                    </a:ext>
                  </a:extLst>
                </p:cNvPr>
                <p:cNvSpPr txBox="1"/>
                <p:nvPr/>
              </p:nvSpPr>
              <p:spPr>
                <a:xfrm>
                  <a:off x="5191712" y="5321942"/>
                  <a:ext cx="2585644" cy="505267"/>
                </a:xfrm>
                <a:prstGeom prst="rect">
                  <a:avLst/>
                </a:prstGeom>
                <a:noFill/>
              </p:spPr>
              <p:txBody>
                <a:bodyPr wrap="none" lIns="0" tIns="0" rIns="0" bIns="0" rtlCol="0" anchor="ctr">
                  <a:spAutoFit/>
                </a:bodyPr>
                <a:lstStyle/>
                <a:p>
                  <a:pPr algn="ctr">
                    <a:spcAft>
                      <a:spcPts val="100"/>
                    </a:spcAft>
                  </a:pPr>
                  <a:r>
                    <a:rPr lang="ko-KR" altLang="en-US" sz="1600" b="1"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rPr>
                    <a:t>다양성 존중</a:t>
                  </a:r>
                  <a:r>
                    <a:rPr lang="en-US" altLang="ko-KR" sz="1600" b="1"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rPr>
                    <a:t>, </a:t>
                  </a:r>
                  <a:r>
                    <a:rPr lang="ko-KR" altLang="en-US" sz="1600" b="1"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rPr>
                    <a:t>공존의 가치 이해</a:t>
                  </a:r>
                  <a:r>
                    <a:rPr lang="en-US" altLang="ko-KR" sz="1600" b="1"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rPr>
                    <a:t>,</a:t>
                  </a:r>
                </a:p>
                <a:p>
                  <a:pPr algn="ctr">
                    <a:spcAft>
                      <a:spcPts val="100"/>
                    </a:spcAft>
                  </a:pPr>
                  <a:r>
                    <a:rPr lang="ko-KR" altLang="en-US" sz="1600" b="1"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rPr>
                    <a:t>공동체 문제 해결에 주체적 참여</a:t>
                  </a:r>
                </a:p>
              </p:txBody>
            </p:sp>
            <p:sp>
              <p:nvSpPr>
                <p:cNvPr id="25" name="TextBox 24">
                  <a:extLst>
                    <a:ext uri="{FF2B5EF4-FFF2-40B4-BE49-F238E27FC236}">
                      <a16:creationId xmlns:a16="http://schemas.microsoft.com/office/drawing/2014/main" id="{E54EAC42-2537-1638-1FF2-F38A28BD7673}"/>
                    </a:ext>
                  </a:extLst>
                </p:cNvPr>
                <p:cNvSpPr txBox="1"/>
                <p:nvPr/>
              </p:nvSpPr>
              <p:spPr>
                <a:xfrm>
                  <a:off x="4645151" y="2212887"/>
                  <a:ext cx="1530868" cy="671979"/>
                </a:xfrm>
                <a:prstGeom prst="rect">
                  <a:avLst/>
                </a:prstGeom>
                <a:noFill/>
              </p:spPr>
              <p:txBody>
                <a:bodyPr wrap="none" lIns="0" tIns="0" rIns="0" bIns="0" rtlCol="0" anchor="ctr">
                  <a:spAutoFit/>
                </a:bodyPr>
                <a:lstStyle/>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미적 경험을 통한</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자신의 이해와 정체성</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형성</a:t>
                  </a:r>
                </a:p>
              </p:txBody>
            </p:sp>
            <p:sp>
              <p:nvSpPr>
                <p:cNvPr id="31" name="TextBox 30">
                  <a:extLst>
                    <a:ext uri="{FF2B5EF4-FFF2-40B4-BE49-F238E27FC236}">
                      <a16:creationId xmlns:a16="http://schemas.microsoft.com/office/drawing/2014/main" id="{597E62E8-0BA1-902E-F40D-CB69506537BB}"/>
                    </a:ext>
                  </a:extLst>
                </p:cNvPr>
                <p:cNvSpPr txBox="1"/>
                <p:nvPr/>
              </p:nvSpPr>
              <p:spPr>
                <a:xfrm>
                  <a:off x="6793051" y="2212888"/>
                  <a:ext cx="1530868" cy="671979"/>
                </a:xfrm>
                <a:prstGeom prst="rect">
                  <a:avLst/>
                </a:prstGeom>
                <a:noFill/>
              </p:spPr>
              <p:txBody>
                <a:bodyPr wrap="none" lIns="0" tIns="0" rIns="0" bIns="0" rtlCol="0" anchor="ctr">
                  <a:spAutoFit/>
                </a:bodyPr>
                <a:lstStyle/>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타인</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환경</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세계와</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상호작용하며</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고유성과 다양성 존중</a:t>
                  </a:r>
                </a:p>
              </p:txBody>
            </p:sp>
            <p:sp>
              <p:nvSpPr>
                <p:cNvPr id="32" name="TextBox 31">
                  <a:extLst>
                    <a:ext uri="{FF2B5EF4-FFF2-40B4-BE49-F238E27FC236}">
                      <a16:creationId xmlns:a16="http://schemas.microsoft.com/office/drawing/2014/main" id="{4396BF1C-47D3-9BEF-82FF-F747C0EAEE0E}"/>
                    </a:ext>
                  </a:extLst>
                </p:cNvPr>
                <p:cNvSpPr txBox="1"/>
                <p:nvPr/>
              </p:nvSpPr>
              <p:spPr>
                <a:xfrm>
                  <a:off x="5220568" y="3803848"/>
                  <a:ext cx="2527936" cy="505267"/>
                </a:xfrm>
                <a:prstGeom prst="rect">
                  <a:avLst/>
                </a:prstGeom>
                <a:noFill/>
              </p:spPr>
              <p:txBody>
                <a:bodyPr wrap="none" lIns="0" tIns="0" rIns="0" bIns="0" rtlCol="0" anchor="ctr">
                  <a:spAutoFit/>
                </a:bodyPr>
                <a:lstStyle/>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감수성과 성찰 능력 함양</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a:p>
                  <a:pPr algn="ctr">
                    <a:spcAft>
                      <a:spcPts val="1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미술문화 이해와 창출에의 참여</a:t>
                  </a:r>
                </a:p>
              </p:txBody>
            </p:sp>
            <p:grpSp>
              <p:nvGrpSpPr>
                <p:cNvPr id="36" name="그룹 35">
                  <a:extLst>
                    <a:ext uri="{FF2B5EF4-FFF2-40B4-BE49-F238E27FC236}">
                      <a16:creationId xmlns:a16="http://schemas.microsoft.com/office/drawing/2014/main" id="{0A7D24EB-8A0D-5B69-A50F-2FF362C87267}"/>
                    </a:ext>
                  </a:extLst>
                </p:cNvPr>
                <p:cNvGrpSpPr/>
                <p:nvPr/>
              </p:nvGrpSpPr>
              <p:grpSpPr>
                <a:xfrm>
                  <a:off x="6405612" y="3028993"/>
                  <a:ext cx="163107" cy="496343"/>
                  <a:chOff x="2805263" y="2738659"/>
                  <a:chExt cx="161536" cy="491563"/>
                </a:xfrm>
                <a:solidFill>
                  <a:srgbClr val="189F98">
                    <a:alpha val="41000"/>
                  </a:srgbClr>
                </a:solidFill>
              </p:grpSpPr>
              <p:sp>
                <p:nvSpPr>
                  <p:cNvPr id="48" name="자유형: 도형 47">
                    <a:extLst>
                      <a:ext uri="{FF2B5EF4-FFF2-40B4-BE49-F238E27FC236}">
                        <a16:creationId xmlns:a16="http://schemas.microsoft.com/office/drawing/2014/main" id="{F211ACD4-AA38-1131-CAA8-E4EEC712DC7C}"/>
                      </a:ext>
                    </a:extLst>
                  </p:cNvPr>
                  <p:cNvSpPr/>
                  <p:nvPr/>
                </p:nvSpPr>
                <p:spPr>
                  <a:xfrm rot="2700000">
                    <a:off x="2805252" y="2738670"/>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solidFill>
                    <a:srgbClr val="96B8DB"/>
                  </a:solid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49" name="자유형: 도형 48">
                    <a:extLst>
                      <a:ext uri="{FF2B5EF4-FFF2-40B4-BE49-F238E27FC236}">
                        <a16:creationId xmlns:a16="http://schemas.microsoft.com/office/drawing/2014/main" id="{1D50F46E-BAF8-C0B5-F90D-FD2A998C0E1A}"/>
                      </a:ext>
                    </a:extLst>
                  </p:cNvPr>
                  <p:cNvSpPr/>
                  <p:nvPr/>
                </p:nvSpPr>
                <p:spPr>
                  <a:xfrm rot="2700000">
                    <a:off x="2805252" y="2903672"/>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solidFill>
                    <a:srgbClr val="96B8DB"/>
                  </a:solid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50" name="자유형: 도형 49">
                    <a:extLst>
                      <a:ext uri="{FF2B5EF4-FFF2-40B4-BE49-F238E27FC236}">
                        <a16:creationId xmlns:a16="http://schemas.microsoft.com/office/drawing/2014/main" id="{95A6332B-F8E0-92D2-094D-AAC995143CE3}"/>
                      </a:ext>
                    </a:extLst>
                  </p:cNvPr>
                  <p:cNvSpPr/>
                  <p:nvPr/>
                </p:nvSpPr>
                <p:spPr>
                  <a:xfrm rot="2700000">
                    <a:off x="2805252" y="3068675"/>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solidFill>
                    <a:srgbClr val="96B8DB"/>
                  </a:solid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grpSp>
              <p:nvGrpSpPr>
                <p:cNvPr id="37" name="그룹 36">
                  <a:extLst>
                    <a:ext uri="{FF2B5EF4-FFF2-40B4-BE49-F238E27FC236}">
                      <a16:creationId xmlns:a16="http://schemas.microsoft.com/office/drawing/2014/main" id="{FD54C37C-05FE-D632-8CCC-C58CFA7B8C75}"/>
                    </a:ext>
                  </a:extLst>
                </p:cNvPr>
                <p:cNvGrpSpPr/>
                <p:nvPr/>
              </p:nvGrpSpPr>
              <p:grpSpPr>
                <a:xfrm>
                  <a:off x="6405612" y="4540710"/>
                  <a:ext cx="163107" cy="496343"/>
                  <a:chOff x="2805263" y="2738659"/>
                  <a:chExt cx="161536" cy="491563"/>
                </a:xfrm>
                <a:solidFill>
                  <a:srgbClr val="189F98">
                    <a:alpha val="41000"/>
                  </a:srgbClr>
                </a:solidFill>
              </p:grpSpPr>
              <p:sp>
                <p:nvSpPr>
                  <p:cNvPr id="38" name="자유형: 도형 37">
                    <a:extLst>
                      <a:ext uri="{FF2B5EF4-FFF2-40B4-BE49-F238E27FC236}">
                        <a16:creationId xmlns:a16="http://schemas.microsoft.com/office/drawing/2014/main" id="{5F419E91-CE9E-71B6-0ADB-22A35E9F8BCB}"/>
                      </a:ext>
                    </a:extLst>
                  </p:cNvPr>
                  <p:cNvSpPr/>
                  <p:nvPr/>
                </p:nvSpPr>
                <p:spPr>
                  <a:xfrm rot="2700000">
                    <a:off x="2805252" y="2738670"/>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solidFill>
                    <a:srgbClr val="96B8DB"/>
                  </a:solid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43" name="자유형: 도형 42">
                    <a:extLst>
                      <a:ext uri="{FF2B5EF4-FFF2-40B4-BE49-F238E27FC236}">
                        <a16:creationId xmlns:a16="http://schemas.microsoft.com/office/drawing/2014/main" id="{D8934702-7900-1B26-A9E6-46EB2AEDE84B}"/>
                      </a:ext>
                    </a:extLst>
                  </p:cNvPr>
                  <p:cNvSpPr/>
                  <p:nvPr/>
                </p:nvSpPr>
                <p:spPr>
                  <a:xfrm rot="2700000">
                    <a:off x="2805252" y="2903672"/>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solidFill>
                    <a:srgbClr val="96B8DB"/>
                  </a:solid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44" name="자유형: 도형 43">
                    <a:extLst>
                      <a:ext uri="{FF2B5EF4-FFF2-40B4-BE49-F238E27FC236}">
                        <a16:creationId xmlns:a16="http://schemas.microsoft.com/office/drawing/2014/main" id="{84D2B2C9-8116-9B0A-C89B-C7219F9242AC}"/>
                      </a:ext>
                    </a:extLst>
                  </p:cNvPr>
                  <p:cNvSpPr/>
                  <p:nvPr/>
                </p:nvSpPr>
                <p:spPr>
                  <a:xfrm rot="2700000">
                    <a:off x="2805252" y="3068675"/>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solidFill>
                    <a:srgbClr val="96B8DB"/>
                  </a:solidFill>
                  <a:ln w="8898" cap="flat">
                    <a:noFill/>
                    <a:prstDash val="solid"/>
                    <a:miter/>
                  </a:ln>
                </p:spPr>
                <p:txBody>
                  <a:bodyPr wrap="none" rtlCol="0" anchor="ctr">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grpSp>
          <p:sp>
            <p:nvSpPr>
              <p:cNvPr id="10" name="TextBox 9">
                <a:extLst>
                  <a:ext uri="{FF2B5EF4-FFF2-40B4-BE49-F238E27FC236}">
                    <a16:creationId xmlns:a16="http://schemas.microsoft.com/office/drawing/2014/main" id="{EE93E414-B005-90D3-BA46-2FE2F0285E22}"/>
                  </a:ext>
                </a:extLst>
              </p:cNvPr>
              <p:cNvSpPr txBox="1"/>
              <p:nvPr/>
            </p:nvSpPr>
            <p:spPr>
              <a:xfrm>
                <a:off x="4839279" y="1345443"/>
                <a:ext cx="3295774" cy="615553"/>
              </a:xfrm>
              <a:prstGeom prst="rect">
                <a:avLst/>
              </a:prstGeom>
              <a:noFill/>
            </p:spPr>
            <p:txBody>
              <a:bodyPr wrap="none" lIns="0" tIns="0" rIns="0" bIns="0" rtlCol="0" anchor="ctr">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ko-KR" altLang="en-US" sz="2000" dirty="0">
                    <a:solidFill>
                      <a:srgbClr val="3275B9"/>
                    </a:solidFill>
                    <a:latin typeface="Kim jung chul Gothic Bold" panose="020B0803000000000000" pitchFamily="50" charset="-127"/>
                    <a:ea typeface="Kim jung chul Gothic Bold" panose="020B0803000000000000" pitchFamily="50" charset="-127"/>
                  </a:rPr>
                  <a:t>미술 교과를 통한</a:t>
                </a:r>
                <a:endParaRPr lang="en-US" altLang="ko-KR" sz="2000" dirty="0">
                  <a:solidFill>
                    <a:srgbClr val="3275B9"/>
                  </a:solidFill>
                  <a:latin typeface="Kim jung chul Gothic Bold" panose="020B0803000000000000" pitchFamily="50" charset="-127"/>
                  <a:ea typeface="Kim jung chul Gothic Bold" panose="020B0803000000000000" pitchFamily="50" charset="-127"/>
                </a:endParaRPr>
              </a:p>
              <a:p>
                <a:pPr algn="ctr"/>
                <a:r>
                  <a:rPr lang="ko-KR" altLang="en-US" sz="2000" dirty="0">
                    <a:solidFill>
                      <a:srgbClr val="3275B9"/>
                    </a:solidFill>
                    <a:latin typeface="Kim jung chul Gothic Bold" panose="020B0803000000000000" pitchFamily="50" charset="-127"/>
                    <a:ea typeface="Kim jung chul Gothic Bold" panose="020B0803000000000000" pitchFamily="50" charset="-127"/>
                  </a:rPr>
                  <a:t>정체성 형성과 공존의 가치 실현</a:t>
                </a:r>
              </a:p>
            </p:txBody>
          </p:sp>
        </p:grpSp>
      </p:grpSp>
    </p:spTree>
    <p:extLst>
      <p:ext uri="{BB962C8B-B14F-4D97-AF65-F5344CB8AC3E}">
        <p14:creationId xmlns:p14="http://schemas.microsoft.com/office/powerpoint/2010/main" val="979680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id="{5DE4C2F4-8A74-C2C5-0E06-AD1C648DE24B}"/>
              </a:ext>
            </a:extLst>
          </p:cNvPr>
          <p:cNvGrpSpPr/>
          <p:nvPr/>
        </p:nvGrpSpPr>
        <p:grpSpPr>
          <a:xfrm>
            <a:off x="474015" y="1341438"/>
            <a:ext cx="8210289" cy="4824637"/>
            <a:chOff x="474015" y="1341438"/>
            <a:chExt cx="8210289" cy="4824637"/>
          </a:xfrm>
        </p:grpSpPr>
        <p:sp>
          <p:nvSpPr>
            <p:cNvPr id="5" name="그래픽 1083">
              <a:extLst>
                <a:ext uri="{FF2B5EF4-FFF2-40B4-BE49-F238E27FC236}">
                  <a16:creationId xmlns:a16="http://schemas.microsoft.com/office/drawing/2014/main" id="{0437155E-C7EE-CE74-0B65-C495438A0527}"/>
                </a:ext>
              </a:extLst>
            </p:cNvPr>
            <p:cNvSpPr/>
            <p:nvPr/>
          </p:nvSpPr>
          <p:spPr>
            <a:xfrm>
              <a:off x="474015" y="4089349"/>
              <a:ext cx="4072560" cy="2076726"/>
            </a:xfrm>
            <a:custGeom>
              <a:avLst/>
              <a:gdLst>
                <a:gd name="connsiteX0" fmla="*/ -1322 w 3072384"/>
                <a:gd name="connsiteY0" fmla="*/ 907335 h 1611163"/>
                <a:gd name="connsiteX1" fmla="*/ -1322 w 3072384"/>
                <a:gd name="connsiteY1" fmla="*/ 1509410 h 1611163"/>
                <a:gd name="connsiteX2" fmla="*/ 100596 w 3072384"/>
                <a:gd name="connsiteY2" fmla="*/ 1611328 h 1611163"/>
                <a:gd name="connsiteX3" fmla="*/ 2969146 w 3072384"/>
                <a:gd name="connsiteY3" fmla="*/ 1611328 h 1611163"/>
                <a:gd name="connsiteX4" fmla="*/ 3071063 w 3072384"/>
                <a:gd name="connsiteY4" fmla="*/ 1509410 h 1611163"/>
                <a:gd name="connsiteX5" fmla="*/ 3071063 w 3072384"/>
                <a:gd name="connsiteY5" fmla="*/ 102091 h 1611163"/>
                <a:gd name="connsiteX6" fmla="*/ 2969335 w 3072384"/>
                <a:gd name="connsiteY6" fmla="*/ 164 h 1611163"/>
                <a:gd name="connsiteX7" fmla="*/ 2941618 w 3072384"/>
                <a:gd name="connsiteY7" fmla="*/ 3984 h 1611163"/>
                <a:gd name="connsiteX8" fmla="*/ 73546 w 3072384"/>
                <a:gd name="connsiteY8" fmla="*/ 808561 h 1611163"/>
                <a:gd name="connsiteX9" fmla="*/ -1322 w 3072384"/>
                <a:gd name="connsiteY9" fmla="*/ 907335 h 1611163"/>
                <a:gd name="connsiteX0" fmla="*/ 0 w 3072385"/>
                <a:gd name="connsiteY0" fmla="*/ 935400 h 1639393"/>
                <a:gd name="connsiteX1" fmla="*/ 0 w 3072385"/>
                <a:gd name="connsiteY1" fmla="*/ 1537475 h 1639393"/>
                <a:gd name="connsiteX2" fmla="*/ 101918 w 3072385"/>
                <a:gd name="connsiteY2" fmla="*/ 1639393 h 1639393"/>
                <a:gd name="connsiteX3" fmla="*/ 2970468 w 3072385"/>
                <a:gd name="connsiteY3" fmla="*/ 1639393 h 1639393"/>
                <a:gd name="connsiteX4" fmla="*/ 3072385 w 3072385"/>
                <a:gd name="connsiteY4" fmla="*/ 1537475 h 1639393"/>
                <a:gd name="connsiteX5" fmla="*/ 3072385 w 3072385"/>
                <a:gd name="connsiteY5" fmla="*/ 130156 h 1639393"/>
                <a:gd name="connsiteX6" fmla="*/ 2970657 w 3072385"/>
                <a:gd name="connsiteY6" fmla="*/ 28229 h 1639393"/>
                <a:gd name="connsiteX7" fmla="*/ 2949414 w 3072385"/>
                <a:gd name="connsiteY7" fmla="*/ 428 h 1639393"/>
                <a:gd name="connsiteX8" fmla="*/ 74868 w 3072385"/>
                <a:gd name="connsiteY8" fmla="*/ 836626 h 1639393"/>
                <a:gd name="connsiteX9" fmla="*/ 0 w 3072385"/>
                <a:gd name="connsiteY9" fmla="*/ 935400 h 1639393"/>
                <a:gd name="connsiteX0" fmla="*/ 0 w 3072385"/>
                <a:gd name="connsiteY0" fmla="*/ 977513 h 1681506"/>
                <a:gd name="connsiteX1" fmla="*/ 0 w 3072385"/>
                <a:gd name="connsiteY1" fmla="*/ 1579588 h 1681506"/>
                <a:gd name="connsiteX2" fmla="*/ 101918 w 3072385"/>
                <a:gd name="connsiteY2" fmla="*/ 1681506 h 1681506"/>
                <a:gd name="connsiteX3" fmla="*/ 2970468 w 3072385"/>
                <a:gd name="connsiteY3" fmla="*/ 1681506 h 1681506"/>
                <a:gd name="connsiteX4" fmla="*/ 3072385 w 3072385"/>
                <a:gd name="connsiteY4" fmla="*/ 1579588 h 1681506"/>
                <a:gd name="connsiteX5" fmla="*/ 3072385 w 3072385"/>
                <a:gd name="connsiteY5" fmla="*/ 172269 h 1681506"/>
                <a:gd name="connsiteX6" fmla="*/ 2970657 w 3072385"/>
                <a:gd name="connsiteY6" fmla="*/ 70342 h 1681506"/>
                <a:gd name="connsiteX7" fmla="*/ 2949414 w 3072385"/>
                <a:gd name="connsiteY7" fmla="*/ 105 h 1681506"/>
                <a:gd name="connsiteX8" fmla="*/ 74868 w 3072385"/>
                <a:gd name="connsiteY8" fmla="*/ 878739 h 1681506"/>
                <a:gd name="connsiteX9" fmla="*/ 0 w 3072385"/>
                <a:gd name="connsiteY9" fmla="*/ 977513 h 1681506"/>
                <a:gd name="connsiteX0" fmla="*/ 0 w 3072385"/>
                <a:gd name="connsiteY0" fmla="*/ 984573 h 1688566"/>
                <a:gd name="connsiteX1" fmla="*/ 0 w 3072385"/>
                <a:gd name="connsiteY1" fmla="*/ 1586648 h 1688566"/>
                <a:gd name="connsiteX2" fmla="*/ 101918 w 3072385"/>
                <a:gd name="connsiteY2" fmla="*/ 1688566 h 1688566"/>
                <a:gd name="connsiteX3" fmla="*/ 2970468 w 3072385"/>
                <a:gd name="connsiteY3" fmla="*/ 1688566 h 1688566"/>
                <a:gd name="connsiteX4" fmla="*/ 3072385 w 3072385"/>
                <a:gd name="connsiteY4" fmla="*/ 1586648 h 1688566"/>
                <a:gd name="connsiteX5" fmla="*/ 3072385 w 3072385"/>
                <a:gd name="connsiteY5" fmla="*/ 179329 h 1688566"/>
                <a:gd name="connsiteX6" fmla="*/ 2970657 w 3072385"/>
                <a:gd name="connsiteY6" fmla="*/ 77402 h 1688566"/>
                <a:gd name="connsiteX7" fmla="*/ 2929891 w 3072385"/>
                <a:gd name="connsiteY7" fmla="*/ 93 h 1688566"/>
                <a:gd name="connsiteX8" fmla="*/ 74868 w 3072385"/>
                <a:gd name="connsiteY8" fmla="*/ 885799 h 1688566"/>
                <a:gd name="connsiteX9" fmla="*/ 0 w 3072385"/>
                <a:gd name="connsiteY9" fmla="*/ 984573 h 1688566"/>
                <a:gd name="connsiteX0" fmla="*/ 0 w 3072385"/>
                <a:gd name="connsiteY0" fmla="*/ 998702 h 1702695"/>
                <a:gd name="connsiteX1" fmla="*/ 0 w 3072385"/>
                <a:gd name="connsiteY1" fmla="*/ 1600777 h 1702695"/>
                <a:gd name="connsiteX2" fmla="*/ 101918 w 3072385"/>
                <a:gd name="connsiteY2" fmla="*/ 1702695 h 1702695"/>
                <a:gd name="connsiteX3" fmla="*/ 2970468 w 3072385"/>
                <a:gd name="connsiteY3" fmla="*/ 1702695 h 1702695"/>
                <a:gd name="connsiteX4" fmla="*/ 3072385 w 3072385"/>
                <a:gd name="connsiteY4" fmla="*/ 1600777 h 1702695"/>
                <a:gd name="connsiteX5" fmla="*/ 3072385 w 3072385"/>
                <a:gd name="connsiteY5" fmla="*/ 193458 h 1702695"/>
                <a:gd name="connsiteX6" fmla="*/ 2970657 w 3072385"/>
                <a:gd name="connsiteY6" fmla="*/ 91531 h 1702695"/>
                <a:gd name="connsiteX7" fmla="*/ 2916875 w 3072385"/>
                <a:gd name="connsiteY7" fmla="*/ 76 h 1702695"/>
                <a:gd name="connsiteX8" fmla="*/ 74868 w 3072385"/>
                <a:gd name="connsiteY8" fmla="*/ 899928 h 1702695"/>
                <a:gd name="connsiteX9" fmla="*/ 0 w 3072385"/>
                <a:gd name="connsiteY9" fmla="*/ 998702 h 1702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72385" h="1702695">
                  <a:moveTo>
                    <a:pt x="0" y="998702"/>
                  </a:moveTo>
                  <a:lnTo>
                    <a:pt x="0" y="1600777"/>
                  </a:lnTo>
                  <a:cubicBezTo>
                    <a:pt x="0" y="1657065"/>
                    <a:pt x="45625" y="1702695"/>
                    <a:pt x="101918" y="1702695"/>
                  </a:cubicBezTo>
                  <a:lnTo>
                    <a:pt x="2970468" y="1702695"/>
                  </a:lnTo>
                  <a:cubicBezTo>
                    <a:pt x="3026760" y="1702695"/>
                    <a:pt x="3072385" y="1657065"/>
                    <a:pt x="3072385" y="1600777"/>
                  </a:cubicBezTo>
                  <a:lnTo>
                    <a:pt x="3072385" y="193458"/>
                  </a:lnTo>
                  <a:cubicBezTo>
                    <a:pt x="3072480" y="137223"/>
                    <a:pt x="2996575" y="123761"/>
                    <a:pt x="2970657" y="91531"/>
                  </a:cubicBezTo>
                  <a:cubicBezTo>
                    <a:pt x="2944739" y="59301"/>
                    <a:pt x="2925924" y="-2467"/>
                    <a:pt x="2916875" y="76"/>
                  </a:cubicBezTo>
                  <a:cubicBezTo>
                    <a:pt x="1960851" y="268268"/>
                    <a:pt x="1030892" y="631736"/>
                    <a:pt x="74868" y="899928"/>
                  </a:cubicBezTo>
                  <a:cubicBezTo>
                    <a:pt x="30576" y="912352"/>
                    <a:pt x="0" y="952719"/>
                    <a:pt x="0" y="998702"/>
                  </a:cubicBezTo>
                  <a:close/>
                </a:path>
              </a:pathLst>
            </a:custGeom>
            <a:solidFill>
              <a:srgbClr val="75C24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 name="그래픽 1075">
              <a:extLst>
                <a:ext uri="{FF2B5EF4-FFF2-40B4-BE49-F238E27FC236}">
                  <a16:creationId xmlns:a16="http://schemas.microsoft.com/office/drawing/2014/main" id="{EE216A7E-6573-B65B-BFC9-92192C6B2E1B}"/>
                </a:ext>
              </a:extLst>
            </p:cNvPr>
            <p:cNvSpPr/>
            <p:nvPr/>
          </p:nvSpPr>
          <p:spPr>
            <a:xfrm flipH="1">
              <a:off x="4675517" y="1342107"/>
              <a:ext cx="4000161" cy="3747478"/>
            </a:xfrm>
            <a:custGeom>
              <a:avLst/>
              <a:gdLst>
                <a:gd name="connsiteX0" fmla="*/ 3084670 w 3086100"/>
                <a:gd name="connsiteY0" fmla="*/ 1928858 h 2825639"/>
                <a:gd name="connsiteX1" fmla="*/ 1750503 w 3086100"/>
                <a:gd name="connsiteY1" fmla="*/ 59957 h 2825639"/>
                <a:gd name="connsiteX2" fmla="*/ 1634964 w 3086100"/>
                <a:gd name="connsiteY2" fmla="*/ 521 h 2825639"/>
                <a:gd name="connsiteX3" fmla="*/ 140588 w 3086100"/>
                <a:gd name="connsiteY3" fmla="*/ 521 h 2825639"/>
                <a:gd name="connsiteX4" fmla="*/ -1430 w 3086100"/>
                <a:gd name="connsiteY4" fmla="*/ 142349 h 2825639"/>
                <a:gd name="connsiteX5" fmla="*/ -1430 w 3086100"/>
                <a:gd name="connsiteY5" fmla="*/ 142444 h 2825639"/>
                <a:gd name="connsiteX6" fmla="*/ -1430 w 3086100"/>
                <a:gd name="connsiteY6" fmla="*/ 2684190 h 2825639"/>
                <a:gd name="connsiteX7" fmla="*/ 140682 w 3086100"/>
                <a:gd name="connsiteY7" fmla="*/ 2826160 h 2825639"/>
                <a:gd name="connsiteX8" fmla="*/ 182212 w 3086100"/>
                <a:gd name="connsiteY8" fmla="*/ 2819921 h 2825639"/>
                <a:gd name="connsiteX9" fmla="*/ 3084670 w 3086100"/>
                <a:gd name="connsiteY9" fmla="*/ 1928858 h 2825639"/>
                <a:gd name="connsiteX0" fmla="*/ 3020791 w 3020791"/>
                <a:gd name="connsiteY0" fmla="*/ 1961937 h 2825640"/>
                <a:gd name="connsiteX1" fmla="*/ 1751933 w 3020791"/>
                <a:gd name="connsiteY1" fmla="*/ 59437 h 2825640"/>
                <a:gd name="connsiteX2" fmla="*/ 1636394 w 3020791"/>
                <a:gd name="connsiteY2" fmla="*/ 1 h 2825640"/>
                <a:gd name="connsiteX3" fmla="*/ 142018 w 3020791"/>
                <a:gd name="connsiteY3" fmla="*/ 1 h 2825640"/>
                <a:gd name="connsiteX4" fmla="*/ 0 w 3020791"/>
                <a:gd name="connsiteY4" fmla="*/ 141829 h 2825640"/>
                <a:gd name="connsiteX5" fmla="*/ 0 w 3020791"/>
                <a:gd name="connsiteY5" fmla="*/ 141924 h 2825640"/>
                <a:gd name="connsiteX6" fmla="*/ 0 w 3020791"/>
                <a:gd name="connsiteY6" fmla="*/ 2683670 h 2825640"/>
                <a:gd name="connsiteX7" fmla="*/ 142112 w 3020791"/>
                <a:gd name="connsiteY7" fmla="*/ 2825640 h 2825640"/>
                <a:gd name="connsiteX8" fmla="*/ 183642 w 3020791"/>
                <a:gd name="connsiteY8" fmla="*/ 2819401 h 2825640"/>
                <a:gd name="connsiteX9" fmla="*/ 3020791 w 3020791"/>
                <a:gd name="connsiteY9" fmla="*/ 1961937 h 2825640"/>
                <a:gd name="connsiteX0" fmla="*/ 3020791 w 3020791"/>
                <a:gd name="connsiteY0" fmla="*/ 1961937 h 2825640"/>
                <a:gd name="connsiteX1" fmla="*/ 1751933 w 3020791"/>
                <a:gd name="connsiteY1" fmla="*/ 59437 h 2825640"/>
                <a:gd name="connsiteX2" fmla="*/ 1603740 w 3020791"/>
                <a:gd name="connsiteY2" fmla="*/ 1 h 2825640"/>
                <a:gd name="connsiteX3" fmla="*/ 142018 w 3020791"/>
                <a:gd name="connsiteY3" fmla="*/ 1 h 2825640"/>
                <a:gd name="connsiteX4" fmla="*/ 0 w 3020791"/>
                <a:gd name="connsiteY4" fmla="*/ 141829 h 2825640"/>
                <a:gd name="connsiteX5" fmla="*/ 0 w 3020791"/>
                <a:gd name="connsiteY5" fmla="*/ 141924 h 2825640"/>
                <a:gd name="connsiteX6" fmla="*/ 0 w 3020791"/>
                <a:gd name="connsiteY6" fmla="*/ 2683670 h 2825640"/>
                <a:gd name="connsiteX7" fmla="*/ 142112 w 3020791"/>
                <a:gd name="connsiteY7" fmla="*/ 2825640 h 2825640"/>
                <a:gd name="connsiteX8" fmla="*/ 183642 w 3020791"/>
                <a:gd name="connsiteY8" fmla="*/ 2819401 h 2825640"/>
                <a:gd name="connsiteX9" fmla="*/ 3020791 w 3020791"/>
                <a:gd name="connsiteY9" fmla="*/ 1961937 h 2825640"/>
                <a:gd name="connsiteX0" fmla="*/ 3020791 w 3020791"/>
                <a:gd name="connsiteY0" fmla="*/ 1961937 h 2825640"/>
                <a:gd name="connsiteX1" fmla="*/ 1725809 w 3020791"/>
                <a:gd name="connsiteY1" fmla="*/ 59437 h 2825640"/>
                <a:gd name="connsiteX2" fmla="*/ 1603740 w 3020791"/>
                <a:gd name="connsiteY2" fmla="*/ 1 h 2825640"/>
                <a:gd name="connsiteX3" fmla="*/ 142018 w 3020791"/>
                <a:gd name="connsiteY3" fmla="*/ 1 h 2825640"/>
                <a:gd name="connsiteX4" fmla="*/ 0 w 3020791"/>
                <a:gd name="connsiteY4" fmla="*/ 141829 h 2825640"/>
                <a:gd name="connsiteX5" fmla="*/ 0 w 3020791"/>
                <a:gd name="connsiteY5" fmla="*/ 141924 h 2825640"/>
                <a:gd name="connsiteX6" fmla="*/ 0 w 3020791"/>
                <a:gd name="connsiteY6" fmla="*/ 2683670 h 2825640"/>
                <a:gd name="connsiteX7" fmla="*/ 142112 w 3020791"/>
                <a:gd name="connsiteY7" fmla="*/ 2825640 h 2825640"/>
                <a:gd name="connsiteX8" fmla="*/ 183642 w 3020791"/>
                <a:gd name="connsiteY8" fmla="*/ 2819401 h 2825640"/>
                <a:gd name="connsiteX9" fmla="*/ 3020791 w 3020791"/>
                <a:gd name="connsiteY9" fmla="*/ 1961937 h 282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0791" h="2825640">
                  <a:moveTo>
                    <a:pt x="3020791" y="1961937"/>
                  </a:moveTo>
                  <a:cubicBezTo>
                    <a:pt x="2576069" y="1338970"/>
                    <a:pt x="2170531" y="682404"/>
                    <a:pt x="1725809" y="59437"/>
                  </a:cubicBezTo>
                  <a:cubicBezTo>
                    <a:pt x="1699139" y="22138"/>
                    <a:pt x="1649556" y="1"/>
                    <a:pt x="1603740" y="1"/>
                  </a:cubicBezTo>
                  <a:lnTo>
                    <a:pt x="142018" y="1"/>
                  </a:lnTo>
                  <a:cubicBezTo>
                    <a:pt x="63626" y="-56"/>
                    <a:pt x="95" y="63447"/>
                    <a:pt x="0" y="141829"/>
                  </a:cubicBezTo>
                  <a:lnTo>
                    <a:pt x="0" y="141924"/>
                  </a:lnTo>
                  <a:lnTo>
                    <a:pt x="0" y="2683670"/>
                  </a:lnTo>
                  <a:cubicBezTo>
                    <a:pt x="0" y="2762108"/>
                    <a:pt x="63626" y="2825669"/>
                    <a:pt x="142112" y="2825640"/>
                  </a:cubicBezTo>
                  <a:cubicBezTo>
                    <a:pt x="156115" y="2825631"/>
                    <a:pt x="170212" y="2823535"/>
                    <a:pt x="183642" y="2819401"/>
                  </a:cubicBezTo>
                  <a:lnTo>
                    <a:pt x="3020791" y="1961937"/>
                  </a:lnTo>
                  <a:close/>
                </a:path>
              </a:pathLst>
            </a:custGeom>
            <a:solidFill>
              <a:srgbClr val="7496C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solidFill>
                  <a:schemeClr val="lt1"/>
                </a:solidFill>
                <a:latin typeface="Kim jung chul Gothic Bold" panose="020B0803000000000000" pitchFamily="50" charset="-127"/>
                <a:ea typeface="Kim jung chul Gothic Bold" panose="020B0803000000000000" pitchFamily="50" charset="-127"/>
              </a:endParaRPr>
            </a:p>
          </p:txBody>
        </p:sp>
        <p:sp>
          <p:nvSpPr>
            <p:cNvPr id="7" name="그래픽 1083">
              <a:extLst>
                <a:ext uri="{FF2B5EF4-FFF2-40B4-BE49-F238E27FC236}">
                  <a16:creationId xmlns:a16="http://schemas.microsoft.com/office/drawing/2014/main" id="{1E8BB097-C290-633F-B1FB-D74FEC2ADE00}"/>
                </a:ext>
              </a:extLst>
            </p:cNvPr>
            <p:cNvSpPr/>
            <p:nvPr/>
          </p:nvSpPr>
          <p:spPr>
            <a:xfrm flipH="1">
              <a:off x="4611744" y="4089349"/>
              <a:ext cx="4072560" cy="2076726"/>
            </a:xfrm>
            <a:custGeom>
              <a:avLst/>
              <a:gdLst>
                <a:gd name="connsiteX0" fmla="*/ -1322 w 3072384"/>
                <a:gd name="connsiteY0" fmla="*/ 907335 h 1611163"/>
                <a:gd name="connsiteX1" fmla="*/ -1322 w 3072384"/>
                <a:gd name="connsiteY1" fmla="*/ 1509410 h 1611163"/>
                <a:gd name="connsiteX2" fmla="*/ 100596 w 3072384"/>
                <a:gd name="connsiteY2" fmla="*/ 1611328 h 1611163"/>
                <a:gd name="connsiteX3" fmla="*/ 2969146 w 3072384"/>
                <a:gd name="connsiteY3" fmla="*/ 1611328 h 1611163"/>
                <a:gd name="connsiteX4" fmla="*/ 3071063 w 3072384"/>
                <a:gd name="connsiteY4" fmla="*/ 1509410 h 1611163"/>
                <a:gd name="connsiteX5" fmla="*/ 3071063 w 3072384"/>
                <a:gd name="connsiteY5" fmla="*/ 102091 h 1611163"/>
                <a:gd name="connsiteX6" fmla="*/ 2969335 w 3072384"/>
                <a:gd name="connsiteY6" fmla="*/ 164 h 1611163"/>
                <a:gd name="connsiteX7" fmla="*/ 2941618 w 3072384"/>
                <a:gd name="connsiteY7" fmla="*/ 3984 h 1611163"/>
                <a:gd name="connsiteX8" fmla="*/ 73546 w 3072384"/>
                <a:gd name="connsiteY8" fmla="*/ 808561 h 1611163"/>
                <a:gd name="connsiteX9" fmla="*/ -1322 w 3072384"/>
                <a:gd name="connsiteY9" fmla="*/ 907335 h 1611163"/>
                <a:gd name="connsiteX0" fmla="*/ 0 w 3072385"/>
                <a:gd name="connsiteY0" fmla="*/ 935400 h 1639393"/>
                <a:gd name="connsiteX1" fmla="*/ 0 w 3072385"/>
                <a:gd name="connsiteY1" fmla="*/ 1537475 h 1639393"/>
                <a:gd name="connsiteX2" fmla="*/ 101918 w 3072385"/>
                <a:gd name="connsiteY2" fmla="*/ 1639393 h 1639393"/>
                <a:gd name="connsiteX3" fmla="*/ 2970468 w 3072385"/>
                <a:gd name="connsiteY3" fmla="*/ 1639393 h 1639393"/>
                <a:gd name="connsiteX4" fmla="*/ 3072385 w 3072385"/>
                <a:gd name="connsiteY4" fmla="*/ 1537475 h 1639393"/>
                <a:gd name="connsiteX5" fmla="*/ 3072385 w 3072385"/>
                <a:gd name="connsiteY5" fmla="*/ 130156 h 1639393"/>
                <a:gd name="connsiteX6" fmla="*/ 2970657 w 3072385"/>
                <a:gd name="connsiteY6" fmla="*/ 28229 h 1639393"/>
                <a:gd name="connsiteX7" fmla="*/ 2949414 w 3072385"/>
                <a:gd name="connsiteY7" fmla="*/ 428 h 1639393"/>
                <a:gd name="connsiteX8" fmla="*/ 74868 w 3072385"/>
                <a:gd name="connsiteY8" fmla="*/ 836626 h 1639393"/>
                <a:gd name="connsiteX9" fmla="*/ 0 w 3072385"/>
                <a:gd name="connsiteY9" fmla="*/ 935400 h 1639393"/>
                <a:gd name="connsiteX0" fmla="*/ 0 w 3072385"/>
                <a:gd name="connsiteY0" fmla="*/ 977513 h 1681506"/>
                <a:gd name="connsiteX1" fmla="*/ 0 w 3072385"/>
                <a:gd name="connsiteY1" fmla="*/ 1579588 h 1681506"/>
                <a:gd name="connsiteX2" fmla="*/ 101918 w 3072385"/>
                <a:gd name="connsiteY2" fmla="*/ 1681506 h 1681506"/>
                <a:gd name="connsiteX3" fmla="*/ 2970468 w 3072385"/>
                <a:gd name="connsiteY3" fmla="*/ 1681506 h 1681506"/>
                <a:gd name="connsiteX4" fmla="*/ 3072385 w 3072385"/>
                <a:gd name="connsiteY4" fmla="*/ 1579588 h 1681506"/>
                <a:gd name="connsiteX5" fmla="*/ 3072385 w 3072385"/>
                <a:gd name="connsiteY5" fmla="*/ 172269 h 1681506"/>
                <a:gd name="connsiteX6" fmla="*/ 2970657 w 3072385"/>
                <a:gd name="connsiteY6" fmla="*/ 70342 h 1681506"/>
                <a:gd name="connsiteX7" fmla="*/ 2949414 w 3072385"/>
                <a:gd name="connsiteY7" fmla="*/ 105 h 1681506"/>
                <a:gd name="connsiteX8" fmla="*/ 74868 w 3072385"/>
                <a:gd name="connsiteY8" fmla="*/ 878739 h 1681506"/>
                <a:gd name="connsiteX9" fmla="*/ 0 w 3072385"/>
                <a:gd name="connsiteY9" fmla="*/ 977513 h 1681506"/>
                <a:gd name="connsiteX0" fmla="*/ 0 w 3072385"/>
                <a:gd name="connsiteY0" fmla="*/ 984573 h 1688566"/>
                <a:gd name="connsiteX1" fmla="*/ 0 w 3072385"/>
                <a:gd name="connsiteY1" fmla="*/ 1586648 h 1688566"/>
                <a:gd name="connsiteX2" fmla="*/ 101918 w 3072385"/>
                <a:gd name="connsiteY2" fmla="*/ 1688566 h 1688566"/>
                <a:gd name="connsiteX3" fmla="*/ 2970468 w 3072385"/>
                <a:gd name="connsiteY3" fmla="*/ 1688566 h 1688566"/>
                <a:gd name="connsiteX4" fmla="*/ 3072385 w 3072385"/>
                <a:gd name="connsiteY4" fmla="*/ 1586648 h 1688566"/>
                <a:gd name="connsiteX5" fmla="*/ 3072385 w 3072385"/>
                <a:gd name="connsiteY5" fmla="*/ 179329 h 1688566"/>
                <a:gd name="connsiteX6" fmla="*/ 2970657 w 3072385"/>
                <a:gd name="connsiteY6" fmla="*/ 77402 h 1688566"/>
                <a:gd name="connsiteX7" fmla="*/ 2929891 w 3072385"/>
                <a:gd name="connsiteY7" fmla="*/ 93 h 1688566"/>
                <a:gd name="connsiteX8" fmla="*/ 74868 w 3072385"/>
                <a:gd name="connsiteY8" fmla="*/ 885799 h 1688566"/>
                <a:gd name="connsiteX9" fmla="*/ 0 w 3072385"/>
                <a:gd name="connsiteY9" fmla="*/ 984573 h 1688566"/>
                <a:gd name="connsiteX0" fmla="*/ 0 w 3072385"/>
                <a:gd name="connsiteY0" fmla="*/ 998702 h 1702695"/>
                <a:gd name="connsiteX1" fmla="*/ 0 w 3072385"/>
                <a:gd name="connsiteY1" fmla="*/ 1600777 h 1702695"/>
                <a:gd name="connsiteX2" fmla="*/ 101918 w 3072385"/>
                <a:gd name="connsiteY2" fmla="*/ 1702695 h 1702695"/>
                <a:gd name="connsiteX3" fmla="*/ 2970468 w 3072385"/>
                <a:gd name="connsiteY3" fmla="*/ 1702695 h 1702695"/>
                <a:gd name="connsiteX4" fmla="*/ 3072385 w 3072385"/>
                <a:gd name="connsiteY4" fmla="*/ 1600777 h 1702695"/>
                <a:gd name="connsiteX5" fmla="*/ 3072385 w 3072385"/>
                <a:gd name="connsiteY5" fmla="*/ 193458 h 1702695"/>
                <a:gd name="connsiteX6" fmla="*/ 2970657 w 3072385"/>
                <a:gd name="connsiteY6" fmla="*/ 91531 h 1702695"/>
                <a:gd name="connsiteX7" fmla="*/ 2916875 w 3072385"/>
                <a:gd name="connsiteY7" fmla="*/ 76 h 1702695"/>
                <a:gd name="connsiteX8" fmla="*/ 74868 w 3072385"/>
                <a:gd name="connsiteY8" fmla="*/ 899928 h 1702695"/>
                <a:gd name="connsiteX9" fmla="*/ 0 w 3072385"/>
                <a:gd name="connsiteY9" fmla="*/ 998702 h 1702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72385" h="1702695">
                  <a:moveTo>
                    <a:pt x="0" y="998702"/>
                  </a:moveTo>
                  <a:lnTo>
                    <a:pt x="0" y="1600777"/>
                  </a:lnTo>
                  <a:cubicBezTo>
                    <a:pt x="0" y="1657065"/>
                    <a:pt x="45625" y="1702695"/>
                    <a:pt x="101918" y="1702695"/>
                  </a:cubicBezTo>
                  <a:lnTo>
                    <a:pt x="2970468" y="1702695"/>
                  </a:lnTo>
                  <a:cubicBezTo>
                    <a:pt x="3026760" y="1702695"/>
                    <a:pt x="3072385" y="1657065"/>
                    <a:pt x="3072385" y="1600777"/>
                  </a:cubicBezTo>
                  <a:lnTo>
                    <a:pt x="3072385" y="193458"/>
                  </a:lnTo>
                  <a:cubicBezTo>
                    <a:pt x="3072480" y="137223"/>
                    <a:pt x="2996575" y="123761"/>
                    <a:pt x="2970657" y="91531"/>
                  </a:cubicBezTo>
                  <a:cubicBezTo>
                    <a:pt x="2944739" y="59301"/>
                    <a:pt x="2925924" y="-2467"/>
                    <a:pt x="2916875" y="76"/>
                  </a:cubicBezTo>
                  <a:cubicBezTo>
                    <a:pt x="1960851" y="268268"/>
                    <a:pt x="1030892" y="631736"/>
                    <a:pt x="74868" y="899928"/>
                  </a:cubicBezTo>
                  <a:cubicBezTo>
                    <a:pt x="30576" y="912352"/>
                    <a:pt x="0" y="952719"/>
                    <a:pt x="0" y="998702"/>
                  </a:cubicBezTo>
                  <a:close/>
                </a:path>
              </a:pathLst>
            </a:custGeom>
            <a:solidFill>
              <a:srgbClr val="FD9191">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8" name="그래픽 1079">
              <a:extLst>
                <a:ext uri="{FF2B5EF4-FFF2-40B4-BE49-F238E27FC236}">
                  <a16:creationId xmlns:a16="http://schemas.microsoft.com/office/drawing/2014/main" id="{A7264255-29E0-08E9-379D-36F9FC3C7613}"/>
                </a:ext>
              </a:extLst>
            </p:cNvPr>
            <p:cNvSpPr/>
            <p:nvPr/>
          </p:nvSpPr>
          <p:spPr>
            <a:xfrm>
              <a:off x="2876063" y="1341438"/>
              <a:ext cx="3391874" cy="2487898"/>
            </a:xfrm>
            <a:custGeom>
              <a:avLst/>
              <a:gdLst>
                <a:gd name="connsiteX0" fmla="*/ 1357555 w 2610102"/>
                <a:gd name="connsiteY0" fmla="*/ 1886595 h 1914478"/>
                <a:gd name="connsiteX1" fmla="*/ 2597044 w 2610102"/>
                <a:gd name="connsiteY1" fmla="*/ 103134 h 1914478"/>
                <a:gd name="connsiteX2" fmla="*/ 2580852 w 2610102"/>
                <a:gd name="connsiteY2" fmla="*/ 12027 h 1914478"/>
                <a:gd name="connsiteX3" fmla="*/ 2543323 w 2610102"/>
                <a:gd name="connsiteY3" fmla="*/ 264 h 1914478"/>
                <a:gd name="connsiteX4" fmla="*/ 64252 w 2610102"/>
                <a:gd name="connsiteY4" fmla="*/ 264 h 1914478"/>
                <a:gd name="connsiteX5" fmla="*/ -1280 w 2610102"/>
                <a:gd name="connsiteY5" fmla="*/ 65653 h 1914478"/>
                <a:gd name="connsiteX6" fmla="*/ 10530 w 2610102"/>
                <a:gd name="connsiteY6" fmla="*/ 103134 h 1914478"/>
                <a:gd name="connsiteX7" fmla="*/ 1250019 w 2610102"/>
                <a:gd name="connsiteY7" fmla="*/ 1886595 h 1914478"/>
                <a:gd name="connsiteX8" fmla="*/ 1341077 w 2610102"/>
                <a:gd name="connsiteY8" fmla="*/ 1903068 h 1914478"/>
                <a:gd name="connsiteX9" fmla="*/ 1357555 w 2610102"/>
                <a:gd name="connsiteY9" fmla="*/ 1886595 h 191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0102" h="1914478">
                  <a:moveTo>
                    <a:pt x="1357555" y="1886595"/>
                  </a:moveTo>
                  <a:lnTo>
                    <a:pt x="2597044" y="103134"/>
                  </a:lnTo>
                  <a:cubicBezTo>
                    <a:pt x="2617713" y="73492"/>
                    <a:pt x="2610474" y="32706"/>
                    <a:pt x="2580852" y="12027"/>
                  </a:cubicBezTo>
                  <a:cubicBezTo>
                    <a:pt x="2569802" y="4360"/>
                    <a:pt x="2556753" y="254"/>
                    <a:pt x="2543323" y="264"/>
                  </a:cubicBezTo>
                  <a:lnTo>
                    <a:pt x="64252" y="264"/>
                  </a:lnTo>
                  <a:cubicBezTo>
                    <a:pt x="28151" y="235"/>
                    <a:pt x="-1186" y="29515"/>
                    <a:pt x="-1280" y="65653"/>
                  </a:cubicBezTo>
                  <a:cubicBezTo>
                    <a:pt x="-1280" y="79055"/>
                    <a:pt x="2815" y="92142"/>
                    <a:pt x="10530" y="103134"/>
                  </a:cubicBezTo>
                  <a:lnTo>
                    <a:pt x="1250019" y="1886595"/>
                  </a:lnTo>
                  <a:cubicBezTo>
                    <a:pt x="1270592" y="1916290"/>
                    <a:pt x="1311359" y="1923666"/>
                    <a:pt x="1341077" y="1903068"/>
                  </a:cubicBezTo>
                  <a:cubicBezTo>
                    <a:pt x="1347555" y="1898607"/>
                    <a:pt x="1353079" y="1893027"/>
                    <a:pt x="1357555" y="1886595"/>
                  </a:cubicBezTo>
                  <a:close/>
                </a:path>
              </a:pathLst>
            </a:custGeom>
            <a:solidFill>
              <a:srgbClr val="189F98">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solidFill>
                  <a:schemeClr val="lt1"/>
                </a:solidFill>
                <a:latin typeface="Kim jung chul Gothic Bold" panose="020B0803000000000000" pitchFamily="50" charset="-127"/>
                <a:ea typeface="Kim jung chul Gothic Bold" panose="020B0803000000000000" pitchFamily="50" charset="-127"/>
              </a:endParaRPr>
            </a:p>
          </p:txBody>
        </p:sp>
        <p:sp>
          <p:nvSpPr>
            <p:cNvPr id="9" name="그래픽 1075">
              <a:extLst>
                <a:ext uri="{FF2B5EF4-FFF2-40B4-BE49-F238E27FC236}">
                  <a16:creationId xmlns:a16="http://schemas.microsoft.com/office/drawing/2014/main" id="{ED94D4FE-30C1-8F81-9CA1-C10662B5EF62}"/>
                </a:ext>
              </a:extLst>
            </p:cNvPr>
            <p:cNvSpPr/>
            <p:nvPr/>
          </p:nvSpPr>
          <p:spPr>
            <a:xfrm>
              <a:off x="474015" y="1342107"/>
              <a:ext cx="3990054" cy="3747478"/>
            </a:xfrm>
            <a:custGeom>
              <a:avLst/>
              <a:gdLst>
                <a:gd name="connsiteX0" fmla="*/ 3084670 w 3086100"/>
                <a:gd name="connsiteY0" fmla="*/ 1928858 h 2825639"/>
                <a:gd name="connsiteX1" fmla="*/ 1750503 w 3086100"/>
                <a:gd name="connsiteY1" fmla="*/ 59957 h 2825639"/>
                <a:gd name="connsiteX2" fmla="*/ 1634964 w 3086100"/>
                <a:gd name="connsiteY2" fmla="*/ 521 h 2825639"/>
                <a:gd name="connsiteX3" fmla="*/ 140588 w 3086100"/>
                <a:gd name="connsiteY3" fmla="*/ 521 h 2825639"/>
                <a:gd name="connsiteX4" fmla="*/ -1430 w 3086100"/>
                <a:gd name="connsiteY4" fmla="*/ 142349 h 2825639"/>
                <a:gd name="connsiteX5" fmla="*/ -1430 w 3086100"/>
                <a:gd name="connsiteY5" fmla="*/ 142444 h 2825639"/>
                <a:gd name="connsiteX6" fmla="*/ -1430 w 3086100"/>
                <a:gd name="connsiteY6" fmla="*/ 2684190 h 2825639"/>
                <a:gd name="connsiteX7" fmla="*/ 140682 w 3086100"/>
                <a:gd name="connsiteY7" fmla="*/ 2826160 h 2825639"/>
                <a:gd name="connsiteX8" fmla="*/ 182212 w 3086100"/>
                <a:gd name="connsiteY8" fmla="*/ 2819921 h 2825639"/>
                <a:gd name="connsiteX9" fmla="*/ 3084670 w 3086100"/>
                <a:gd name="connsiteY9" fmla="*/ 1928858 h 2825639"/>
                <a:gd name="connsiteX0" fmla="*/ 3020791 w 3020791"/>
                <a:gd name="connsiteY0" fmla="*/ 1961937 h 2825640"/>
                <a:gd name="connsiteX1" fmla="*/ 1751933 w 3020791"/>
                <a:gd name="connsiteY1" fmla="*/ 59437 h 2825640"/>
                <a:gd name="connsiteX2" fmla="*/ 1636394 w 3020791"/>
                <a:gd name="connsiteY2" fmla="*/ 1 h 2825640"/>
                <a:gd name="connsiteX3" fmla="*/ 142018 w 3020791"/>
                <a:gd name="connsiteY3" fmla="*/ 1 h 2825640"/>
                <a:gd name="connsiteX4" fmla="*/ 0 w 3020791"/>
                <a:gd name="connsiteY4" fmla="*/ 141829 h 2825640"/>
                <a:gd name="connsiteX5" fmla="*/ 0 w 3020791"/>
                <a:gd name="connsiteY5" fmla="*/ 141924 h 2825640"/>
                <a:gd name="connsiteX6" fmla="*/ 0 w 3020791"/>
                <a:gd name="connsiteY6" fmla="*/ 2683670 h 2825640"/>
                <a:gd name="connsiteX7" fmla="*/ 142112 w 3020791"/>
                <a:gd name="connsiteY7" fmla="*/ 2825640 h 2825640"/>
                <a:gd name="connsiteX8" fmla="*/ 183642 w 3020791"/>
                <a:gd name="connsiteY8" fmla="*/ 2819401 h 2825640"/>
                <a:gd name="connsiteX9" fmla="*/ 3020791 w 3020791"/>
                <a:gd name="connsiteY9" fmla="*/ 1961937 h 2825640"/>
                <a:gd name="connsiteX0" fmla="*/ 3020791 w 3020791"/>
                <a:gd name="connsiteY0" fmla="*/ 1961937 h 2825640"/>
                <a:gd name="connsiteX1" fmla="*/ 1751933 w 3020791"/>
                <a:gd name="connsiteY1" fmla="*/ 59437 h 2825640"/>
                <a:gd name="connsiteX2" fmla="*/ 1603740 w 3020791"/>
                <a:gd name="connsiteY2" fmla="*/ 1 h 2825640"/>
                <a:gd name="connsiteX3" fmla="*/ 142018 w 3020791"/>
                <a:gd name="connsiteY3" fmla="*/ 1 h 2825640"/>
                <a:gd name="connsiteX4" fmla="*/ 0 w 3020791"/>
                <a:gd name="connsiteY4" fmla="*/ 141829 h 2825640"/>
                <a:gd name="connsiteX5" fmla="*/ 0 w 3020791"/>
                <a:gd name="connsiteY5" fmla="*/ 141924 h 2825640"/>
                <a:gd name="connsiteX6" fmla="*/ 0 w 3020791"/>
                <a:gd name="connsiteY6" fmla="*/ 2683670 h 2825640"/>
                <a:gd name="connsiteX7" fmla="*/ 142112 w 3020791"/>
                <a:gd name="connsiteY7" fmla="*/ 2825640 h 2825640"/>
                <a:gd name="connsiteX8" fmla="*/ 183642 w 3020791"/>
                <a:gd name="connsiteY8" fmla="*/ 2819401 h 2825640"/>
                <a:gd name="connsiteX9" fmla="*/ 3020791 w 3020791"/>
                <a:gd name="connsiteY9" fmla="*/ 1961937 h 2825640"/>
                <a:gd name="connsiteX0" fmla="*/ 3020791 w 3020791"/>
                <a:gd name="connsiteY0" fmla="*/ 1961937 h 2825640"/>
                <a:gd name="connsiteX1" fmla="*/ 1725809 w 3020791"/>
                <a:gd name="connsiteY1" fmla="*/ 59437 h 2825640"/>
                <a:gd name="connsiteX2" fmla="*/ 1603740 w 3020791"/>
                <a:gd name="connsiteY2" fmla="*/ 1 h 2825640"/>
                <a:gd name="connsiteX3" fmla="*/ 142018 w 3020791"/>
                <a:gd name="connsiteY3" fmla="*/ 1 h 2825640"/>
                <a:gd name="connsiteX4" fmla="*/ 0 w 3020791"/>
                <a:gd name="connsiteY4" fmla="*/ 141829 h 2825640"/>
                <a:gd name="connsiteX5" fmla="*/ 0 w 3020791"/>
                <a:gd name="connsiteY5" fmla="*/ 141924 h 2825640"/>
                <a:gd name="connsiteX6" fmla="*/ 0 w 3020791"/>
                <a:gd name="connsiteY6" fmla="*/ 2683670 h 2825640"/>
                <a:gd name="connsiteX7" fmla="*/ 142112 w 3020791"/>
                <a:gd name="connsiteY7" fmla="*/ 2825640 h 2825640"/>
                <a:gd name="connsiteX8" fmla="*/ 183642 w 3020791"/>
                <a:gd name="connsiteY8" fmla="*/ 2819401 h 2825640"/>
                <a:gd name="connsiteX9" fmla="*/ 3020791 w 3020791"/>
                <a:gd name="connsiteY9" fmla="*/ 1961937 h 282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0791" h="2825640">
                  <a:moveTo>
                    <a:pt x="3020791" y="1961937"/>
                  </a:moveTo>
                  <a:cubicBezTo>
                    <a:pt x="2576069" y="1338970"/>
                    <a:pt x="2170531" y="682404"/>
                    <a:pt x="1725809" y="59437"/>
                  </a:cubicBezTo>
                  <a:cubicBezTo>
                    <a:pt x="1699139" y="22138"/>
                    <a:pt x="1649556" y="1"/>
                    <a:pt x="1603740" y="1"/>
                  </a:cubicBezTo>
                  <a:lnTo>
                    <a:pt x="142018" y="1"/>
                  </a:lnTo>
                  <a:cubicBezTo>
                    <a:pt x="63626" y="-56"/>
                    <a:pt x="95" y="63447"/>
                    <a:pt x="0" y="141829"/>
                  </a:cubicBezTo>
                  <a:lnTo>
                    <a:pt x="0" y="141924"/>
                  </a:lnTo>
                  <a:lnTo>
                    <a:pt x="0" y="2683670"/>
                  </a:lnTo>
                  <a:cubicBezTo>
                    <a:pt x="0" y="2762108"/>
                    <a:pt x="63626" y="2825669"/>
                    <a:pt x="142112" y="2825640"/>
                  </a:cubicBezTo>
                  <a:cubicBezTo>
                    <a:pt x="156115" y="2825631"/>
                    <a:pt x="170212" y="2823535"/>
                    <a:pt x="183642" y="2819401"/>
                  </a:cubicBezTo>
                  <a:lnTo>
                    <a:pt x="3020791" y="1961937"/>
                  </a:lnTo>
                  <a:close/>
                </a:path>
              </a:pathLst>
            </a:custGeom>
            <a:solidFill>
              <a:srgbClr val="FF9E49">
                <a:alpha val="17000"/>
              </a:srgbClr>
            </a:solidFill>
            <a:ln w="9525" cap="flat">
              <a:noFill/>
              <a:prstDash val="solid"/>
              <a:miter/>
            </a:ln>
          </p:spPr>
          <p:txBody>
            <a:bodyPr rtlCol="0" anchor="ctr"/>
            <a:lstStyle/>
            <a:p>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0" name="TextBox 9">
              <a:extLst>
                <a:ext uri="{FF2B5EF4-FFF2-40B4-BE49-F238E27FC236}">
                  <a16:creationId xmlns:a16="http://schemas.microsoft.com/office/drawing/2014/main" id="{45271177-BF2B-ED1D-23FE-4A4837BED4F8}"/>
                </a:ext>
              </a:extLst>
            </p:cNvPr>
            <p:cNvSpPr txBox="1"/>
            <p:nvPr/>
          </p:nvSpPr>
          <p:spPr>
            <a:xfrm>
              <a:off x="6146688" y="5290035"/>
              <a:ext cx="2341988" cy="723275"/>
            </a:xfrm>
            <a:prstGeom prst="rect">
              <a:avLst/>
            </a:prstGeom>
            <a:noFill/>
          </p:spPr>
          <p:txBody>
            <a:bodyPr wrap="none" lIns="0" tIns="0" rIns="0" bIns="0" rtlCol="0" anchor="b">
              <a:spAutoFit/>
            </a:bodyPr>
            <a:lstStyle>
              <a:defPPr>
                <a:defRPr lang="ko-KR"/>
              </a:defPPr>
              <a:lvl1pPr>
                <a:spcAft>
                  <a:spcPts val="300"/>
                </a:spcAft>
                <a:defRPr sz="14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pPr algn="r"/>
              <a:r>
                <a:rPr lang="ko-KR" altLang="en-US" b="1" dirty="0">
                  <a:latin typeface="Kim jung chul Gothic Regular" panose="020B0503000000000000" pitchFamily="50" charset="-127"/>
                  <a:ea typeface="Kim jung chul Gothic Regular" panose="020B0503000000000000" pitchFamily="50" charset="-127"/>
                </a:rPr>
                <a:t>실제 삶으로 전이될 수 있는</a:t>
              </a:r>
              <a:endParaRPr lang="en-US" altLang="ko-KR" b="1" dirty="0">
                <a:latin typeface="Kim jung chul Gothic Regular" panose="020B0503000000000000" pitchFamily="50" charset="-127"/>
                <a:ea typeface="Kim jung chul Gothic Regular" panose="020B0503000000000000" pitchFamily="50" charset="-127"/>
              </a:endParaRPr>
            </a:p>
            <a:p>
              <a:pPr algn="r"/>
              <a:r>
                <a:rPr lang="ko-KR" altLang="en-US" b="1" dirty="0">
                  <a:latin typeface="Kim jung chul Gothic Regular" panose="020B0503000000000000" pitchFamily="50" charset="-127"/>
                  <a:ea typeface="Kim jung chul Gothic Regular" panose="020B0503000000000000" pitchFamily="50" charset="-127"/>
                </a:rPr>
                <a:t>지식</a:t>
              </a:r>
              <a:r>
                <a:rPr lang="en-US" altLang="ko-KR" b="1" dirty="0">
                  <a:latin typeface="Kim jung chul Gothic Regular" panose="020B0503000000000000" pitchFamily="50" charset="-127"/>
                  <a:ea typeface="Kim jung chul Gothic Regular" panose="020B0503000000000000" pitchFamily="50" charset="-127"/>
                </a:rPr>
                <a:t>, </a:t>
              </a:r>
              <a:r>
                <a:rPr lang="ko-KR" altLang="en-US" b="1" dirty="0">
                  <a:latin typeface="Kim jung chul Gothic Regular" panose="020B0503000000000000" pitchFamily="50" charset="-127"/>
                  <a:ea typeface="Kim jung chul Gothic Regular" panose="020B0503000000000000" pitchFamily="50" charset="-127"/>
                </a:rPr>
                <a:t>기능</a:t>
              </a:r>
              <a:r>
                <a:rPr lang="en-US" altLang="ko-KR" b="1" dirty="0">
                  <a:latin typeface="Kim jung chul Gothic Regular" panose="020B0503000000000000" pitchFamily="50" charset="-127"/>
                  <a:ea typeface="Kim jung chul Gothic Regular" panose="020B0503000000000000" pitchFamily="50" charset="-127"/>
                </a:rPr>
                <a:t>, </a:t>
              </a:r>
              <a:r>
                <a:rPr lang="ko-KR" altLang="en-US" b="1" dirty="0">
                  <a:latin typeface="Kim jung chul Gothic Regular" panose="020B0503000000000000" pitchFamily="50" charset="-127"/>
                  <a:ea typeface="Kim jung chul Gothic Regular" panose="020B0503000000000000" pitchFamily="50" charset="-127"/>
                </a:rPr>
                <a:t>태도를 기를 수 있는</a:t>
              </a:r>
              <a:endParaRPr lang="en-US" altLang="ko-KR" b="1" dirty="0">
                <a:latin typeface="Kim jung chul Gothic Regular" panose="020B0503000000000000" pitchFamily="50" charset="-127"/>
                <a:ea typeface="Kim jung chul Gothic Regular" panose="020B0503000000000000" pitchFamily="50" charset="-127"/>
              </a:endParaRPr>
            </a:p>
            <a:p>
              <a:pPr algn="r"/>
              <a:r>
                <a:rPr lang="ko-KR" altLang="en-US" b="1" dirty="0">
                  <a:latin typeface="Kim jung chul Gothic Regular" panose="020B0503000000000000" pitchFamily="50" charset="-127"/>
                  <a:ea typeface="Kim jung chul Gothic Regular" panose="020B0503000000000000" pitchFamily="50" charset="-127"/>
                </a:rPr>
                <a:t>교수∙학습 및 평가</a:t>
              </a:r>
            </a:p>
          </p:txBody>
        </p:sp>
        <p:sp>
          <p:nvSpPr>
            <p:cNvPr id="11" name="TextBox 10">
              <a:extLst>
                <a:ext uri="{FF2B5EF4-FFF2-40B4-BE49-F238E27FC236}">
                  <a16:creationId xmlns:a16="http://schemas.microsoft.com/office/drawing/2014/main" id="{91DDC8CF-34A9-F570-B067-88EF5165388B}"/>
                </a:ext>
              </a:extLst>
            </p:cNvPr>
            <p:cNvSpPr txBox="1"/>
            <p:nvPr/>
          </p:nvSpPr>
          <p:spPr>
            <a:xfrm>
              <a:off x="662462" y="5576550"/>
              <a:ext cx="2585644" cy="469359"/>
            </a:xfrm>
            <a:prstGeom prst="rect">
              <a:avLst/>
            </a:prstGeom>
            <a:noFill/>
          </p:spPr>
          <p:txBody>
            <a:bodyPr wrap="none" lIns="0" tIns="0" rIns="0" bIns="0" rtlCol="0" anchor="b">
              <a:spAutoFit/>
            </a:bodyPr>
            <a:lstStyle>
              <a:defPPr>
                <a:defRPr lang="ko-KR"/>
              </a:defPPr>
              <a:lvl1pPr>
                <a:spcAft>
                  <a:spcPts val="300"/>
                </a:spcAft>
                <a:defRPr sz="14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ko-KR" altLang="en-US" b="1" dirty="0">
                  <a:latin typeface="Kim jung chul Gothic Regular" panose="020B0503000000000000" pitchFamily="50" charset="-127"/>
                  <a:ea typeface="Kim jung chul Gothic Regular" panose="020B0503000000000000" pitchFamily="50" charset="-127"/>
                </a:rPr>
                <a:t>학습자가 학습의 주체가 되어</a:t>
              </a:r>
            </a:p>
            <a:p>
              <a:r>
                <a:rPr lang="ko-KR" altLang="en-US" b="1" dirty="0">
                  <a:latin typeface="Kim jung chul Gothic Regular" panose="020B0503000000000000" pitchFamily="50" charset="-127"/>
                  <a:ea typeface="Kim jung chul Gothic Regular" panose="020B0503000000000000" pitchFamily="50" charset="-127"/>
                </a:rPr>
                <a:t>스스로 활동을 선택하고 과정을 성찰</a:t>
              </a:r>
            </a:p>
          </p:txBody>
        </p:sp>
        <p:grpSp>
          <p:nvGrpSpPr>
            <p:cNvPr id="12" name="그룹 11">
              <a:extLst>
                <a:ext uri="{FF2B5EF4-FFF2-40B4-BE49-F238E27FC236}">
                  <a16:creationId xmlns:a16="http://schemas.microsoft.com/office/drawing/2014/main" id="{B9E92014-5D79-5EF5-FFFF-3FF62A71EB18}"/>
                </a:ext>
              </a:extLst>
            </p:cNvPr>
            <p:cNvGrpSpPr/>
            <p:nvPr/>
          </p:nvGrpSpPr>
          <p:grpSpPr>
            <a:xfrm>
              <a:off x="662462" y="1550941"/>
              <a:ext cx="7826214" cy="1231106"/>
              <a:chOff x="662462" y="1550941"/>
              <a:chExt cx="7826214" cy="1231106"/>
            </a:xfrm>
          </p:grpSpPr>
          <p:sp>
            <p:nvSpPr>
              <p:cNvPr id="38" name="TextBox 37">
                <a:extLst>
                  <a:ext uri="{FF2B5EF4-FFF2-40B4-BE49-F238E27FC236}">
                    <a16:creationId xmlns:a16="http://schemas.microsoft.com/office/drawing/2014/main" id="{6478C67C-580C-9922-AC4A-63A78CDAC344}"/>
                  </a:ext>
                </a:extLst>
              </p:cNvPr>
              <p:cNvSpPr txBox="1"/>
              <p:nvPr/>
            </p:nvSpPr>
            <p:spPr>
              <a:xfrm>
                <a:off x="3868740" y="1550941"/>
                <a:ext cx="1423467" cy="671979"/>
              </a:xfrm>
              <a:prstGeom prst="rect">
                <a:avLst/>
              </a:prstGeom>
              <a:noFill/>
            </p:spPr>
            <p:txBody>
              <a:bodyPr wrap="none" lIns="0" tIns="0" rIns="0" bIns="0" rtlCol="0" anchor="t">
                <a:spAutoFit/>
              </a:bodyPr>
              <a:lstStyle/>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학교 및 학습자의</a:t>
                </a:r>
              </a:p>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상황에 따른 </a:t>
                </a:r>
              </a:p>
              <a:p>
                <a:pPr algn="ct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유연한 적용</a:t>
                </a:r>
              </a:p>
            </p:txBody>
          </p:sp>
          <p:sp>
            <p:nvSpPr>
              <p:cNvPr id="40" name="TextBox 39">
                <a:extLst>
                  <a:ext uri="{FF2B5EF4-FFF2-40B4-BE49-F238E27FC236}">
                    <a16:creationId xmlns:a16="http://schemas.microsoft.com/office/drawing/2014/main" id="{0208F92B-4A5D-78F8-DE49-58B30A61D74D}"/>
                  </a:ext>
                </a:extLst>
              </p:cNvPr>
              <p:cNvSpPr txBox="1"/>
              <p:nvPr/>
            </p:nvSpPr>
            <p:spPr>
              <a:xfrm>
                <a:off x="6691710" y="1610127"/>
                <a:ext cx="1796966" cy="977191"/>
              </a:xfrm>
              <a:prstGeom prst="rect">
                <a:avLst/>
              </a:prstGeom>
              <a:noFill/>
            </p:spPr>
            <p:txBody>
              <a:bodyPr wrap="none" lIns="0" tIns="0" rIns="0" bIns="0" rtlCol="0" anchor="t">
                <a:spAutoFit/>
              </a:bodyPr>
              <a:lstStyle/>
              <a:p>
                <a:pPr algn="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학습자가 자신의</a:t>
                </a:r>
              </a:p>
              <a:p>
                <a:pPr algn="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실제 삶의 맥락에서</a:t>
                </a:r>
              </a:p>
              <a:p>
                <a:pPr algn="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협력적으로 의사소통하고</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함께 문제를 해결</a:t>
                </a:r>
              </a:p>
            </p:txBody>
          </p:sp>
          <p:sp>
            <p:nvSpPr>
              <p:cNvPr id="42" name="TextBox 41">
                <a:extLst>
                  <a:ext uri="{FF2B5EF4-FFF2-40B4-BE49-F238E27FC236}">
                    <a16:creationId xmlns:a16="http://schemas.microsoft.com/office/drawing/2014/main" id="{6A743037-69F4-19E0-4E45-8B3A2AED6FB3}"/>
                  </a:ext>
                </a:extLst>
              </p:cNvPr>
              <p:cNvSpPr txBox="1"/>
              <p:nvPr/>
            </p:nvSpPr>
            <p:spPr>
              <a:xfrm>
                <a:off x="662462" y="1550941"/>
                <a:ext cx="1808187" cy="1231106"/>
              </a:xfrm>
              <a:prstGeom prst="rect">
                <a:avLst/>
              </a:prstGeom>
              <a:noFill/>
            </p:spPr>
            <p:txBody>
              <a:bodyPr wrap="none" lIns="0" tIns="0" rIns="0" bIns="0" rtlCol="0" anchor="t">
                <a:spAutoFit/>
              </a:bodyPr>
              <a:lstStyle/>
              <a:p>
                <a:pP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미술교육 고유의 역할을 </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중심으로 미술과 역량과 </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연계하여 삶의 문제를 </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해결할 수 있는 </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능력 함양</a:t>
                </a:r>
              </a:p>
            </p:txBody>
          </p:sp>
        </p:grpSp>
        <p:sp>
          <p:nvSpPr>
            <p:cNvPr id="18" name="자유형: 도형 17">
              <a:extLst>
                <a:ext uri="{FF2B5EF4-FFF2-40B4-BE49-F238E27FC236}">
                  <a16:creationId xmlns:a16="http://schemas.microsoft.com/office/drawing/2014/main" id="{54EF0745-0469-9B77-D46E-61E8860E8A56}"/>
                </a:ext>
              </a:extLst>
            </p:cNvPr>
            <p:cNvSpPr/>
            <p:nvPr/>
          </p:nvSpPr>
          <p:spPr>
            <a:xfrm>
              <a:off x="1966426" y="2472957"/>
              <a:ext cx="5196374" cy="2888189"/>
            </a:xfrm>
            <a:custGeom>
              <a:avLst/>
              <a:gdLst>
                <a:gd name="connsiteX0" fmla="*/ 2135593 w 4273218"/>
                <a:gd name="connsiteY0" fmla="*/ 4272614 h 4273125"/>
                <a:gd name="connsiteX1" fmla="*/ 4272295 w 4273218"/>
                <a:gd name="connsiteY1" fmla="*/ 2136005 h 4273125"/>
                <a:gd name="connsiteX2" fmla="*/ 2135593 w 4273218"/>
                <a:gd name="connsiteY2" fmla="*/ -512 h 4273125"/>
                <a:gd name="connsiteX3" fmla="*/ -924 w 4273218"/>
                <a:gd name="connsiteY3" fmla="*/ 2136005 h 4273125"/>
                <a:gd name="connsiteX4" fmla="*/ 2135593 w 4273218"/>
                <a:gd name="connsiteY4" fmla="*/ 4272614 h 427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218" h="4273125">
                  <a:moveTo>
                    <a:pt x="2135593" y="4272614"/>
                  </a:moveTo>
                  <a:cubicBezTo>
                    <a:pt x="3315594" y="4272614"/>
                    <a:pt x="4272295" y="3316006"/>
                    <a:pt x="4272295" y="2136005"/>
                  </a:cubicBezTo>
                  <a:cubicBezTo>
                    <a:pt x="4272295" y="956003"/>
                    <a:pt x="3315132" y="-512"/>
                    <a:pt x="2135593" y="-512"/>
                  </a:cubicBezTo>
                  <a:cubicBezTo>
                    <a:pt x="956054" y="-512"/>
                    <a:pt x="-924" y="956189"/>
                    <a:pt x="-924" y="2136005"/>
                  </a:cubicBezTo>
                  <a:cubicBezTo>
                    <a:pt x="-924" y="3315821"/>
                    <a:pt x="955037" y="4272614"/>
                    <a:pt x="2135593" y="4272614"/>
                  </a:cubicBezTo>
                  <a:close/>
                </a:path>
              </a:pathLst>
            </a:custGeom>
            <a:solidFill>
              <a:srgbClr val="FFFFFF"/>
            </a:solidFill>
            <a:ln w="9233" cap="flat">
              <a:noFill/>
              <a:prstDash val="solid"/>
              <a:miter/>
            </a:ln>
            <a:effectLst>
              <a:outerShdw blurRad="76200" sx="103000" sy="103000" algn="ctr" rotWithShape="0">
                <a:prstClr val="black">
                  <a:alpha val="6000"/>
                </a:prstClr>
              </a:outerShdw>
            </a:effectLst>
          </p:spPr>
          <p:txBody>
            <a:bodyPr rtlCol="0" anchor="ctr"/>
            <a:lstStyle/>
            <a:p>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9" name="자유형: 도형 18">
              <a:extLst>
                <a:ext uri="{FF2B5EF4-FFF2-40B4-BE49-F238E27FC236}">
                  <a16:creationId xmlns:a16="http://schemas.microsoft.com/office/drawing/2014/main" id="{69AD6B48-A4F3-8F3D-0BA6-7B3C4408D4B5}"/>
                </a:ext>
              </a:extLst>
            </p:cNvPr>
            <p:cNvSpPr/>
            <p:nvPr/>
          </p:nvSpPr>
          <p:spPr>
            <a:xfrm>
              <a:off x="2038350" y="2522770"/>
              <a:ext cx="5067300" cy="2788564"/>
            </a:xfrm>
            <a:custGeom>
              <a:avLst/>
              <a:gdLst>
                <a:gd name="connsiteX0" fmla="*/ 2135593 w 4273218"/>
                <a:gd name="connsiteY0" fmla="*/ 4272614 h 4273125"/>
                <a:gd name="connsiteX1" fmla="*/ 4272295 w 4273218"/>
                <a:gd name="connsiteY1" fmla="*/ 2136005 h 4273125"/>
                <a:gd name="connsiteX2" fmla="*/ 2135593 w 4273218"/>
                <a:gd name="connsiteY2" fmla="*/ -512 h 4273125"/>
                <a:gd name="connsiteX3" fmla="*/ -924 w 4273218"/>
                <a:gd name="connsiteY3" fmla="*/ 2136005 h 4273125"/>
                <a:gd name="connsiteX4" fmla="*/ 2135593 w 4273218"/>
                <a:gd name="connsiteY4" fmla="*/ 4272614 h 427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3218" h="4273125">
                  <a:moveTo>
                    <a:pt x="2135593" y="4272614"/>
                  </a:moveTo>
                  <a:cubicBezTo>
                    <a:pt x="3315594" y="4272614"/>
                    <a:pt x="4272295" y="3316006"/>
                    <a:pt x="4272295" y="2136005"/>
                  </a:cubicBezTo>
                  <a:cubicBezTo>
                    <a:pt x="4272295" y="956003"/>
                    <a:pt x="3315132" y="-512"/>
                    <a:pt x="2135593" y="-512"/>
                  </a:cubicBezTo>
                  <a:cubicBezTo>
                    <a:pt x="956054" y="-512"/>
                    <a:pt x="-924" y="956189"/>
                    <a:pt x="-924" y="2136005"/>
                  </a:cubicBezTo>
                  <a:cubicBezTo>
                    <a:pt x="-924" y="3315821"/>
                    <a:pt x="955037" y="4272614"/>
                    <a:pt x="2135593" y="4272614"/>
                  </a:cubicBezTo>
                  <a:close/>
                </a:path>
              </a:pathLst>
            </a:custGeom>
            <a:solidFill>
              <a:schemeClr val="bg1"/>
            </a:solidFill>
            <a:ln w="28575" cap="rnd">
              <a:solidFill>
                <a:srgbClr val="3275B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400" dirty="0">
                <a:ln>
                  <a:solidFill>
                    <a:schemeClr val="accent1">
                      <a:shade val="50000"/>
                      <a:alpha val="0"/>
                    </a:schemeClr>
                  </a:solidFill>
                </a:ln>
                <a:solidFill>
                  <a:schemeClr val="lt1"/>
                </a:solidFill>
                <a:latin typeface="Kim jung chul Gothic Bold" panose="020B0803000000000000" pitchFamily="50" charset="-127"/>
                <a:ea typeface="Kim jung chul Gothic Bold" panose="020B0803000000000000" pitchFamily="50" charset="-127"/>
              </a:endParaRPr>
            </a:p>
          </p:txBody>
        </p:sp>
        <p:grpSp>
          <p:nvGrpSpPr>
            <p:cNvPr id="20" name="그룹 19">
              <a:extLst>
                <a:ext uri="{FF2B5EF4-FFF2-40B4-BE49-F238E27FC236}">
                  <a16:creationId xmlns:a16="http://schemas.microsoft.com/office/drawing/2014/main" id="{AF95E767-9229-C78F-4913-5F152A51FBDE}"/>
                </a:ext>
              </a:extLst>
            </p:cNvPr>
            <p:cNvGrpSpPr/>
            <p:nvPr/>
          </p:nvGrpSpPr>
          <p:grpSpPr>
            <a:xfrm>
              <a:off x="3113895" y="2909047"/>
              <a:ext cx="2901436" cy="585759"/>
              <a:chOff x="413918" y="2199191"/>
              <a:chExt cx="2901436" cy="585759"/>
            </a:xfrm>
          </p:grpSpPr>
          <p:sp>
            <p:nvSpPr>
              <p:cNvPr id="35" name="TextBox 34">
                <a:extLst>
                  <a:ext uri="{FF2B5EF4-FFF2-40B4-BE49-F238E27FC236}">
                    <a16:creationId xmlns:a16="http://schemas.microsoft.com/office/drawing/2014/main" id="{62889A4E-4F8E-E7C6-F3E4-F2B8403030A5}"/>
                  </a:ext>
                </a:extLst>
              </p:cNvPr>
              <p:cNvSpPr txBox="1"/>
              <p:nvPr/>
            </p:nvSpPr>
            <p:spPr>
              <a:xfrm>
                <a:off x="843522" y="2584895"/>
                <a:ext cx="2042226" cy="200055"/>
              </a:xfrm>
              <a:prstGeom prst="rect">
                <a:avLst/>
              </a:prstGeom>
              <a:noFill/>
            </p:spPr>
            <p:txBody>
              <a:bodyPr wrap="none" lIns="0" tIns="0" rIns="0" bIns="0" rtlCol="0" anchor="ctr">
                <a:spAutoFit/>
              </a:bodyPr>
              <a:lstStyle/>
              <a:p>
                <a:pPr algn="ctr">
                  <a:spcAft>
                    <a:spcPts val="100"/>
                  </a:spcAft>
                </a:pP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언어</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수리</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기초 소양</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sp>
            <p:nvSpPr>
              <p:cNvPr id="37" name="TextBox 36">
                <a:extLst>
                  <a:ext uri="{FF2B5EF4-FFF2-40B4-BE49-F238E27FC236}">
                    <a16:creationId xmlns:a16="http://schemas.microsoft.com/office/drawing/2014/main" id="{6BA1C929-DF75-6DCA-52BE-C451B962854D}"/>
                  </a:ext>
                </a:extLst>
              </p:cNvPr>
              <p:cNvSpPr txBox="1"/>
              <p:nvPr/>
            </p:nvSpPr>
            <p:spPr>
              <a:xfrm>
                <a:off x="413918" y="2199191"/>
                <a:ext cx="2901436" cy="369332"/>
              </a:xfrm>
              <a:prstGeom prst="rect">
                <a:avLst/>
              </a:prstGeom>
              <a:noFill/>
            </p:spPr>
            <p:txBody>
              <a:bodyPr wrap="none" lIns="0" tIns="0" rIns="0" bIns="0" rtlCol="0" anchor="ctr">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ko-KR" altLang="en-US" sz="2400" dirty="0">
                    <a:solidFill>
                      <a:srgbClr val="3275B9"/>
                    </a:solidFill>
                    <a:latin typeface="Kim jung chul Gothic Bold" panose="020B0803000000000000" pitchFamily="50" charset="-127"/>
                    <a:ea typeface="Kim jung chul Gothic Bold" panose="020B0803000000000000" pitchFamily="50" charset="-127"/>
                  </a:rPr>
                  <a:t>국가</a:t>
                </a:r>
                <a:r>
                  <a:rPr lang="en-US" altLang="ko-KR" sz="2400" dirty="0">
                    <a:solidFill>
                      <a:srgbClr val="3275B9"/>
                    </a:solidFill>
                    <a:latin typeface="Kim jung chul Gothic Bold" panose="020B0803000000000000" pitchFamily="50" charset="-127"/>
                    <a:ea typeface="Kim jung chul Gothic Bold" panose="020B0803000000000000" pitchFamily="50" charset="-127"/>
                  </a:rPr>
                  <a:t>, </a:t>
                </a:r>
                <a:r>
                  <a:rPr lang="ko-KR" altLang="en-US" sz="2400" dirty="0">
                    <a:solidFill>
                      <a:srgbClr val="3275B9"/>
                    </a:solidFill>
                    <a:latin typeface="Kim jung chul Gothic Bold" panose="020B0803000000000000" pitchFamily="50" charset="-127"/>
                    <a:ea typeface="Kim jung chul Gothic Bold" panose="020B0803000000000000" pitchFamily="50" charset="-127"/>
                  </a:rPr>
                  <a:t>사회적 요구 사항</a:t>
                </a:r>
              </a:p>
            </p:txBody>
          </p:sp>
        </p:grpSp>
        <p:grpSp>
          <p:nvGrpSpPr>
            <p:cNvPr id="21" name="그룹 20">
              <a:extLst>
                <a:ext uri="{FF2B5EF4-FFF2-40B4-BE49-F238E27FC236}">
                  <a16:creationId xmlns:a16="http://schemas.microsoft.com/office/drawing/2014/main" id="{BCF6D4A9-65F1-669C-E862-D2872023CBA5}"/>
                </a:ext>
              </a:extLst>
            </p:cNvPr>
            <p:cNvGrpSpPr/>
            <p:nvPr/>
          </p:nvGrpSpPr>
          <p:grpSpPr>
            <a:xfrm>
              <a:off x="2984854" y="4118722"/>
              <a:ext cx="3159518" cy="806333"/>
              <a:chOff x="284877" y="2323016"/>
              <a:chExt cx="3159518" cy="806333"/>
            </a:xfrm>
          </p:grpSpPr>
          <p:sp>
            <p:nvSpPr>
              <p:cNvPr id="23" name="TextBox 22">
                <a:extLst>
                  <a:ext uri="{FF2B5EF4-FFF2-40B4-BE49-F238E27FC236}">
                    <a16:creationId xmlns:a16="http://schemas.microsoft.com/office/drawing/2014/main" id="{594BFBDE-087E-D730-2D39-B1C83C6A49A7}"/>
                  </a:ext>
                </a:extLst>
              </p:cNvPr>
              <p:cNvSpPr txBox="1"/>
              <p:nvPr/>
            </p:nvSpPr>
            <p:spPr>
              <a:xfrm>
                <a:off x="284877" y="2716415"/>
                <a:ext cx="3159518" cy="412934"/>
              </a:xfrm>
              <a:prstGeom prst="rect">
                <a:avLst/>
              </a:prstGeom>
              <a:noFill/>
            </p:spPr>
            <p:txBody>
              <a:bodyPr wrap="none" lIns="0" tIns="0" rIns="0" bIns="0" rtlCol="0" anchor="t">
                <a:spAutoFit/>
              </a:bodyPr>
              <a:lstStyle/>
              <a:p>
                <a:pPr algn="ctr">
                  <a:spcAft>
                    <a:spcPts val="100"/>
                  </a:spcAft>
                </a:pP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안전</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건강</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인성</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진로</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민주시민</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인권</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다문화</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a:p>
                <a:pPr algn="ct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통일</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독도</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경제</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금융</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환경</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지속가능 발전</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sp>
            <p:nvSpPr>
              <p:cNvPr id="34" name="TextBox 33">
                <a:extLst>
                  <a:ext uri="{FF2B5EF4-FFF2-40B4-BE49-F238E27FC236}">
                    <a16:creationId xmlns:a16="http://schemas.microsoft.com/office/drawing/2014/main" id="{EB1C82C8-2962-C379-3588-DCBFC4870474}"/>
                  </a:ext>
                </a:extLst>
              </p:cNvPr>
              <p:cNvSpPr txBox="1"/>
              <p:nvPr/>
            </p:nvSpPr>
            <p:spPr>
              <a:xfrm>
                <a:off x="1104812" y="2323016"/>
                <a:ext cx="1519648" cy="369332"/>
              </a:xfrm>
              <a:prstGeom prst="rect">
                <a:avLst/>
              </a:prstGeom>
              <a:noFill/>
            </p:spPr>
            <p:txBody>
              <a:bodyPr wrap="none" lIns="0" tIns="0" rIns="0" bIns="0" rtlCol="0" anchor="ctr">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ko-KR" altLang="en-US" sz="2400" dirty="0">
                    <a:solidFill>
                      <a:srgbClr val="3275B9"/>
                    </a:solidFill>
                    <a:latin typeface="Kim jung chul Gothic Bold" panose="020B0803000000000000" pitchFamily="50" charset="-127"/>
                    <a:ea typeface="Kim jung chul Gothic Bold" panose="020B0803000000000000" pitchFamily="50" charset="-127"/>
                  </a:rPr>
                  <a:t>범교과 주제</a:t>
                </a:r>
              </a:p>
            </p:txBody>
          </p:sp>
        </p:grpSp>
        <p:sp>
          <p:nvSpPr>
            <p:cNvPr id="22" name="더하기 기호 21">
              <a:extLst>
                <a:ext uri="{FF2B5EF4-FFF2-40B4-BE49-F238E27FC236}">
                  <a16:creationId xmlns:a16="http://schemas.microsoft.com/office/drawing/2014/main" id="{F64FB72F-E48F-5AC3-495A-9609F671B62F}"/>
                </a:ext>
              </a:extLst>
            </p:cNvPr>
            <p:cNvSpPr/>
            <p:nvPr/>
          </p:nvSpPr>
          <p:spPr>
            <a:xfrm>
              <a:off x="4307438" y="3543300"/>
              <a:ext cx="514350" cy="514350"/>
            </a:xfrm>
            <a:prstGeom prst="mathPlus">
              <a:avLst>
                <a:gd name="adj1" fmla="val 16113"/>
              </a:avLst>
            </a:prstGeom>
            <a:solidFill>
              <a:srgbClr val="3275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grpSp>
      <p:grpSp>
        <p:nvGrpSpPr>
          <p:cNvPr id="43" name="그룹 42">
            <a:extLst>
              <a:ext uri="{FF2B5EF4-FFF2-40B4-BE49-F238E27FC236}">
                <a16:creationId xmlns:a16="http://schemas.microsoft.com/office/drawing/2014/main" id="{E674D268-19BA-EA80-87EE-6E9DF5F1B70B}"/>
              </a:ext>
            </a:extLst>
          </p:cNvPr>
          <p:cNvGrpSpPr/>
          <p:nvPr/>
        </p:nvGrpSpPr>
        <p:grpSpPr>
          <a:xfrm>
            <a:off x="1301610" y="325438"/>
            <a:ext cx="7587013" cy="630793"/>
            <a:chOff x="1301610" y="279718"/>
            <a:chExt cx="7587013" cy="630793"/>
          </a:xfrm>
        </p:grpSpPr>
        <p:grpSp>
          <p:nvGrpSpPr>
            <p:cNvPr id="45" name="그룹 44">
              <a:extLst>
                <a:ext uri="{FF2B5EF4-FFF2-40B4-BE49-F238E27FC236}">
                  <a16:creationId xmlns:a16="http://schemas.microsoft.com/office/drawing/2014/main" id="{18338182-343E-9319-86A7-FE5BA3E5A145}"/>
                </a:ext>
              </a:extLst>
            </p:cNvPr>
            <p:cNvGrpSpPr/>
            <p:nvPr/>
          </p:nvGrpSpPr>
          <p:grpSpPr>
            <a:xfrm>
              <a:off x="1311617" y="279718"/>
              <a:ext cx="1338618" cy="200151"/>
              <a:chOff x="1136519" y="175286"/>
              <a:chExt cx="1338618" cy="200151"/>
            </a:xfrm>
          </p:grpSpPr>
          <p:grpSp>
            <p:nvGrpSpPr>
              <p:cNvPr id="48" name="그룹 47">
                <a:extLst>
                  <a:ext uri="{FF2B5EF4-FFF2-40B4-BE49-F238E27FC236}">
                    <a16:creationId xmlns:a16="http://schemas.microsoft.com/office/drawing/2014/main" id="{D5DB8FB8-8C92-50A1-8867-2D65F922F2E1}"/>
                  </a:ext>
                </a:extLst>
              </p:cNvPr>
              <p:cNvGrpSpPr/>
              <p:nvPr/>
            </p:nvGrpSpPr>
            <p:grpSpPr>
              <a:xfrm>
                <a:off x="1136519" y="175286"/>
                <a:ext cx="200152" cy="200151"/>
                <a:chOff x="1136519" y="175286"/>
                <a:chExt cx="200152" cy="200151"/>
              </a:xfrm>
            </p:grpSpPr>
            <p:sp>
              <p:nvSpPr>
                <p:cNvPr id="52" name="사각형: 둥근 모서리 51">
                  <a:extLst>
                    <a:ext uri="{FF2B5EF4-FFF2-40B4-BE49-F238E27FC236}">
                      <a16:creationId xmlns:a16="http://schemas.microsoft.com/office/drawing/2014/main" id="{42A3E34D-92C1-4F55-54D0-CC7EB5988177}"/>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53" name="TextBox 52">
                  <a:extLst>
                    <a:ext uri="{FF2B5EF4-FFF2-40B4-BE49-F238E27FC236}">
                      <a16:creationId xmlns:a16="http://schemas.microsoft.com/office/drawing/2014/main" id="{66B91372-9619-0C49-4686-5EBECAF690C2}"/>
                    </a:ext>
                  </a:extLst>
                </p:cNvPr>
                <p:cNvSpPr txBox="1"/>
                <p:nvPr/>
              </p:nvSpPr>
              <p:spPr>
                <a:xfrm>
                  <a:off x="1200527" y="190722"/>
                  <a:ext cx="72136"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1</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50" name="TextBox 49">
                <a:extLst>
                  <a:ext uri="{FF2B5EF4-FFF2-40B4-BE49-F238E27FC236}">
                    <a16:creationId xmlns:a16="http://schemas.microsoft.com/office/drawing/2014/main" id="{E800AD3D-350F-5FED-8636-8B7FAA7D43EA}"/>
                  </a:ext>
                </a:extLst>
              </p:cNvPr>
              <p:cNvSpPr txBox="1"/>
              <p:nvPr/>
            </p:nvSpPr>
            <p:spPr>
              <a:xfrm>
                <a:off x="1413949" y="175334"/>
                <a:ext cx="106118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개정 주요 방향 </a:t>
                </a:r>
              </a:p>
            </p:txBody>
          </p:sp>
        </p:grpSp>
        <p:sp>
          <p:nvSpPr>
            <p:cNvPr id="47" name="TextBox 46">
              <a:extLst>
                <a:ext uri="{FF2B5EF4-FFF2-40B4-BE49-F238E27FC236}">
                  <a16:creationId xmlns:a16="http://schemas.microsoft.com/office/drawing/2014/main" id="{2ED2AB92-CD39-8FBA-79E3-6259FF58D018}"/>
                </a:ext>
              </a:extLst>
            </p:cNvPr>
            <p:cNvSpPr txBox="1"/>
            <p:nvPr/>
          </p:nvSpPr>
          <p:spPr>
            <a:xfrm>
              <a:off x="1301610" y="587346"/>
              <a:ext cx="7587013" cy="323165"/>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sz="2100" spc="-50" dirty="0"/>
                <a:t>국가</a:t>
              </a:r>
              <a:r>
                <a:rPr lang="en-US" altLang="ko-KR" sz="2100" spc="-50" dirty="0"/>
                <a:t>·</a:t>
              </a:r>
              <a:r>
                <a:rPr lang="ko-KR" altLang="en-US" sz="2100" spc="-50" dirty="0"/>
                <a:t>사회적 요구 사항과 범교과 학습 주제를 구현하는 교수</a:t>
              </a:r>
              <a:r>
                <a:rPr lang="en-US" altLang="ko-KR" sz="2100" spc="-50" dirty="0"/>
                <a:t>·</a:t>
              </a:r>
              <a:r>
                <a:rPr lang="ko-KR" altLang="en-US" sz="2100" spc="-50" dirty="0"/>
                <a:t>학습과 평가</a:t>
              </a:r>
            </a:p>
          </p:txBody>
        </p:sp>
      </p:grpSp>
      <p:sp>
        <p:nvSpPr>
          <p:cNvPr id="55" name="TextBox 54">
            <a:extLst>
              <a:ext uri="{FF2B5EF4-FFF2-40B4-BE49-F238E27FC236}">
                <a16:creationId xmlns:a16="http://schemas.microsoft.com/office/drawing/2014/main" id="{365239B5-C343-C241-F5F1-F832BC732142}"/>
              </a:ext>
            </a:extLst>
          </p:cNvPr>
          <p:cNvSpPr txBox="1"/>
          <p:nvPr/>
        </p:nvSpPr>
        <p:spPr>
          <a:xfrm>
            <a:off x="234637" y="418217"/>
            <a:ext cx="721351"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1</a:t>
            </a:r>
            <a:r>
              <a:rPr lang="en-US" altLang="ko-KR" sz="2600" spc="300" dirty="0">
                <a:latin typeface="Kim jung chul Gothic Bold" panose="020B0803000000000000" pitchFamily="50" charset="-127"/>
                <a:ea typeface="Kim jung chul Gothic Bold" panose="020B0803000000000000" pitchFamily="50" charset="-127"/>
              </a:rPr>
              <a:t>-6</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57" name="TextBox 56">
            <a:extLst>
              <a:ext uri="{FF2B5EF4-FFF2-40B4-BE49-F238E27FC236}">
                <a16:creationId xmlns:a16="http://schemas.microsoft.com/office/drawing/2014/main" id="{6DCAD2D3-CB62-F4C9-95AB-87801B709CA9}"/>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Tree>
    <p:extLst>
      <p:ext uri="{BB962C8B-B14F-4D97-AF65-F5344CB8AC3E}">
        <p14:creationId xmlns:p14="http://schemas.microsoft.com/office/powerpoint/2010/main" val="976272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3175A853-1E2A-416A-43FA-44C3EDC008C0}"/>
              </a:ext>
            </a:extLst>
          </p:cNvPr>
          <p:cNvGrpSpPr/>
          <p:nvPr/>
        </p:nvGrpSpPr>
        <p:grpSpPr>
          <a:xfrm>
            <a:off x="875017" y="2243797"/>
            <a:ext cx="4368062" cy="778835"/>
            <a:chOff x="1780694" y="3062546"/>
            <a:chExt cx="1769188" cy="315450"/>
          </a:xfrm>
        </p:grpSpPr>
        <p:grpSp>
          <p:nvGrpSpPr>
            <p:cNvPr id="4" name="그룹 3">
              <a:extLst>
                <a:ext uri="{FF2B5EF4-FFF2-40B4-BE49-F238E27FC236}">
                  <a16:creationId xmlns:a16="http://schemas.microsoft.com/office/drawing/2014/main" id="{4E26D9A8-5790-A144-6360-8E8757006702}"/>
                </a:ext>
              </a:extLst>
            </p:cNvPr>
            <p:cNvGrpSpPr/>
            <p:nvPr/>
          </p:nvGrpSpPr>
          <p:grpSpPr>
            <a:xfrm>
              <a:off x="1780694" y="3062546"/>
              <a:ext cx="315450" cy="315450"/>
              <a:chOff x="4938512" y="2991117"/>
              <a:chExt cx="266635" cy="266635"/>
            </a:xfrm>
          </p:grpSpPr>
          <p:sp>
            <p:nvSpPr>
              <p:cNvPr id="6" name="사각형: 둥근 모서리 5">
                <a:extLst>
                  <a:ext uri="{FF2B5EF4-FFF2-40B4-BE49-F238E27FC236}">
                    <a16:creationId xmlns:a16="http://schemas.microsoft.com/office/drawing/2014/main" id="{C50478FD-3B39-9C8C-5D49-FD1105F2B062}"/>
                  </a:ext>
                </a:extLst>
              </p:cNvPr>
              <p:cNvSpPr/>
              <p:nvPr/>
            </p:nvSpPr>
            <p:spPr>
              <a:xfrm>
                <a:off x="4938512" y="2991117"/>
                <a:ext cx="266635" cy="266635"/>
              </a:xfrm>
              <a:prstGeom prst="roundRect">
                <a:avLst>
                  <a:gd name="adj" fmla="val 50000"/>
                </a:avLst>
              </a:prstGeom>
              <a:solidFill>
                <a:schemeClr val="bg1"/>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7" name="TextBox 6">
                <a:extLst>
                  <a:ext uri="{FF2B5EF4-FFF2-40B4-BE49-F238E27FC236}">
                    <a16:creationId xmlns:a16="http://schemas.microsoft.com/office/drawing/2014/main" id="{0D15369D-30C0-027F-457B-CB6FD62ED3D4}"/>
                  </a:ext>
                </a:extLst>
              </p:cNvPr>
              <p:cNvSpPr txBox="1"/>
              <p:nvPr/>
            </p:nvSpPr>
            <p:spPr>
              <a:xfrm>
                <a:off x="5019147" y="3019067"/>
                <a:ext cx="105368" cy="210735"/>
              </a:xfrm>
              <a:prstGeom prst="rect">
                <a:avLst/>
              </a:prstGeom>
              <a:noFill/>
            </p:spPr>
            <p:txBody>
              <a:bodyPr wrap="none" lIns="0" tIns="0" rIns="0" bIns="0" rtlCol="0" anchor="ctr">
                <a:spAutoFit/>
              </a:bodyPr>
              <a:lstStyle/>
              <a:p>
                <a:pPr algn="ctr"/>
                <a:r>
                  <a:rPr lang="en-US" altLang="ko-KR" sz="4000" dirty="0">
                    <a:ln>
                      <a:solidFill>
                        <a:schemeClr val="accent1">
                          <a:shade val="50000"/>
                          <a:alpha val="0"/>
                        </a:schemeClr>
                      </a:solidFill>
                    </a:ln>
                    <a:solidFill>
                      <a:srgbClr val="286EB4"/>
                    </a:solidFill>
                    <a:latin typeface="Kim jung chul Gothic Bold" panose="020B0803000000000000" pitchFamily="50" charset="-127"/>
                    <a:ea typeface="Kim jung chul Gothic Bold" panose="020B0803000000000000" pitchFamily="50" charset="-127"/>
                  </a:rPr>
                  <a:t>2</a:t>
                </a:r>
              </a:p>
            </p:txBody>
          </p:sp>
        </p:grpSp>
        <p:sp>
          <p:nvSpPr>
            <p:cNvPr id="5" name="TextBox 4">
              <a:extLst>
                <a:ext uri="{FF2B5EF4-FFF2-40B4-BE49-F238E27FC236}">
                  <a16:creationId xmlns:a16="http://schemas.microsoft.com/office/drawing/2014/main" id="{70C5998E-AF72-29E0-688A-AFF6578F1380}"/>
                </a:ext>
              </a:extLst>
            </p:cNvPr>
            <p:cNvSpPr txBox="1"/>
            <p:nvPr/>
          </p:nvSpPr>
          <p:spPr>
            <a:xfrm>
              <a:off x="2182538" y="3083151"/>
              <a:ext cx="1367344" cy="274248"/>
            </a:xfrm>
            <a:prstGeom prst="rect">
              <a:avLst/>
            </a:prstGeom>
            <a:noFill/>
          </p:spPr>
          <p:txBody>
            <a:bodyPr wrap="none" lIns="0" tIns="0" rIns="0" bIns="0" rtlCol="0" anchor="ctr">
              <a:spAutoFit/>
            </a:bodyPr>
            <a:lstStyle/>
            <a:p>
              <a:r>
                <a:rPr lang="ko-KR" altLang="en-US" sz="44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개정 중점 사항</a:t>
              </a:r>
            </a:p>
          </p:txBody>
        </p:sp>
      </p:grpSp>
    </p:spTree>
    <p:extLst>
      <p:ext uri="{BB962C8B-B14F-4D97-AF65-F5344CB8AC3E}">
        <p14:creationId xmlns:p14="http://schemas.microsoft.com/office/powerpoint/2010/main" val="4086836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그룹 4">
            <a:extLst>
              <a:ext uri="{FF2B5EF4-FFF2-40B4-BE49-F238E27FC236}">
                <a16:creationId xmlns:a16="http://schemas.microsoft.com/office/drawing/2014/main" id="{767DFD37-3F60-0054-7E88-C851B3617EB6}"/>
              </a:ext>
            </a:extLst>
          </p:cNvPr>
          <p:cNvGrpSpPr/>
          <p:nvPr/>
        </p:nvGrpSpPr>
        <p:grpSpPr>
          <a:xfrm>
            <a:off x="474727" y="1344275"/>
            <a:ext cx="8198755" cy="4824931"/>
            <a:chOff x="474727" y="1344275"/>
            <a:chExt cx="8198755" cy="4824931"/>
          </a:xfrm>
        </p:grpSpPr>
        <p:sp>
          <p:nvSpPr>
            <p:cNvPr id="28" name="사각형: 둥근 모서리 27">
              <a:extLst>
                <a:ext uri="{FF2B5EF4-FFF2-40B4-BE49-F238E27FC236}">
                  <a16:creationId xmlns:a16="http://schemas.microsoft.com/office/drawing/2014/main" id="{8E0A2A11-F04B-74DC-0B3C-5790A03A5F57}"/>
                </a:ext>
              </a:extLst>
            </p:cNvPr>
            <p:cNvSpPr/>
            <p:nvPr/>
          </p:nvSpPr>
          <p:spPr>
            <a:xfrm>
              <a:off x="478716" y="1708330"/>
              <a:ext cx="2250625" cy="4460876"/>
            </a:xfrm>
            <a:prstGeom prst="roundRect">
              <a:avLst>
                <a:gd name="adj" fmla="val 5596"/>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82" name="사각형: 둥근 모서리 81">
              <a:extLst>
                <a:ext uri="{FF2B5EF4-FFF2-40B4-BE49-F238E27FC236}">
                  <a16:creationId xmlns:a16="http://schemas.microsoft.com/office/drawing/2014/main" id="{A8EFAE3F-3218-EE42-3A1E-E0257A5A2346}"/>
                </a:ext>
              </a:extLst>
            </p:cNvPr>
            <p:cNvSpPr/>
            <p:nvPr/>
          </p:nvSpPr>
          <p:spPr>
            <a:xfrm>
              <a:off x="3000714" y="1708330"/>
              <a:ext cx="2250625" cy="4460876"/>
            </a:xfrm>
            <a:prstGeom prst="roundRect">
              <a:avLst>
                <a:gd name="adj" fmla="val 5596"/>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87" name="자유형: 도형 86">
              <a:extLst>
                <a:ext uri="{FF2B5EF4-FFF2-40B4-BE49-F238E27FC236}">
                  <a16:creationId xmlns:a16="http://schemas.microsoft.com/office/drawing/2014/main" id="{3BC6BCAD-D2C5-6E87-EC33-0979C5B473C0}"/>
                </a:ext>
              </a:extLst>
            </p:cNvPr>
            <p:cNvSpPr/>
            <p:nvPr/>
          </p:nvSpPr>
          <p:spPr>
            <a:xfrm>
              <a:off x="474727" y="1344275"/>
              <a:ext cx="2254615" cy="406918"/>
            </a:xfrm>
            <a:custGeom>
              <a:avLst/>
              <a:gdLst>
                <a:gd name="connsiteX0" fmla="*/ 85092 w 2254615"/>
                <a:gd name="connsiteY0" fmla="*/ 0 h 389892"/>
                <a:gd name="connsiteX1" fmla="*/ 2169523 w 2254615"/>
                <a:gd name="connsiteY1" fmla="*/ 0 h 389892"/>
                <a:gd name="connsiteX2" fmla="*/ 2254615 w 2254615"/>
                <a:gd name="connsiteY2" fmla="*/ 85092 h 389892"/>
                <a:gd name="connsiteX3" fmla="*/ 2254615 w 2254615"/>
                <a:gd name="connsiteY3" fmla="*/ 389892 h 389892"/>
                <a:gd name="connsiteX4" fmla="*/ 2169523 w 2254615"/>
                <a:gd name="connsiteY4" fmla="*/ 304800 h 389892"/>
                <a:gd name="connsiteX5" fmla="*/ 85092 w 2254615"/>
                <a:gd name="connsiteY5" fmla="*/ 304800 h 389892"/>
                <a:gd name="connsiteX6" fmla="*/ 0 w 2254615"/>
                <a:gd name="connsiteY6" fmla="*/ 389892 h 389892"/>
                <a:gd name="connsiteX7" fmla="*/ 0 w 2254615"/>
                <a:gd name="connsiteY7" fmla="*/ 85092 h 389892"/>
                <a:gd name="connsiteX8" fmla="*/ 85092 w 2254615"/>
                <a:gd name="connsiteY8" fmla="*/ 0 h 38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4615" h="389892">
                  <a:moveTo>
                    <a:pt x="85092" y="0"/>
                  </a:moveTo>
                  <a:lnTo>
                    <a:pt x="2169523" y="0"/>
                  </a:lnTo>
                  <a:cubicBezTo>
                    <a:pt x="2216518" y="0"/>
                    <a:pt x="2254615" y="38097"/>
                    <a:pt x="2254615" y="85092"/>
                  </a:cubicBezTo>
                  <a:lnTo>
                    <a:pt x="2254615" y="389892"/>
                  </a:lnTo>
                  <a:cubicBezTo>
                    <a:pt x="2254615" y="342897"/>
                    <a:pt x="2216518" y="304800"/>
                    <a:pt x="2169523" y="304800"/>
                  </a:cubicBezTo>
                  <a:lnTo>
                    <a:pt x="85092" y="304800"/>
                  </a:lnTo>
                  <a:cubicBezTo>
                    <a:pt x="38097" y="304800"/>
                    <a:pt x="0" y="342897"/>
                    <a:pt x="0" y="389892"/>
                  </a:cubicBezTo>
                  <a:lnTo>
                    <a:pt x="0" y="85092"/>
                  </a:lnTo>
                  <a:cubicBezTo>
                    <a:pt x="0" y="38097"/>
                    <a:pt x="38097" y="0"/>
                    <a:pt x="85092" y="0"/>
                  </a:cubicBez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44" name="TextBox 43">
              <a:extLst>
                <a:ext uri="{FF2B5EF4-FFF2-40B4-BE49-F238E27FC236}">
                  <a16:creationId xmlns:a16="http://schemas.microsoft.com/office/drawing/2014/main" id="{7D9BF6AD-3B5F-91B5-1595-0560EF142A90}"/>
                </a:ext>
              </a:extLst>
            </p:cNvPr>
            <p:cNvSpPr txBox="1"/>
            <p:nvPr/>
          </p:nvSpPr>
          <p:spPr>
            <a:xfrm>
              <a:off x="830189" y="1399989"/>
              <a:ext cx="1543692" cy="215444"/>
            </a:xfrm>
            <a:prstGeom prst="rect">
              <a:avLst/>
            </a:prstGeom>
            <a:noFill/>
          </p:spPr>
          <p:txBody>
            <a:bodyPr wrap="none" lIns="0" tIns="0" rIns="0" bIns="0" rtlCol="0" anchor="ctr">
              <a:spAutoFit/>
            </a:bodyPr>
            <a:lstStyle/>
            <a:p>
              <a:pPr algn="ctr"/>
              <a:r>
                <a:rPr lang="en-US" altLang="ko-KR" sz="1400" dirty="0">
                  <a:ln>
                    <a:solidFill>
                      <a:schemeClr val="accent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2015 </a:t>
              </a:r>
              <a:r>
                <a:rPr lang="ko-KR" altLang="en-US" sz="1400" dirty="0">
                  <a:ln>
                    <a:solidFill>
                      <a:schemeClr val="accent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교육과정</a:t>
              </a:r>
            </a:p>
          </p:txBody>
        </p:sp>
        <p:sp>
          <p:nvSpPr>
            <p:cNvPr id="90" name="사각형: 둥근 모서리 89">
              <a:extLst>
                <a:ext uri="{FF2B5EF4-FFF2-40B4-BE49-F238E27FC236}">
                  <a16:creationId xmlns:a16="http://schemas.microsoft.com/office/drawing/2014/main" id="{22C7B1EB-3E74-792D-C5D9-6E3E0061825C}"/>
                </a:ext>
              </a:extLst>
            </p:cNvPr>
            <p:cNvSpPr/>
            <p:nvPr/>
          </p:nvSpPr>
          <p:spPr>
            <a:xfrm>
              <a:off x="545801" y="2150660"/>
              <a:ext cx="2116455" cy="659083"/>
            </a:xfrm>
            <a:prstGeom prst="roundRect">
              <a:avLst>
                <a:gd name="adj" fmla="val 11651"/>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88" name="자유형: 도형 87">
              <a:extLst>
                <a:ext uri="{FF2B5EF4-FFF2-40B4-BE49-F238E27FC236}">
                  <a16:creationId xmlns:a16="http://schemas.microsoft.com/office/drawing/2014/main" id="{42E6C0FD-77F6-21DF-413F-58DCA691F9B2}"/>
                </a:ext>
              </a:extLst>
            </p:cNvPr>
            <p:cNvSpPr/>
            <p:nvPr/>
          </p:nvSpPr>
          <p:spPr>
            <a:xfrm>
              <a:off x="3000714" y="1344275"/>
              <a:ext cx="2254615" cy="406918"/>
            </a:xfrm>
            <a:custGeom>
              <a:avLst/>
              <a:gdLst>
                <a:gd name="connsiteX0" fmla="*/ 85092 w 2254615"/>
                <a:gd name="connsiteY0" fmla="*/ 0 h 389892"/>
                <a:gd name="connsiteX1" fmla="*/ 2169523 w 2254615"/>
                <a:gd name="connsiteY1" fmla="*/ 0 h 389892"/>
                <a:gd name="connsiteX2" fmla="*/ 2254615 w 2254615"/>
                <a:gd name="connsiteY2" fmla="*/ 85092 h 389892"/>
                <a:gd name="connsiteX3" fmla="*/ 2254615 w 2254615"/>
                <a:gd name="connsiteY3" fmla="*/ 389892 h 389892"/>
                <a:gd name="connsiteX4" fmla="*/ 2169523 w 2254615"/>
                <a:gd name="connsiteY4" fmla="*/ 304800 h 389892"/>
                <a:gd name="connsiteX5" fmla="*/ 85092 w 2254615"/>
                <a:gd name="connsiteY5" fmla="*/ 304800 h 389892"/>
                <a:gd name="connsiteX6" fmla="*/ 0 w 2254615"/>
                <a:gd name="connsiteY6" fmla="*/ 389892 h 389892"/>
                <a:gd name="connsiteX7" fmla="*/ 0 w 2254615"/>
                <a:gd name="connsiteY7" fmla="*/ 85092 h 389892"/>
                <a:gd name="connsiteX8" fmla="*/ 85092 w 2254615"/>
                <a:gd name="connsiteY8" fmla="*/ 0 h 38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4615" h="389892">
                  <a:moveTo>
                    <a:pt x="85092" y="0"/>
                  </a:moveTo>
                  <a:lnTo>
                    <a:pt x="2169523" y="0"/>
                  </a:lnTo>
                  <a:cubicBezTo>
                    <a:pt x="2216518" y="0"/>
                    <a:pt x="2254615" y="38097"/>
                    <a:pt x="2254615" y="85092"/>
                  </a:cubicBezTo>
                  <a:lnTo>
                    <a:pt x="2254615" y="389892"/>
                  </a:lnTo>
                  <a:cubicBezTo>
                    <a:pt x="2254615" y="342897"/>
                    <a:pt x="2216518" y="304800"/>
                    <a:pt x="2169523" y="304800"/>
                  </a:cubicBezTo>
                  <a:lnTo>
                    <a:pt x="85092" y="304800"/>
                  </a:lnTo>
                  <a:cubicBezTo>
                    <a:pt x="38097" y="304800"/>
                    <a:pt x="0" y="342897"/>
                    <a:pt x="0" y="389892"/>
                  </a:cubicBezTo>
                  <a:lnTo>
                    <a:pt x="0" y="85092"/>
                  </a:lnTo>
                  <a:cubicBezTo>
                    <a:pt x="0" y="38097"/>
                    <a:pt x="38097" y="0"/>
                    <a:pt x="85092" y="0"/>
                  </a:cubicBezTo>
                  <a:close/>
                </a:path>
              </a:pathLst>
            </a:custGeom>
            <a:solidFill>
              <a:srgbClr val="3275B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sp>
          <p:nvSpPr>
            <p:cNvPr id="83" name="TextBox 82">
              <a:extLst>
                <a:ext uri="{FF2B5EF4-FFF2-40B4-BE49-F238E27FC236}">
                  <a16:creationId xmlns:a16="http://schemas.microsoft.com/office/drawing/2014/main" id="{14B3FD50-8539-04A8-9558-BA4CCFB71ECB}"/>
                </a:ext>
              </a:extLst>
            </p:cNvPr>
            <p:cNvSpPr txBox="1"/>
            <p:nvPr/>
          </p:nvSpPr>
          <p:spPr>
            <a:xfrm>
              <a:off x="3356175" y="1399989"/>
              <a:ext cx="1543691" cy="215444"/>
            </a:xfrm>
            <a:prstGeom prst="rect">
              <a:avLst/>
            </a:prstGeom>
            <a:noFill/>
          </p:spPr>
          <p:txBody>
            <a:bodyPr wrap="none" lIns="0" tIns="0" rIns="0" bIns="0" rtlCol="0" anchor="ctr">
              <a:spAutoFit/>
            </a:bodyPr>
            <a:lstStyle/>
            <a:p>
              <a:pPr algn="ctr"/>
              <a:r>
                <a:rPr lang="en-US" altLang="ko-KR" sz="1400" dirty="0">
                  <a:ln>
                    <a:solidFill>
                      <a:schemeClr val="accent1">
                        <a:alpha val="0"/>
                      </a:schemeClr>
                    </a:solidFill>
                  </a:ln>
                  <a:solidFill>
                    <a:schemeClr val="lt1"/>
                  </a:solidFill>
                  <a:latin typeface="Kim jung chul Gothic Bold" panose="020B0803000000000000" pitchFamily="50" charset="-127"/>
                  <a:ea typeface="Kim jung chul Gothic Bold" panose="020B0803000000000000" pitchFamily="50" charset="-127"/>
                </a:rPr>
                <a:t>2022 </a:t>
              </a:r>
              <a:r>
                <a:rPr lang="ko-KR" altLang="en-US" sz="1400" dirty="0">
                  <a:ln>
                    <a:solidFill>
                      <a:schemeClr val="accent1">
                        <a:alpha val="0"/>
                      </a:schemeClr>
                    </a:solidFill>
                  </a:ln>
                  <a:solidFill>
                    <a:schemeClr val="lt1"/>
                  </a:solidFill>
                  <a:latin typeface="Kim jung chul Gothic Bold" panose="020B0803000000000000" pitchFamily="50" charset="-127"/>
                  <a:ea typeface="Kim jung chul Gothic Bold" panose="020B0803000000000000" pitchFamily="50" charset="-127"/>
                </a:rPr>
                <a:t>개정 교육과정</a:t>
              </a:r>
            </a:p>
          </p:txBody>
        </p:sp>
        <p:grpSp>
          <p:nvGrpSpPr>
            <p:cNvPr id="104" name="그룹 103">
              <a:extLst>
                <a:ext uri="{FF2B5EF4-FFF2-40B4-BE49-F238E27FC236}">
                  <a16:creationId xmlns:a16="http://schemas.microsoft.com/office/drawing/2014/main" id="{ADE9233B-E69C-58D0-2806-F46512B1C472}"/>
                </a:ext>
              </a:extLst>
            </p:cNvPr>
            <p:cNvGrpSpPr/>
            <p:nvPr/>
          </p:nvGrpSpPr>
          <p:grpSpPr>
            <a:xfrm>
              <a:off x="623921" y="2221916"/>
              <a:ext cx="519011" cy="184666"/>
              <a:chOff x="623921" y="2209036"/>
              <a:chExt cx="519011" cy="184666"/>
            </a:xfrm>
          </p:grpSpPr>
          <p:sp>
            <p:nvSpPr>
              <p:cNvPr id="92" name="TextBox 91">
                <a:extLst>
                  <a:ext uri="{FF2B5EF4-FFF2-40B4-BE49-F238E27FC236}">
                    <a16:creationId xmlns:a16="http://schemas.microsoft.com/office/drawing/2014/main" id="{3B86D747-B514-8582-41CB-620EC1A626C0}"/>
                  </a:ext>
                </a:extLst>
              </p:cNvPr>
              <p:cNvSpPr txBox="1"/>
              <p:nvPr/>
            </p:nvSpPr>
            <p:spPr>
              <a:xfrm>
                <a:off x="867215" y="2209036"/>
                <a:ext cx="275717" cy="184666"/>
              </a:xfrm>
              <a:prstGeom prst="rect">
                <a:avLst/>
              </a:prstGeom>
              <a:noFill/>
            </p:spPr>
            <p:txBody>
              <a:bodyPr wrap="none" lIns="0" tIns="0" rIns="0" bIns="0" rtlCol="0">
                <a:spAutoFit/>
              </a:bodyPr>
              <a:lstStyle/>
              <a:p>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성격</a:t>
                </a:r>
              </a:p>
            </p:txBody>
          </p:sp>
          <p:grpSp>
            <p:nvGrpSpPr>
              <p:cNvPr id="97" name="그룹 96">
                <a:extLst>
                  <a:ext uri="{FF2B5EF4-FFF2-40B4-BE49-F238E27FC236}">
                    <a16:creationId xmlns:a16="http://schemas.microsoft.com/office/drawing/2014/main" id="{0B1C18DA-AD7B-0454-5A5B-1B5F104E98FC}"/>
                  </a:ext>
                </a:extLst>
              </p:cNvPr>
              <p:cNvGrpSpPr/>
              <p:nvPr/>
            </p:nvGrpSpPr>
            <p:grpSpPr>
              <a:xfrm>
                <a:off x="623921" y="2212729"/>
                <a:ext cx="178513" cy="177280"/>
                <a:chOff x="624521" y="1832391"/>
                <a:chExt cx="196364" cy="195008"/>
              </a:xfrm>
            </p:grpSpPr>
            <p:sp>
              <p:nvSpPr>
                <p:cNvPr id="93" name="타원 92">
                  <a:extLst>
                    <a:ext uri="{FF2B5EF4-FFF2-40B4-BE49-F238E27FC236}">
                      <a16:creationId xmlns:a16="http://schemas.microsoft.com/office/drawing/2014/main" id="{B0319C00-0418-2D34-DA0B-EA41F99BF92C}"/>
                    </a:ext>
                  </a:extLst>
                </p:cNvPr>
                <p:cNvSpPr/>
                <p:nvPr/>
              </p:nvSpPr>
              <p:spPr>
                <a:xfrm>
                  <a:off x="624521" y="1832391"/>
                  <a:ext cx="196364" cy="195008"/>
                </a:xfrm>
                <a:prstGeom prst="ellipse">
                  <a:avLst/>
                </a:pr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000" dirty="0">
                    <a:latin typeface="Kim jung chul Gothic Bold" panose="020B0803000000000000" pitchFamily="50" charset="-127"/>
                    <a:ea typeface="Kim jung chul Gothic Bold" panose="020B0803000000000000" pitchFamily="50" charset="-127"/>
                  </a:endParaRPr>
                </a:p>
              </p:txBody>
            </p:sp>
            <p:sp>
              <p:nvSpPr>
                <p:cNvPr id="94" name="TextBox 93">
                  <a:extLst>
                    <a:ext uri="{FF2B5EF4-FFF2-40B4-BE49-F238E27FC236}">
                      <a16:creationId xmlns:a16="http://schemas.microsoft.com/office/drawing/2014/main" id="{2E4F2161-FB99-9845-1B98-DBBF637C8CBE}"/>
                    </a:ext>
                  </a:extLst>
                </p:cNvPr>
                <p:cNvSpPr txBox="1"/>
                <p:nvPr/>
              </p:nvSpPr>
              <p:spPr>
                <a:xfrm>
                  <a:off x="690081" y="1858484"/>
                  <a:ext cx="65243" cy="152349"/>
                </a:xfrm>
                <a:prstGeom prst="rect">
                  <a:avLst/>
                </a:prstGeom>
                <a:noFill/>
              </p:spPr>
              <p:txBody>
                <a:bodyPr wrap="none" lIns="0" tIns="0" rIns="0" bIns="0" rtlCol="0" anchor="ctr">
                  <a:spAutoFit/>
                </a:bodyPr>
                <a:lstStyle/>
                <a:p>
                  <a:pPr algn="ctr"/>
                  <a:r>
                    <a:rPr lang="en-US" altLang="ko-KR" sz="900" dirty="0">
                      <a:ln>
                        <a:solidFill>
                          <a:srgbClr val="94D0CD">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1</a:t>
                  </a:r>
                  <a:endParaRPr lang="ko-KR" altLang="en-US" sz="900" dirty="0">
                    <a:ln>
                      <a:solidFill>
                        <a:srgbClr val="94D0CD">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grpSp>
          <p:nvGrpSpPr>
            <p:cNvPr id="105" name="그룹 104">
              <a:extLst>
                <a:ext uri="{FF2B5EF4-FFF2-40B4-BE49-F238E27FC236}">
                  <a16:creationId xmlns:a16="http://schemas.microsoft.com/office/drawing/2014/main" id="{A3A669F4-B93D-B0B1-EA2D-D60165CBF60B}"/>
                </a:ext>
              </a:extLst>
            </p:cNvPr>
            <p:cNvGrpSpPr/>
            <p:nvPr/>
          </p:nvGrpSpPr>
          <p:grpSpPr>
            <a:xfrm>
              <a:off x="623921" y="2499728"/>
              <a:ext cx="519011" cy="184666"/>
              <a:chOff x="623921" y="2461448"/>
              <a:chExt cx="519011" cy="184666"/>
            </a:xfrm>
          </p:grpSpPr>
          <p:sp>
            <p:nvSpPr>
              <p:cNvPr id="100" name="TextBox 99">
                <a:extLst>
                  <a:ext uri="{FF2B5EF4-FFF2-40B4-BE49-F238E27FC236}">
                    <a16:creationId xmlns:a16="http://schemas.microsoft.com/office/drawing/2014/main" id="{7CD75722-1B58-797E-03F6-D52F058567B5}"/>
                  </a:ext>
                </a:extLst>
              </p:cNvPr>
              <p:cNvSpPr txBox="1"/>
              <p:nvPr/>
            </p:nvSpPr>
            <p:spPr>
              <a:xfrm>
                <a:off x="867215" y="2461448"/>
                <a:ext cx="275717" cy="184666"/>
              </a:xfrm>
              <a:prstGeom prst="rect">
                <a:avLst/>
              </a:prstGeom>
              <a:noFill/>
            </p:spPr>
            <p:txBody>
              <a:bodyPr wrap="none" lIns="0" tIns="0" rIns="0" bIns="0" rtlCol="0">
                <a:spAutoFit/>
              </a:bodyPr>
              <a:lstStyle/>
              <a:p>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목표</a:t>
                </a:r>
              </a:p>
            </p:txBody>
          </p:sp>
          <p:grpSp>
            <p:nvGrpSpPr>
              <p:cNvPr id="101" name="그룹 100">
                <a:extLst>
                  <a:ext uri="{FF2B5EF4-FFF2-40B4-BE49-F238E27FC236}">
                    <a16:creationId xmlns:a16="http://schemas.microsoft.com/office/drawing/2014/main" id="{A494F4A7-1F17-D56C-D1DE-5E6AEA3AFE00}"/>
                  </a:ext>
                </a:extLst>
              </p:cNvPr>
              <p:cNvGrpSpPr/>
              <p:nvPr/>
            </p:nvGrpSpPr>
            <p:grpSpPr>
              <a:xfrm>
                <a:off x="623921" y="2465141"/>
                <a:ext cx="178513" cy="177280"/>
                <a:chOff x="624521" y="1832391"/>
                <a:chExt cx="196364" cy="195008"/>
              </a:xfrm>
            </p:grpSpPr>
            <p:sp>
              <p:nvSpPr>
                <p:cNvPr id="102" name="타원 101">
                  <a:extLst>
                    <a:ext uri="{FF2B5EF4-FFF2-40B4-BE49-F238E27FC236}">
                      <a16:creationId xmlns:a16="http://schemas.microsoft.com/office/drawing/2014/main" id="{DE280B7B-DF57-F683-AC40-050F89ED2DAA}"/>
                    </a:ext>
                  </a:extLst>
                </p:cNvPr>
                <p:cNvSpPr/>
                <p:nvPr/>
              </p:nvSpPr>
              <p:spPr>
                <a:xfrm>
                  <a:off x="624521" y="1832391"/>
                  <a:ext cx="196364" cy="195008"/>
                </a:xfrm>
                <a:prstGeom prst="ellipse">
                  <a:avLst/>
                </a:pr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000" dirty="0">
                    <a:latin typeface="Kim jung chul Gothic Bold" panose="020B0803000000000000" pitchFamily="50" charset="-127"/>
                    <a:ea typeface="Kim jung chul Gothic Bold" panose="020B0803000000000000" pitchFamily="50" charset="-127"/>
                  </a:endParaRPr>
                </a:p>
              </p:txBody>
            </p:sp>
            <p:sp>
              <p:nvSpPr>
                <p:cNvPr id="103" name="TextBox 102">
                  <a:extLst>
                    <a:ext uri="{FF2B5EF4-FFF2-40B4-BE49-F238E27FC236}">
                      <a16:creationId xmlns:a16="http://schemas.microsoft.com/office/drawing/2014/main" id="{09912C98-E35E-DAEE-3D05-67EF56FFE6D2}"/>
                    </a:ext>
                  </a:extLst>
                </p:cNvPr>
                <p:cNvSpPr txBox="1"/>
                <p:nvPr/>
              </p:nvSpPr>
              <p:spPr>
                <a:xfrm>
                  <a:off x="684791" y="1853720"/>
                  <a:ext cx="75822" cy="152349"/>
                </a:xfrm>
                <a:prstGeom prst="rect">
                  <a:avLst/>
                </a:prstGeom>
                <a:noFill/>
              </p:spPr>
              <p:txBody>
                <a:bodyPr wrap="none" lIns="0" tIns="0" rIns="0" bIns="0" rtlCol="0" anchor="ctr">
                  <a:spAutoFit/>
                </a:bodyPr>
                <a:lstStyle>
                  <a:defPPr>
                    <a:defRPr lang="ko-KR"/>
                  </a:defPPr>
                  <a:lvl1pPr algn="ctr">
                    <a:defRPr sz="900">
                      <a:ln>
                        <a:solidFill>
                          <a:srgbClr val="94D0CD">
                            <a:alpha val="0"/>
                          </a:srgbClr>
                        </a:solidFill>
                      </a:ln>
                      <a:solidFill>
                        <a:schemeClr val="tx1">
                          <a:lumMod val="85000"/>
                          <a:lumOff val="15000"/>
                        </a:schemeClr>
                      </a:solidFill>
                      <a:latin typeface="엘리스 DX널리체 Bold" panose="020B0600000101010101" pitchFamily="50" charset="-127"/>
                      <a:ea typeface="엘리스 DX널리체 Bold" panose="020B0600000101010101" pitchFamily="50" charset="-127"/>
                    </a:defRPr>
                  </a:lvl1pPr>
                </a:lstStyle>
                <a:p>
                  <a:r>
                    <a:rPr lang="en-US" altLang="ko-KR" dirty="0">
                      <a:latin typeface="Kim jung chul Gothic Bold" panose="020B0803000000000000" pitchFamily="50" charset="-127"/>
                      <a:ea typeface="Kim jung chul Gothic Bold" panose="020B0803000000000000" pitchFamily="50" charset="-127"/>
                    </a:rPr>
                    <a:t>2</a:t>
                  </a:r>
                  <a:endParaRPr lang="ko-KR" altLang="en-US" dirty="0">
                    <a:latin typeface="Kim jung chul Gothic Bold" panose="020B0803000000000000" pitchFamily="50" charset="-127"/>
                    <a:ea typeface="Kim jung chul Gothic Bold" panose="020B0803000000000000" pitchFamily="50" charset="-127"/>
                  </a:endParaRPr>
                </a:p>
              </p:txBody>
            </p:sp>
          </p:grpSp>
        </p:grpSp>
        <p:sp>
          <p:nvSpPr>
            <p:cNvPr id="106" name="사각형: 둥근 모서리 105">
              <a:extLst>
                <a:ext uri="{FF2B5EF4-FFF2-40B4-BE49-F238E27FC236}">
                  <a16:creationId xmlns:a16="http://schemas.microsoft.com/office/drawing/2014/main" id="{873163F2-37D5-2BA4-5DC3-AAC4E83CB452}"/>
                </a:ext>
              </a:extLst>
            </p:cNvPr>
            <p:cNvSpPr/>
            <p:nvPr/>
          </p:nvSpPr>
          <p:spPr>
            <a:xfrm>
              <a:off x="545801" y="2890018"/>
              <a:ext cx="2116455" cy="2242539"/>
            </a:xfrm>
            <a:prstGeom prst="roundRect">
              <a:avLst>
                <a:gd name="adj" fmla="val 3450"/>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107" name="그룹 106">
              <a:extLst>
                <a:ext uri="{FF2B5EF4-FFF2-40B4-BE49-F238E27FC236}">
                  <a16:creationId xmlns:a16="http://schemas.microsoft.com/office/drawing/2014/main" id="{307D3F39-ED9E-7C67-0D2E-74B7643670AE}"/>
                </a:ext>
              </a:extLst>
            </p:cNvPr>
            <p:cNvGrpSpPr/>
            <p:nvPr/>
          </p:nvGrpSpPr>
          <p:grpSpPr>
            <a:xfrm>
              <a:off x="623921" y="2974391"/>
              <a:ext cx="1657143" cy="184666"/>
              <a:chOff x="623921" y="2209036"/>
              <a:chExt cx="1657143" cy="184666"/>
            </a:xfrm>
          </p:grpSpPr>
          <p:sp>
            <p:nvSpPr>
              <p:cNvPr id="108" name="TextBox 107">
                <a:extLst>
                  <a:ext uri="{FF2B5EF4-FFF2-40B4-BE49-F238E27FC236}">
                    <a16:creationId xmlns:a16="http://schemas.microsoft.com/office/drawing/2014/main" id="{3F896DF3-42BD-55CB-E0C2-BE8BD4F012F1}"/>
                  </a:ext>
                </a:extLst>
              </p:cNvPr>
              <p:cNvSpPr txBox="1"/>
              <p:nvPr/>
            </p:nvSpPr>
            <p:spPr>
              <a:xfrm>
                <a:off x="867215" y="2209036"/>
                <a:ext cx="1413849" cy="184666"/>
              </a:xfrm>
              <a:prstGeom prst="rect">
                <a:avLst/>
              </a:prstGeom>
              <a:noFill/>
            </p:spPr>
            <p:txBody>
              <a:bodyPr wrap="none" lIns="0" tIns="0" rIns="0" bIns="0" rtlCol="0">
                <a:spAutoFit/>
              </a:bodyPr>
              <a:lstStyle/>
              <a:p>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체계 및 성취기준</a:t>
                </a:r>
              </a:p>
            </p:txBody>
          </p:sp>
          <p:grpSp>
            <p:nvGrpSpPr>
              <p:cNvPr id="109" name="그룹 108">
                <a:extLst>
                  <a:ext uri="{FF2B5EF4-FFF2-40B4-BE49-F238E27FC236}">
                    <a16:creationId xmlns:a16="http://schemas.microsoft.com/office/drawing/2014/main" id="{019502E7-0A44-39EE-E67F-5216CE9B64D9}"/>
                  </a:ext>
                </a:extLst>
              </p:cNvPr>
              <p:cNvGrpSpPr/>
              <p:nvPr/>
            </p:nvGrpSpPr>
            <p:grpSpPr>
              <a:xfrm>
                <a:off x="623921" y="2212729"/>
                <a:ext cx="178513" cy="177280"/>
                <a:chOff x="624521" y="1832391"/>
                <a:chExt cx="196364" cy="195008"/>
              </a:xfrm>
            </p:grpSpPr>
            <p:sp>
              <p:nvSpPr>
                <p:cNvPr id="110" name="타원 109">
                  <a:extLst>
                    <a:ext uri="{FF2B5EF4-FFF2-40B4-BE49-F238E27FC236}">
                      <a16:creationId xmlns:a16="http://schemas.microsoft.com/office/drawing/2014/main" id="{DA9D6195-FD93-981B-64C2-7A35D1A5E5BA}"/>
                    </a:ext>
                  </a:extLst>
                </p:cNvPr>
                <p:cNvSpPr/>
                <p:nvPr/>
              </p:nvSpPr>
              <p:spPr>
                <a:xfrm>
                  <a:off x="624521" y="1832391"/>
                  <a:ext cx="196364" cy="195008"/>
                </a:xfrm>
                <a:prstGeom prst="ellipse">
                  <a:avLst/>
                </a:pr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000" dirty="0">
                    <a:latin typeface="Kim jung chul Gothic Bold" panose="020B0803000000000000" pitchFamily="50" charset="-127"/>
                    <a:ea typeface="Kim jung chul Gothic Bold" panose="020B0803000000000000" pitchFamily="50" charset="-127"/>
                  </a:endParaRPr>
                </a:p>
              </p:txBody>
            </p:sp>
            <p:sp>
              <p:nvSpPr>
                <p:cNvPr id="111" name="TextBox 110">
                  <a:extLst>
                    <a:ext uri="{FF2B5EF4-FFF2-40B4-BE49-F238E27FC236}">
                      <a16:creationId xmlns:a16="http://schemas.microsoft.com/office/drawing/2014/main" id="{CA2440C3-2FC2-B7E1-1659-0A0E66E19175}"/>
                    </a:ext>
                  </a:extLst>
                </p:cNvPr>
                <p:cNvSpPr txBox="1"/>
                <p:nvPr/>
              </p:nvSpPr>
              <p:spPr>
                <a:xfrm>
                  <a:off x="684792" y="1858484"/>
                  <a:ext cx="75822" cy="152349"/>
                </a:xfrm>
                <a:prstGeom prst="rect">
                  <a:avLst/>
                </a:prstGeom>
                <a:noFill/>
              </p:spPr>
              <p:txBody>
                <a:bodyPr wrap="none" lIns="0" tIns="0" rIns="0" bIns="0" rtlCol="0" anchor="ctr">
                  <a:spAutoFit/>
                </a:bodyPr>
                <a:lstStyle>
                  <a:defPPr>
                    <a:defRPr lang="ko-KR"/>
                  </a:defPPr>
                  <a:lvl1pPr algn="ctr">
                    <a:defRPr sz="900">
                      <a:ln>
                        <a:solidFill>
                          <a:srgbClr val="94D0CD">
                            <a:alpha val="0"/>
                          </a:srgbClr>
                        </a:solidFill>
                      </a:ln>
                      <a:solidFill>
                        <a:schemeClr val="tx1">
                          <a:lumMod val="85000"/>
                          <a:lumOff val="15000"/>
                        </a:schemeClr>
                      </a:solidFill>
                      <a:latin typeface="엘리스 DX널리체 Bold" panose="020B0600000101010101" pitchFamily="50" charset="-127"/>
                      <a:ea typeface="엘리스 DX널리체 Bold" panose="020B0600000101010101" pitchFamily="50" charset="-127"/>
                    </a:defRPr>
                  </a:lvl1pPr>
                </a:lstStyle>
                <a:p>
                  <a:r>
                    <a:rPr lang="en-US" altLang="ko-KR" dirty="0">
                      <a:latin typeface="Kim jung chul Gothic Bold" panose="020B0803000000000000" pitchFamily="50" charset="-127"/>
                      <a:ea typeface="Kim jung chul Gothic Bold" panose="020B0803000000000000" pitchFamily="50" charset="-127"/>
                    </a:rPr>
                    <a:t>3</a:t>
                  </a:r>
                  <a:endParaRPr lang="ko-KR" altLang="en-US" dirty="0">
                    <a:latin typeface="Kim jung chul Gothic Bold" panose="020B0803000000000000" pitchFamily="50" charset="-127"/>
                    <a:ea typeface="Kim jung chul Gothic Bold" panose="020B0803000000000000" pitchFamily="50" charset="-127"/>
                  </a:endParaRPr>
                </a:p>
              </p:txBody>
            </p:sp>
          </p:grpSp>
        </p:grpSp>
        <p:sp>
          <p:nvSpPr>
            <p:cNvPr id="113" name="TextBox 112">
              <a:extLst>
                <a:ext uri="{FF2B5EF4-FFF2-40B4-BE49-F238E27FC236}">
                  <a16:creationId xmlns:a16="http://schemas.microsoft.com/office/drawing/2014/main" id="{4D152FC0-1B19-9D31-540B-F42FE97F5A23}"/>
                </a:ext>
              </a:extLst>
            </p:cNvPr>
            <p:cNvSpPr txBox="1"/>
            <p:nvPr/>
          </p:nvSpPr>
          <p:spPr>
            <a:xfrm>
              <a:off x="867215" y="3222041"/>
              <a:ext cx="771045" cy="364202"/>
            </a:xfrm>
            <a:prstGeom prst="rect">
              <a:avLst/>
            </a:prstGeom>
            <a:noFill/>
          </p:spPr>
          <p:txBody>
            <a:bodyPr wrap="none" lIns="0" tIns="0" rIns="0" bIns="0" rtlCol="0">
              <a:spAutoFit/>
            </a:bodyPr>
            <a:lstStyle/>
            <a:p>
              <a:pPr>
                <a:spcAft>
                  <a:spcPts val="200"/>
                </a:spcAft>
              </a:pP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가</a:t>
              </a:r>
              <a:r>
                <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체계</a:t>
              </a:r>
              <a:endPar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나</a:t>
              </a:r>
              <a:r>
                <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성취기준</a:t>
              </a:r>
            </a:p>
          </p:txBody>
        </p:sp>
        <p:sp>
          <p:nvSpPr>
            <p:cNvPr id="114" name="TextBox 113">
              <a:extLst>
                <a:ext uri="{FF2B5EF4-FFF2-40B4-BE49-F238E27FC236}">
                  <a16:creationId xmlns:a16="http://schemas.microsoft.com/office/drawing/2014/main" id="{5FD4BBDF-8891-17D9-1F40-7694050C463B}"/>
                </a:ext>
              </a:extLst>
            </p:cNvPr>
            <p:cNvSpPr txBox="1"/>
            <p:nvPr/>
          </p:nvSpPr>
          <p:spPr>
            <a:xfrm>
              <a:off x="1080596" y="3627909"/>
              <a:ext cx="602729" cy="169277"/>
            </a:xfrm>
            <a:prstGeom prst="rect">
              <a:avLst/>
            </a:prstGeom>
            <a:noFill/>
          </p:spPr>
          <p:txBody>
            <a:bodyPr wrap="none" lIns="0" tIns="0" rIns="0" bIns="0" rtlCol="0">
              <a:spAutoFit/>
            </a:bodyPr>
            <a:lstStyle/>
            <a:p>
              <a:pPr>
                <a:spcAft>
                  <a:spcPts val="200"/>
                </a:spcAft>
              </a:pPr>
              <a:r>
                <a:rPr lang="en-US" altLang="ko-KR"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(1) </a:t>
              </a:r>
              <a:r>
                <a:rPr lang="ko-KR" altLang="en-US"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영역명</a:t>
              </a:r>
            </a:p>
          </p:txBody>
        </p:sp>
        <p:sp>
          <p:nvSpPr>
            <p:cNvPr id="115" name="TextBox 114">
              <a:extLst>
                <a:ext uri="{FF2B5EF4-FFF2-40B4-BE49-F238E27FC236}">
                  <a16:creationId xmlns:a16="http://schemas.microsoft.com/office/drawing/2014/main" id="{70301777-9AD2-2081-3BF0-2318E9500302}"/>
                </a:ext>
              </a:extLst>
            </p:cNvPr>
            <p:cNvSpPr txBox="1"/>
            <p:nvPr/>
          </p:nvSpPr>
          <p:spPr>
            <a:xfrm>
              <a:off x="1080596" y="3872219"/>
              <a:ext cx="1272784" cy="1097736"/>
            </a:xfrm>
            <a:prstGeom prst="rect">
              <a:avLst/>
            </a:prstGeom>
            <a:noFill/>
          </p:spPr>
          <p:txBody>
            <a:bodyPr wrap="none" lIns="0" tIns="0" rIns="0" bIns="0" rtlCol="0">
              <a:spAutoFit/>
            </a:bodyPr>
            <a:lstStyle/>
            <a:p>
              <a:pPr>
                <a:spcAft>
                  <a:spcPts val="200"/>
                </a:spcAft>
              </a:pPr>
              <a:r>
                <a:rPr lang="en-US" altLang="ko-KR"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요소</a:t>
              </a:r>
            </a:p>
            <a:p>
              <a:pPr>
                <a:spcAft>
                  <a:spcPts val="200"/>
                </a:spcAft>
              </a:pPr>
              <a:r>
                <a:rPr lang="en-US" altLang="ko-KR"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나</a:t>
              </a:r>
              <a:r>
                <a:rPr lang="en-US" altLang="ko-KR"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성취기준 해설</a:t>
              </a:r>
            </a:p>
            <a:p>
              <a:pPr>
                <a:spcAft>
                  <a:spcPts val="200"/>
                </a:spcAft>
              </a:pPr>
              <a:r>
                <a:rPr lang="en-US" altLang="ko-KR"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a:t>
              </a:r>
              <a:r>
                <a:rPr lang="en-US" altLang="ko-KR"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교수</a:t>
              </a:r>
              <a:r>
                <a:rPr lang="en-US" altLang="ko-KR"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방법 및 </a:t>
              </a:r>
              <a:endParaRPr lang="en-US" altLang="ko-KR"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66700">
                <a:spcAft>
                  <a:spcPts val="200"/>
                </a:spcAft>
              </a:pP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유의 사항</a:t>
              </a:r>
            </a:p>
            <a:p>
              <a:pPr>
                <a:spcAft>
                  <a:spcPts val="200"/>
                </a:spcAft>
              </a:pPr>
              <a:r>
                <a:rPr lang="en-US" altLang="ko-KR"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 방법 및 </a:t>
              </a:r>
              <a:endParaRPr lang="en-US" altLang="ko-KR"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66700">
                <a:spcAft>
                  <a:spcPts val="200"/>
                </a:spcAft>
              </a:pPr>
              <a:r>
                <a:rPr lang="ko-KR" altLang="en-US" sz="10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유의 사항</a:t>
              </a:r>
            </a:p>
          </p:txBody>
        </p:sp>
        <p:sp>
          <p:nvSpPr>
            <p:cNvPr id="116" name="사각형: 둥근 모서리 115">
              <a:extLst>
                <a:ext uri="{FF2B5EF4-FFF2-40B4-BE49-F238E27FC236}">
                  <a16:creationId xmlns:a16="http://schemas.microsoft.com/office/drawing/2014/main" id="{FE3B4D0F-9FBA-16ED-E78D-DA3D2E3BD8B1}"/>
                </a:ext>
              </a:extLst>
            </p:cNvPr>
            <p:cNvSpPr/>
            <p:nvPr/>
          </p:nvSpPr>
          <p:spPr>
            <a:xfrm>
              <a:off x="545801" y="5211324"/>
              <a:ext cx="2116455" cy="882876"/>
            </a:xfrm>
            <a:prstGeom prst="roundRect">
              <a:avLst>
                <a:gd name="adj" fmla="val 9988"/>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117" name="그룹 116">
              <a:extLst>
                <a:ext uri="{FF2B5EF4-FFF2-40B4-BE49-F238E27FC236}">
                  <a16:creationId xmlns:a16="http://schemas.microsoft.com/office/drawing/2014/main" id="{CBAEDCFA-991B-FEEC-21F9-9125B662BDDC}"/>
                </a:ext>
              </a:extLst>
            </p:cNvPr>
            <p:cNvGrpSpPr/>
            <p:nvPr/>
          </p:nvGrpSpPr>
          <p:grpSpPr>
            <a:xfrm>
              <a:off x="623921" y="5288966"/>
              <a:ext cx="1811031" cy="184666"/>
              <a:chOff x="623921" y="2209036"/>
              <a:chExt cx="1811031" cy="184666"/>
            </a:xfrm>
          </p:grpSpPr>
          <p:sp>
            <p:nvSpPr>
              <p:cNvPr id="118" name="TextBox 117">
                <a:extLst>
                  <a:ext uri="{FF2B5EF4-FFF2-40B4-BE49-F238E27FC236}">
                    <a16:creationId xmlns:a16="http://schemas.microsoft.com/office/drawing/2014/main" id="{9CB84DD2-58F7-3A60-49D1-B504F19BBFDE}"/>
                  </a:ext>
                </a:extLst>
              </p:cNvPr>
              <p:cNvSpPr txBox="1"/>
              <p:nvPr/>
            </p:nvSpPr>
            <p:spPr>
              <a:xfrm>
                <a:off x="867215" y="2209036"/>
                <a:ext cx="1567737" cy="184666"/>
              </a:xfrm>
              <a:prstGeom prst="rect">
                <a:avLst/>
              </a:prstGeom>
              <a:noFill/>
            </p:spPr>
            <p:txBody>
              <a:bodyPr wrap="none" lIns="0" tIns="0" rIns="0" bIns="0" rtlCol="0">
                <a:spAutoFit/>
              </a:bodyPr>
              <a:lstStyle/>
              <a:p>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교수</a:t>
                </a:r>
                <a:r>
                  <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 및 평가의 방향</a:t>
                </a:r>
              </a:p>
            </p:txBody>
          </p:sp>
          <p:grpSp>
            <p:nvGrpSpPr>
              <p:cNvPr id="119" name="그룹 118">
                <a:extLst>
                  <a:ext uri="{FF2B5EF4-FFF2-40B4-BE49-F238E27FC236}">
                    <a16:creationId xmlns:a16="http://schemas.microsoft.com/office/drawing/2014/main" id="{CD4778C9-E97E-2D91-5F40-D142928580AE}"/>
                  </a:ext>
                </a:extLst>
              </p:cNvPr>
              <p:cNvGrpSpPr/>
              <p:nvPr/>
            </p:nvGrpSpPr>
            <p:grpSpPr>
              <a:xfrm>
                <a:off x="623921" y="2212729"/>
                <a:ext cx="178513" cy="177280"/>
                <a:chOff x="624521" y="1832391"/>
                <a:chExt cx="196364" cy="195008"/>
              </a:xfrm>
            </p:grpSpPr>
            <p:sp>
              <p:nvSpPr>
                <p:cNvPr id="120" name="타원 119">
                  <a:extLst>
                    <a:ext uri="{FF2B5EF4-FFF2-40B4-BE49-F238E27FC236}">
                      <a16:creationId xmlns:a16="http://schemas.microsoft.com/office/drawing/2014/main" id="{E0F02E58-A469-0992-698A-65426CCFA187}"/>
                    </a:ext>
                  </a:extLst>
                </p:cNvPr>
                <p:cNvSpPr/>
                <p:nvPr/>
              </p:nvSpPr>
              <p:spPr>
                <a:xfrm>
                  <a:off x="624521" y="1832391"/>
                  <a:ext cx="196364" cy="195008"/>
                </a:xfrm>
                <a:prstGeom prst="ellipse">
                  <a:avLst/>
                </a:pr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000" dirty="0">
                    <a:latin typeface="Kim jung chul Gothic Bold" panose="020B0803000000000000" pitchFamily="50" charset="-127"/>
                    <a:ea typeface="Kim jung chul Gothic Bold" panose="020B0803000000000000" pitchFamily="50" charset="-127"/>
                  </a:endParaRPr>
                </a:p>
              </p:txBody>
            </p:sp>
            <p:sp>
              <p:nvSpPr>
                <p:cNvPr id="121" name="TextBox 120">
                  <a:extLst>
                    <a:ext uri="{FF2B5EF4-FFF2-40B4-BE49-F238E27FC236}">
                      <a16:creationId xmlns:a16="http://schemas.microsoft.com/office/drawing/2014/main" id="{D5140118-B9D8-4A72-EE40-255CFDA72C08}"/>
                    </a:ext>
                  </a:extLst>
                </p:cNvPr>
                <p:cNvSpPr txBox="1"/>
                <p:nvPr/>
              </p:nvSpPr>
              <p:spPr>
                <a:xfrm>
                  <a:off x="684792" y="1858484"/>
                  <a:ext cx="75822" cy="152349"/>
                </a:xfrm>
                <a:prstGeom prst="rect">
                  <a:avLst/>
                </a:prstGeom>
                <a:noFill/>
              </p:spPr>
              <p:txBody>
                <a:bodyPr wrap="none" lIns="0" tIns="0" rIns="0" bIns="0" rtlCol="0" anchor="ctr">
                  <a:spAutoFit/>
                </a:bodyPr>
                <a:lstStyle>
                  <a:defPPr>
                    <a:defRPr lang="ko-KR"/>
                  </a:defPPr>
                  <a:lvl1pPr algn="ctr">
                    <a:defRPr sz="900">
                      <a:ln>
                        <a:solidFill>
                          <a:srgbClr val="94D0CD">
                            <a:alpha val="0"/>
                          </a:srgbClr>
                        </a:solidFill>
                      </a:ln>
                      <a:solidFill>
                        <a:schemeClr val="tx1">
                          <a:lumMod val="85000"/>
                          <a:lumOff val="15000"/>
                        </a:schemeClr>
                      </a:solidFill>
                      <a:latin typeface="엘리스 DX널리체 Bold" panose="020B0600000101010101" pitchFamily="50" charset="-127"/>
                      <a:ea typeface="엘리스 DX널리체 Bold" panose="020B0600000101010101" pitchFamily="50" charset="-127"/>
                    </a:defRPr>
                  </a:lvl1pPr>
                </a:lstStyle>
                <a:p>
                  <a:r>
                    <a:rPr lang="en-US" altLang="ko-KR" dirty="0">
                      <a:latin typeface="Kim jung chul Gothic Bold" panose="020B0803000000000000" pitchFamily="50" charset="-127"/>
                      <a:ea typeface="Kim jung chul Gothic Bold" panose="020B0803000000000000" pitchFamily="50" charset="-127"/>
                    </a:rPr>
                    <a:t>4</a:t>
                  </a:r>
                  <a:endParaRPr lang="ko-KR" altLang="en-US" dirty="0">
                    <a:latin typeface="Kim jung chul Gothic Bold" panose="020B0803000000000000" pitchFamily="50" charset="-127"/>
                    <a:ea typeface="Kim jung chul Gothic Bold" panose="020B0803000000000000" pitchFamily="50" charset="-127"/>
                  </a:endParaRPr>
                </a:p>
              </p:txBody>
            </p:sp>
          </p:grpSp>
        </p:grpSp>
        <p:sp>
          <p:nvSpPr>
            <p:cNvPr id="122" name="TextBox 121">
              <a:extLst>
                <a:ext uri="{FF2B5EF4-FFF2-40B4-BE49-F238E27FC236}">
                  <a16:creationId xmlns:a16="http://schemas.microsoft.com/office/drawing/2014/main" id="{6AB5D593-7EA6-CC66-8918-37DF34701E71}"/>
                </a:ext>
              </a:extLst>
            </p:cNvPr>
            <p:cNvSpPr txBox="1"/>
            <p:nvPr/>
          </p:nvSpPr>
          <p:spPr>
            <a:xfrm>
              <a:off x="867215" y="5536616"/>
              <a:ext cx="1057982" cy="364202"/>
            </a:xfrm>
            <a:prstGeom prst="rect">
              <a:avLst/>
            </a:prstGeom>
            <a:noFill/>
          </p:spPr>
          <p:txBody>
            <a:bodyPr wrap="none" lIns="0" tIns="0" rIns="0" bIns="0" rtlCol="0">
              <a:spAutoFit/>
            </a:bodyPr>
            <a:lstStyle/>
            <a:p>
              <a:pPr>
                <a:spcAft>
                  <a:spcPts val="200"/>
                </a:spcAft>
              </a:pP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가</a:t>
              </a:r>
              <a:r>
                <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교수</a:t>
              </a:r>
              <a:r>
                <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 방향</a:t>
              </a:r>
              <a:endPar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200"/>
                </a:spcAft>
              </a:pP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나</a:t>
              </a:r>
              <a:r>
                <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평가 방향</a:t>
              </a:r>
            </a:p>
          </p:txBody>
        </p:sp>
        <p:sp>
          <p:nvSpPr>
            <p:cNvPr id="125" name="사각형: 둥근 모서리 124">
              <a:extLst>
                <a:ext uri="{FF2B5EF4-FFF2-40B4-BE49-F238E27FC236}">
                  <a16:creationId xmlns:a16="http://schemas.microsoft.com/office/drawing/2014/main" id="{DA4932EC-3B31-7F56-2D0D-EB21469EFCE6}"/>
                </a:ext>
              </a:extLst>
            </p:cNvPr>
            <p:cNvSpPr/>
            <p:nvPr/>
          </p:nvSpPr>
          <p:spPr>
            <a:xfrm>
              <a:off x="3080664" y="2150660"/>
              <a:ext cx="2116455" cy="809255"/>
            </a:xfrm>
            <a:prstGeom prst="roundRect">
              <a:avLst>
                <a:gd name="adj" fmla="val 11651"/>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126" name="그룹 125">
              <a:extLst>
                <a:ext uri="{FF2B5EF4-FFF2-40B4-BE49-F238E27FC236}">
                  <a16:creationId xmlns:a16="http://schemas.microsoft.com/office/drawing/2014/main" id="{8FB4051E-AAD9-E884-E691-CDF4BB951181}"/>
                </a:ext>
              </a:extLst>
            </p:cNvPr>
            <p:cNvGrpSpPr/>
            <p:nvPr/>
          </p:nvGrpSpPr>
          <p:grpSpPr>
            <a:xfrm>
              <a:off x="3158784" y="2221916"/>
              <a:ext cx="1035177" cy="184666"/>
              <a:chOff x="623921" y="2209036"/>
              <a:chExt cx="1035177" cy="184666"/>
            </a:xfrm>
          </p:grpSpPr>
          <p:sp>
            <p:nvSpPr>
              <p:cNvPr id="127" name="TextBox 126">
                <a:extLst>
                  <a:ext uri="{FF2B5EF4-FFF2-40B4-BE49-F238E27FC236}">
                    <a16:creationId xmlns:a16="http://schemas.microsoft.com/office/drawing/2014/main" id="{E2EE5D79-7131-1E42-B383-6AC7BE425D7A}"/>
                  </a:ext>
                </a:extLst>
              </p:cNvPr>
              <p:cNvSpPr txBox="1"/>
              <p:nvPr/>
            </p:nvSpPr>
            <p:spPr>
              <a:xfrm>
                <a:off x="867215" y="2209036"/>
                <a:ext cx="791883" cy="184666"/>
              </a:xfrm>
              <a:prstGeom prst="rect">
                <a:avLst/>
              </a:prstGeom>
              <a:noFill/>
            </p:spPr>
            <p:txBody>
              <a:bodyPr wrap="none" lIns="0" tIns="0" rIns="0" bIns="0" rtlCol="0">
                <a:spAutoFit/>
              </a:bodyPr>
              <a:lstStyle/>
              <a:p>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성격 및 목표</a:t>
                </a:r>
              </a:p>
            </p:txBody>
          </p:sp>
          <p:grpSp>
            <p:nvGrpSpPr>
              <p:cNvPr id="128" name="그룹 127">
                <a:extLst>
                  <a:ext uri="{FF2B5EF4-FFF2-40B4-BE49-F238E27FC236}">
                    <a16:creationId xmlns:a16="http://schemas.microsoft.com/office/drawing/2014/main" id="{8A2D9C8A-C8B4-5260-57EF-6A0E081CBA88}"/>
                  </a:ext>
                </a:extLst>
              </p:cNvPr>
              <p:cNvGrpSpPr/>
              <p:nvPr/>
            </p:nvGrpSpPr>
            <p:grpSpPr>
              <a:xfrm>
                <a:off x="623921" y="2212729"/>
                <a:ext cx="178513" cy="177280"/>
                <a:chOff x="624521" y="1832391"/>
                <a:chExt cx="196364" cy="195008"/>
              </a:xfrm>
            </p:grpSpPr>
            <p:sp>
              <p:nvSpPr>
                <p:cNvPr id="129" name="타원 128">
                  <a:extLst>
                    <a:ext uri="{FF2B5EF4-FFF2-40B4-BE49-F238E27FC236}">
                      <a16:creationId xmlns:a16="http://schemas.microsoft.com/office/drawing/2014/main" id="{E047B9A8-B35A-10F8-5A34-D93EBC212F51}"/>
                    </a:ext>
                  </a:extLst>
                </p:cNvPr>
                <p:cNvSpPr/>
                <p:nvPr/>
              </p:nvSpPr>
              <p:spPr>
                <a:xfrm>
                  <a:off x="624521" y="1832391"/>
                  <a:ext cx="196364" cy="195008"/>
                </a:xfrm>
                <a:prstGeom prst="ellipse">
                  <a:avLst/>
                </a:prstGeom>
                <a:solidFill>
                  <a:srgbClr val="3275B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sp>
              <p:nvSpPr>
                <p:cNvPr id="130" name="TextBox 129">
                  <a:extLst>
                    <a:ext uri="{FF2B5EF4-FFF2-40B4-BE49-F238E27FC236}">
                      <a16:creationId xmlns:a16="http://schemas.microsoft.com/office/drawing/2014/main" id="{81B7A30D-641B-0B40-5350-6DCD0158949C}"/>
                    </a:ext>
                  </a:extLst>
                </p:cNvPr>
                <p:cNvSpPr txBox="1"/>
                <p:nvPr/>
              </p:nvSpPr>
              <p:spPr>
                <a:xfrm>
                  <a:off x="690081" y="1858484"/>
                  <a:ext cx="65243" cy="152349"/>
                </a:xfrm>
                <a:prstGeom prst="rect">
                  <a:avLst/>
                </a:prstGeom>
                <a:noFill/>
              </p:spPr>
              <p:txBody>
                <a:bodyPr wrap="none" lIns="0" tIns="0" rIns="0" bIns="0" rtlCol="0" anchor="ctr">
                  <a:spAutoFit/>
                </a:bodyPr>
                <a:lstStyle>
                  <a:defPPr>
                    <a:defRPr lang="ko-KR"/>
                  </a:defPPr>
                  <a:lvl1pPr algn="ctr">
                    <a:defRPr sz="9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dirty="0">
                      <a:latin typeface="Kim jung chul Gothic Bold" panose="020B0803000000000000" pitchFamily="50" charset="-127"/>
                      <a:ea typeface="Kim jung chul Gothic Bold" panose="020B0803000000000000" pitchFamily="50" charset="-127"/>
                    </a:rPr>
                    <a:t>1</a:t>
                  </a:r>
                  <a:endParaRPr lang="ko-KR" altLang="en-US" dirty="0">
                    <a:latin typeface="Kim jung chul Gothic Bold" panose="020B0803000000000000" pitchFamily="50" charset="-127"/>
                    <a:ea typeface="Kim jung chul Gothic Bold" panose="020B0803000000000000" pitchFamily="50" charset="-127"/>
                  </a:endParaRPr>
                </a:p>
              </p:txBody>
            </p:sp>
          </p:grpSp>
        </p:grpSp>
        <p:sp>
          <p:nvSpPr>
            <p:cNvPr id="131" name="TextBox 130">
              <a:extLst>
                <a:ext uri="{FF2B5EF4-FFF2-40B4-BE49-F238E27FC236}">
                  <a16:creationId xmlns:a16="http://schemas.microsoft.com/office/drawing/2014/main" id="{3DE0640D-6EA9-F0C5-F20C-0B765C02A596}"/>
                </a:ext>
              </a:extLst>
            </p:cNvPr>
            <p:cNvSpPr txBox="1"/>
            <p:nvPr/>
          </p:nvSpPr>
          <p:spPr>
            <a:xfrm>
              <a:off x="3396763" y="2483211"/>
              <a:ext cx="771045" cy="364202"/>
            </a:xfrm>
            <a:prstGeom prst="rect">
              <a:avLst/>
            </a:prstGeom>
            <a:noFill/>
          </p:spPr>
          <p:txBody>
            <a:bodyPr wrap="none" lIns="0" tIns="0" rIns="0" bIns="0" rtlCol="0">
              <a:spAutoFit/>
            </a:bodyPr>
            <a:lstStyle/>
            <a:p>
              <a:pPr>
                <a:spcAft>
                  <a:spcPts val="200"/>
                </a:spcAft>
              </a:pPr>
              <a:r>
                <a:rPr lang="ko-KR" altLang="en-US" sz="11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가</a:t>
              </a:r>
              <a:r>
                <a:rPr lang="en-US" altLang="ko-KR" sz="11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체계</a:t>
              </a:r>
              <a:endPar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200"/>
                </a:spcAft>
              </a:pPr>
              <a:r>
                <a:rPr lang="ko-KR" altLang="en-US" sz="11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나</a:t>
              </a:r>
              <a:r>
                <a:rPr lang="en-US" altLang="ko-KR" sz="11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성취기준</a:t>
              </a:r>
            </a:p>
          </p:txBody>
        </p:sp>
        <p:sp>
          <p:nvSpPr>
            <p:cNvPr id="132" name="사각형: 둥근 모서리 131">
              <a:extLst>
                <a:ext uri="{FF2B5EF4-FFF2-40B4-BE49-F238E27FC236}">
                  <a16:creationId xmlns:a16="http://schemas.microsoft.com/office/drawing/2014/main" id="{3E176FAC-6AEC-7B95-3210-43673AE07DAD}"/>
                </a:ext>
              </a:extLst>
            </p:cNvPr>
            <p:cNvSpPr/>
            <p:nvPr/>
          </p:nvSpPr>
          <p:spPr>
            <a:xfrm>
              <a:off x="3080664" y="3026960"/>
              <a:ext cx="2116455" cy="1289315"/>
            </a:xfrm>
            <a:prstGeom prst="roundRect">
              <a:avLst>
                <a:gd name="adj" fmla="val 7514"/>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133" name="그룹 132">
              <a:extLst>
                <a:ext uri="{FF2B5EF4-FFF2-40B4-BE49-F238E27FC236}">
                  <a16:creationId xmlns:a16="http://schemas.microsoft.com/office/drawing/2014/main" id="{6547661B-363B-9ADF-C65B-730915689F6B}"/>
                </a:ext>
              </a:extLst>
            </p:cNvPr>
            <p:cNvGrpSpPr/>
            <p:nvPr/>
          </p:nvGrpSpPr>
          <p:grpSpPr>
            <a:xfrm>
              <a:off x="3158784" y="3098216"/>
              <a:ext cx="1692409" cy="184666"/>
              <a:chOff x="623921" y="2209036"/>
              <a:chExt cx="1692409" cy="184666"/>
            </a:xfrm>
          </p:grpSpPr>
          <p:sp>
            <p:nvSpPr>
              <p:cNvPr id="134" name="TextBox 133">
                <a:extLst>
                  <a:ext uri="{FF2B5EF4-FFF2-40B4-BE49-F238E27FC236}">
                    <a16:creationId xmlns:a16="http://schemas.microsoft.com/office/drawing/2014/main" id="{52DF141D-C2D9-3F5E-54CE-36F37224991D}"/>
                  </a:ext>
                </a:extLst>
              </p:cNvPr>
              <p:cNvSpPr txBox="1"/>
              <p:nvPr/>
            </p:nvSpPr>
            <p:spPr>
              <a:xfrm>
                <a:off x="867215" y="2209036"/>
                <a:ext cx="1449115" cy="184666"/>
              </a:xfrm>
              <a:prstGeom prst="rect">
                <a:avLst/>
              </a:prstGeom>
              <a:noFill/>
            </p:spPr>
            <p:txBody>
              <a:bodyPr wrap="none" lIns="0" tIns="0" rIns="0" bIns="0" rtlCol="0">
                <a:spAutoFit/>
              </a:bodyPr>
              <a:lstStyle/>
              <a:p>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체계 및 성취기준 </a:t>
                </a:r>
              </a:p>
            </p:txBody>
          </p:sp>
          <p:grpSp>
            <p:nvGrpSpPr>
              <p:cNvPr id="135" name="그룹 134">
                <a:extLst>
                  <a:ext uri="{FF2B5EF4-FFF2-40B4-BE49-F238E27FC236}">
                    <a16:creationId xmlns:a16="http://schemas.microsoft.com/office/drawing/2014/main" id="{D368483A-DA5C-005C-FC3B-A229EE927DA0}"/>
                  </a:ext>
                </a:extLst>
              </p:cNvPr>
              <p:cNvGrpSpPr/>
              <p:nvPr/>
            </p:nvGrpSpPr>
            <p:grpSpPr>
              <a:xfrm>
                <a:off x="623921" y="2212729"/>
                <a:ext cx="178513" cy="177280"/>
                <a:chOff x="624521" y="1832391"/>
                <a:chExt cx="196364" cy="195008"/>
              </a:xfrm>
            </p:grpSpPr>
            <p:sp>
              <p:nvSpPr>
                <p:cNvPr id="136" name="타원 135">
                  <a:extLst>
                    <a:ext uri="{FF2B5EF4-FFF2-40B4-BE49-F238E27FC236}">
                      <a16:creationId xmlns:a16="http://schemas.microsoft.com/office/drawing/2014/main" id="{5EE0938B-E251-CE2D-EC2D-45F5C3CCF678}"/>
                    </a:ext>
                  </a:extLst>
                </p:cNvPr>
                <p:cNvSpPr/>
                <p:nvPr/>
              </p:nvSpPr>
              <p:spPr>
                <a:xfrm>
                  <a:off x="624521" y="1832391"/>
                  <a:ext cx="196364" cy="195008"/>
                </a:xfrm>
                <a:prstGeom prst="ellipse">
                  <a:avLst/>
                </a:prstGeom>
                <a:solidFill>
                  <a:srgbClr val="3275B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sp>
              <p:nvSpPr>
                <p:cNvPr id="137" name="TextBox 136">
                  <a:extLst>
                    <a:ext uri="{FF2B5EF4-FFF2-40B4-BE49-F238E27FC236}">
                      <a16:creationId xmlns:a16="http://schemas.microsoft.com/office/drawing/2014/main" id="{88C22F68-693B-8CCB-A3BE-23A572246099}"/>
                    </a:ext>
                  </a:extLst>
                </p:cNvPr>
                <p:cNvSpPr txBox="1"/>
                <p:nvPr/>
              </p:nvSpPr>
              <p:spPr>
                <a:xfrm>
                  <a:off x="684791" y="1858484"/>
                  <a:ext cx="75822" cy="152349"/>
                </a:xfrm>
                <a:prstGeom prst="rect">
                  <a:avLst/>
                </a:prstGeom>
                <a:noFill/>
              </p:spPr>
              <p:txBody>
                <a:bodyPr wrap="none" lIns="0" tIns="0" rIns="0" bIns="0" rtlCol="0" anchor="ctr">
                  <a:spAutoFit/>
                </a:bodyPr>
                <a:lstStyle>
                  <a:defPPr>
                    <a:defRPr lang="ko-KR"/>
                  </a:defPPr>
                  <a:lvl1pPr algn="ctr">
                    <a:defRPr sz="9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dirty="0">
                      <a:latin typeface="Kim jung chul Gothic Bold" panose="020B0803000000000000" pitchFamily="50" charset="-127"/>
                      <a:ea typeface="Kim jung chul Gothic Bold" panose="020B0803000000000000" pitchFamily="50" charset="-127"/>
                    </a:rPr>
                    <a:t>2</a:t>
                  </a:r>
                  <a:endParaRPr lang="ko-KR" altLang="en-US" dirty="0">
                    <a:latin typeface="Kim jung chul Gothic Bold" panose="020B0803000000000000" pitchFamily="50" charset="-127"/>
                    <a:ea typeface="Kim jung chul Gothic Bold" panose="020B0803000000000000" pitchFamily="50" charset="-127"/>
                  </a:endParaRPr>
                </a:p>
              </p:txBody>
            </p:sp>
          </p:grpSp>
        </p:grpSp>
        <p:sp>
          <p:nvSpPr>
            <p:cNvPr id="138" name="TextBox 137">
              <a:extLst>
                <a:ext uri="{FF2B5EF4-FFF2-40B4-BE49-F238E27FC236}">
                  <a16:creationId xmlns:a16="http://schemas.microsoft.com/office/drawing/2014/main" id="{C3BE6C33-793E-D0D4-5D82-180BD4F0C398}"/>
                </a:ext>
              </a:extLst>
            </p:cNvPr>
            <p:cNvSpPr txBox="1"/>
            <p:nvPr/>
          </p:nvSpPr>
          <p:spPr>
            <a:xfrm>
              <a:off x="3396763" y="3359511"/>
              <a:ext cx="771045" cy="169277"/>
            </a:xfrm>
            <a:prstGeom prst="rect">
              <a:avLst/>
            </a:prstGeom>
            <a:noFill/>
          </p:spPr>
          <p:txBody>
            <a:bodyPr wrap="none" lIns="0" tIns="0" rIns="0" bIns="0" rtlCol="0">
              <a:spAutoFit/>
            </a:bodyPr>
            <a:lstStyle/>
            <a:p>
              <a:pPr>
                <a:spcAft>
                  <a:spcPts val="200"/>
                </a:spcAft>
              </a:pPr>
              <a:r>
                <a:rPr lang="ko-KR" altLang="en-US" sz="11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가</a:t>
              </a:r>
              <a:r>
                <a:rPr lang="en-US" altLang="ko-KR" sz="11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체계</a:t>
              </a:r>
              <a:endPar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sp>
          <p:nvSpPr>
            <p:cNvPr id="139" name="TextBox 138">
              <a:extLst>
                <a:ext uri="{FF2B5EF4-FFF2-40B4-BE49-F238E27FC236}">
                  <a16:creationId xmlns:a16="http://schemas.microsoft.com/office/drawing/2014/main" id="{DD73318D-AE01-403E-C978-46BC26DA451B}"/>
                </a:ext>
              </a:extLst>
            </p:cNvPr>
            <p:cNvSpPr txBox="1"/>
            <p:nvPr/>
          </p:nvSpPr>
          <p:spPr>
            <a:xfrm>
              <a:off x="3609588" y="3566949"/>
              <a:ext cx="602729" cy="169277"/>
            </a:xfrm>
            <a:prstGeom prst="rect">
              <a:avLst/>
            </a:prstGeom>
            <a:noFill/>
          </p:spPr>
          <p:txBody>
            <a:bodyPr wrap="none" lIns="0" tIns="0" rIns="0" bIns="0" rtlCol="0">
              <a:spAutoFit/>
            </a:bodyPr>
            <a:lstStyle/>
            <a:p>
              <a:pPr>
                <a:spcAft>
                  <a:spcPts val="200"/>
                </a:spcAft>
              </a:pPr>
              <a:r>
                <a:rPr lang="en-US" altLang="ko-KR"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(1) </a:t>
              </a:r>
              <a:r>
                <a:rPr lang="ko-KR" altLang="en-US"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영역명</a:t>
              </a:r>
            </a:p>
          </p:txBody>
        </p:sp>
        <p:sp>
          <p:nvSpPr>
            <p:cNvPr id="141" name="TextBox 140">
              <a:extLst>
                <a:ext uri="{FF2B5EF4-FFF2-40B4-BE49-F238E27FC236}">
                  <a16:creationId xmlns:a16="http://schemas.microsoft.com/office/drawing/2014/main" id="{6C1A4471-5577-0C8C-2DC5-A4F6134FD937}"/>
                </a:ext>
              </a:extLst>
            </p:cNvPr>
            <p:cNvSpPr txBox="1"/>
            <p:nvPr/>
          </p:nvSpPr>
          <p:spPr>
            <a:xfrm>
              <a:off x="3396763" y="3839571"/>
              <a:ext cx="734175" cy="169277"/>
            </a:xfrm>
            <a:prstGeom prst="rect">
              <a:avLst/>
            </a:prstGeom>
            <a:noFill/>
          </p:spPr>
          <p:txBody>
            <a:bodyPr wrap="none" lIns="0" tIns="0" rIns="0" bIns="0" rtlCol="0">
              <a:spAutoFit/>
            </a:bodyPr>
            <a:lstStyle/>
            <a:p>
              <a:pPr>
                <a:spcAft>
                  <a:spcPts val="200"/>
                </a:spcAft>
              </a:pPr>
              <a:r>
                <a:rPr lang="ko-KR" altLang="en-US" sz="11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나</a:t>
              </a:r>
              <a:r>
                <a:rPr lang="en-US" altLang="ko-KR" sz="11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성취기준</a:t>
              </a:r>
              <a:endPar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sp>
          <p:nvSpPr>
            <p:cNvPr id="142" name="TextBox 141">
              <a:extLst>
                <a:ext uri="{FF2B5EF4-FFF2-40B4-BE49-F238E27FC236}">
                  <a16:creationId xmlns:a16="http://schemas.microsoft.com/office/drawing/2014/main" id="{875DCCAA-57C6-8A08-62AE-BEA67CFDD1D0}"/>
                </a:ext>
              </a:extLst>
            </p:cNvPr>
            <p:cNvSpPr txBox="1"/>
            <p:nvPr/>
          </p:nvSpPr>
          <p:spPr>
            <a:xfrm>
              <a:off x="3609588" y="4047009"/>
              <a:ext cx="602729" cy="169277"/>
            </a:xfrm>
            <a:prstGeom prst="rect">
              <a:avLst/>
            </a:prstGeom>
            <a:noFill/>
          </p:spPr>
          <p:txBody>
            <a:bodyPr wrap="none" lIns="0" tIns="0" rIns="0" bIns="0" rtlCol="0">
              <a:spAutoFit/>
            </a:bodyPr>
            <a:lstStyle/>
            <a:p>
              <a:pPr>
                <a:spcAft>
                  <a:spcPts val="200"/>
                </a:spcAft>
              </a:pPr>
              <a:r>
                <a:rPr lang="en-US" altLang="ko-KR"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(1) </a:t>
              </a:r>
              <a:r>
                <a:rPr lang="ko-KR" altLang="en-US"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영역명</a:t>
              </a:r>
            </a:p>
          </p:txBody>
        </p:sp>
        <p:sp>
          <p:nvSpPr>
            <p:cNvPr id="143" name="사각형: 둥근 모서리 142">
              <a:extLst>
                <a:ext uri="{FF2B5EF4-FFF2-40B4-BE49-F238E27FC236}">
                  <a16:creationId xmlns:a16="http://schemas.microsoft.com/office/drawing/2014/main" id="{50B4D7C2-F625-BDA7-3565-1032A904C440}"/>
                </a:ext>
              </a:extLst>
            </p:cNvPr>
            <p:cNvSpPr/>
            <p:nvPr/>
          </p:nvSpPr>
          <p:spPr>
            <a:xfrm>
              <a:off x="3080664" y="4383320"/>
              <a:ext cx="2116455" cy="1710880"/>
            </a:xfrm>
            <a:prstGeom prst="roundRect">
              <a:avLst>
                <a:gd name="adj" fmla="val 5287"/>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144" name="그룹 143">
              <a:extLst>
                <a:ext uri="{FF2B5EF4-FFF2-40B4-BE49-F238E27FC236}">
                  <a16:creationId xmlns:a16="http://schemas.microsoft.com/office/drawing/2014/main" id="{99BE49A4-9E58-E8D1-2C27-7D7B3F1A77DE}"/>
                </a:ext>
              </a:extLst>
            </p:cNvPr>
            <p:cNvGrpSpPr/>
            <p:nvPr/>
          </p:nvGrpSpPr>
          <p:grpSpPr>
            <a:xfrm>
              <a:off x="3158784" y="4454576"/>
              <a:ext cx="1352572" cy="184666"/>
              <a:chOff x="623921" y="2209036"/>
              <a:chExt cx="1352572" cy="184666"/>
            </a:xfrm>
          </p:grpSpPr>
          <p:sp>
            <p:nvSpPr>
              <p:cNvPr id="145" name="TextBox 144">
                <a:extLst>
                  <a:ext uri="{FF2B5EF4-FFF2-40B4-BE49-F238E27FC236}">
                    <a16:creationId xmlns:a16="http://schemas.microsoft.com/office/drawing/2014/main" id="{94147A25-30B5-149C-F79D-5CDD1436BE13}"/>
                  </a:ext>
                </a:extLst>
              </p:cNvPr>
              <p:cNvSpPr txBox="1"/>
              <p:nvPr/>
            </p:nvSpPr>
            <p:spPr>
              <a:xfrm>
                <a:off x="867215" y="2209036"/>
                <a:ext cx="1109278" cy="184666"/>
              </a:xfrm>
              <a:prstGeom prst="rect">
                <a:avLst/>
              </a:prstGeom>
              <a:noFill/>
            </p:spPr>
            <p:txBody>
              <a:bodyPr wrap="none" lIns="0" tIns="0" rIns="0" bIns="0" rtlCol="0">
                <a:spAutoFit/>
              </a:bodyPr>
              <a:lstStyle/>
              <a:p>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교수</a:t>
                </a:r>
                <a:r>
                  <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 및 평가</a:t>
                </a:r>
              </a:p>
            </p:txBody>
          </p:sp>
          <p:grpSp>
            <p:nvGrpSpPr>
              <p:cNvPr id="146" name="그룹 145">
                <a:extLst>
                  <a:ext uri="{FF2B5EF4-FFF2-40B4-BE49-F238E27FC236}">
                    <a16:creationId xmlns:a16="http://schemas.microsoft.com/office/drawing/2014/main" id="{D655CF3E-0B69-187A-C70F-BC2DF5D3F0AD}"/>
                  </a:ext>
                </a:extLst>
              </p:cNvPr>
              <p:cNvGrpSpPr/>
              <p:nvPr/>
            </p:nvGrpSpPr>
            <p:grpSpPr>
              <a:xfrm>
                <a:off x="623921" y="2212729"/>
                <a:ext cx="178513" cy="177280"/>
                <a:chOff x="624521" y="1832391"/>
                <a:chExt cx="196364" cy="195008"/>
              </a:xfrm>
            </p:grpSpPr>
            <p:sp>
              <p:nvSpPr>
                <p:cNvPr id="147" name="타원 146">
                  <a:extLst>
                    <a:ext uri="{FF2B5EF4-FFF2-40B4-BE49-F238E27FC236}">
                      <a16:creationId xmlns:a16="http://schemas.microsoft.com/office/drawing/2014/main" id="{1F6D8ABA-863B-3E2C-4F83-632EF4B9EC3E}"/>
                    </a:ext>
                  </a:extLst>
                </p:cNvPr>
                <p:cNvSpPr/>
                <p:nvPr/>
              </p:nvSpPr>
              <p:spPr>
                <a:xfrm>
                  <a:off x="624521" y="1832391"/>
                  <a:ext cx="196364" cy="195008"/>
                </a:xfrm>
                <a:prstGeom prst="ellipse">
                  <a:avLst/>
                </a:prstGeom>
                <a:solidFill>
                  <a:srgbClr val="3275B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sp>
              <p:nvSpPr>
                <p:cNvPr id="148" name="TextBox 147">
                  <a:extLst>
                    <a:ext uri="{FF2B5EF4-FFF2-40B4-BE49-F238E27FC236}">
                      <a16:creationId xmlns:a16="http://schemas.microsoft.com/office/drawing/2014/main" id="{533E2243-11D8-BA1A-7042-DB3674579FBB}"/>
                    </a:ext>
                  </a:extLst>
                </p:cNvPr>
                <p:cNvSpPr txBox="1"/>
                <p:nvPr/>
              </p:nvSpPr>
              <p:spPr>
                <a:xfrm>
                  <a:off x="684791" y="1858484"/>
                  <a:ext cx="75822" cy="152349"/>
                </a:xfrm>
                <a:prstGeom prst="rect">
                  <a:avLst/>
                </a:prstGeom>
                <a:noFill/>
              </p:spPr>
              <p:txBody>
                <a:bodyPr wrap="none" lIns="0" tIns="0" rIns="0" bIns="0" rtlCol="0" anchor="ctr">
                  <a:spAutoFit/>
                </a:bodyPr>
                <a:lstStyle>
                  <a:defPPr>
                    <a:defRPr lang="ko-KR"/>
                  </a:defPPr>
                  <a:lvl1pPr algn="ctr">
                    <a:defRPr sz="900">
                      <a:ln>
                        <a:solidFill>
                          <a:srgbClr val="94D0CD">
                            <a:alpha val="0"/>
                          </a:srgbClr>
                        </a:solidFill>
                      </a:ln>
                      <a:solidFill>
                        <a:schemeClr val="tx1">
                          <a:lumMod val="85000"/>
                          <a:lumOff val="15000"/>
                        </a:schemeClr>
                      </a:solidFill>
                      <a:latin typeface="엘리스 DX널리체 Bold" panose="020B0600000101010101" pitchFamily="50" charset="-127"/>
                      <a:ea typeface="엘리스 DX널리체 Bold" panose="020B0600000101010101" pitchFamily="50" charset="-127"/>
                    </a:defRPr>
                  </a:lvl1pPr>
                </a:lstStyle>
                <a:p>
                  <a:r>
                    <a:rPr lang="en-US" altLang="ko-KR" dirty="0">
                      <a:solidFill>
                        <a:schemeClr val="bg1"/>
                      </a:solidFill>
                      <a:latin typeface="Kim jung chul Gothic Bold" panose="020B0803000000000000" pitchFamily="50" charset="-127"/>
                      <a:ea typeface="Kim jung chul Gothic Bold" panose="020B0803000000000000" pitchFamily="50" charset="-127"/>
                    </a:rPr>
                    <a:t>3</a:t>
                  </a:r>
                  <a:endParaRPr lang="ko-KR" altLang="en-US" dirty="0">
                    <a:solidFill>
                      <a:schemeClr val="bg1"/>
                    </a:solidFill>
                    <a:latin typeface="Kim jung chul Gothic Bold" panose="020B0803000000000000" pitchFamily="50" charset="-127"/>
                    <a:ea typeface="Kim jung chul Gothic Bold" panose="020B0803000000000000" pitchFamily="50" charset="-127"/>
                  </a:endParaRPr>
                </a:p>
              </p:txBody>
            </p:sp>
          </p:grpSp>
        </p:grpSp>
        <p:sp>
          <p:nvSpPr>
            <p:cNvPr id="149" name="TextBox 148">
              <a:extLst>
                <a:ext uri="{FF2B5EF4-FFF2-40B4-BE49-F238E27FC236}">
                  <a16:creationId xmlns:a16="http://schemas.microsoft.com/office/drawing/2014/main" id="{E998B6F4-51CF-6DE1-F7CF-B1B24394CE6B}"/>
                </a:ext>
              </a:extLst>
            </p:cNvPr>
            <p:cNvSpPr txBox="1"/>
            <p:nvPr/>
          </p:nvSpPr>
          <p:spPr>
            <a:xfrm>
              <a:off x="3396763" y="4715871"/>
              <a:ext cx="763029" cy="169277"/>
            </a:xfrm>
            <a:prstGeom prst="rect">
              <a:avLst/>
            </a:prstGeom>
            <a:noFill/>
          </p:spPr>
          <p:txBody>
            <a:bodyPr wrap="none" lIns="0" tIns="0" rIns="0" bIns="0" rtlCol="0">
              <a:spAutoFit/>
            </a:bodyPr>
            <a:lstStyle/>
            <a:p>
              <a:pPr>
                <a:spcAft>
                  <a:spcPts val="200"/>
                </a:spcAft>
              </a:pPr>
              <a:r>
                <a:rPr lang="ko-KR" altLang="en-US" sz="11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가</a:t>
              </a:r>
              <a:r>
                <a:rPr lang="en-US" altLang="ko-KR" sz="11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교수</a:t>
              </a:r>
              <a:r>
                <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a:t>
              </a:r>
              <a:endPar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sp>
          <p:nvSpPr>
            <p:cNvPr id="150" name="TextBox 149">
              <a:extLst>
                <a:ext uri="{FF2B5EF4-FFF2-40B4-BE49-F238E27FC236}">
                  <a16:creationId xmlns:a16="http://schemas.microsoft.com/office/drawing/2014/main" id="{F65CBE2E-F59E-A6AC-4B32-0CF14ADB22D8}"/>
                </a:ext>
              </a:extLst>
            </p:cNvPr>
            <p:cNvSpPr txBox="1"/>
            <p:nvPr/>
          </p:nvSpPr>
          <p:spPr>
            <a:xfrm>
              <a:off x="3609588" y="4923309"/>
              <a:ext cx="1199046" cy="364202"/>
            </a:xfrm>
            <a:prstGeom prst="rect">
              <a:avLst/>
            </a:prstGeom>
            <a:noFill/>
          </p:spPr>
          <p:txBody>
            <a:bodyPr wrap="none" lIns="0" tIns="0" rIns="0" bIns="0" rtlCol="0">
              <a:spAutoFit/>
            </a:bodyPr>
            <a:lstStyle/>
            <a:p>
              <a:pPr>
                <a:spcAft>
                  <a:spcPts val="200"/>
                </a:spcAft>
              </a:pPr>
              <a:r>
                <a:rPr lang="en-US" altLang="ko-KR"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(1) </a:t>
              </a:r>
              <a:r>
                <a:rPr lang="ko-KR" altLang="en-US"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교수</a:t>
              </a:r>
              <a:r>
                <a:rPr lang="en-US" altLang="ko-KR"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학습의 방향</a:t>
              </a:r>
            </a:p>
            <a:p>
              <a:pPr>
                <a:spcAft>
                  <a:spcPts val="200"/>
                </a:spcAft>
              </a:pPr>
              <a:r>
                <a:rPr lang="en-US" altLang="ko-KR"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(2) </a:t>
              </a:r>
              <a:r>
                <a:rPr lang="ko-KR" altLang="en-US"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교수</a:t>
              </a:r>
              <a:r>
                <a:rPr lang="en-US" altLang="ko-KR"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학습의 방법</a:t>
              </a:r>
            </a:p>
          </p:txBody>
        </p:sp>
        <p:sp>
          <p:nvSpPr>
            <p:cNvPr id="151" name="TextBox 150">
              <a:extLst>
                <a:ext uri="{FF2B5EF4-FFF2-40B4-BE49-F238E27FC236}">
                  <a16:creationId xmlns:a16="http://schemas.microsoft.com/office/drawing/2014/main" id="{E8F2EC4C-5BBD-213F-1CA3-71A5FA2A34FE}"/>
                </a:ext>
              </a:extLst>
            </p:cNvPr>
            <p:cNvSpPr txBox="1"/>
            <p:nvPr/>
          </p:nvSpPr>
          <p:spPr>
            <a:xfrm>
              <a:off x="3396763" y="5439771"/>
              <a:ext cx="468077" cy="169277"/>
            </a:xfrm>
            <a:prstGeom prst="rect">
              <a:avLst/>
            </a:prstGeom>
            <a:noFill/>
          </p:spPr>
          <p:txBody>
            <a:bodyPr wrap="none" lIns="0" tIns="0" rIns="0" bIns="0" rtlCol="0">
              <a:spAutoFit/>
            </a:bodyPr>
            <a:lstStyle/>
            <a:p>
              <a:pPr>
                <a:spcAft>
                  <a:spcPts val="200"/>
                </a:spcAft>
              </a:pPr>
              <a:r>
                <a:rPr lang="ko-KR" altLang="en-US" sz="11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나</a:t>
              </a:r>
              <a:r>
                <a:rPr lang="en-US" altLang="ko-KR" sz="11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평가</a:t>
              </a:r>
              <a:endParaRPr lang="en-US" altLang="ko-KR" sz="11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sp>
          <p:nvSpPr>
            <p:cNvPr id="152" name="TextBox 151">
              <a:extLst>
                <a:ext uri="{FF2B5EF4-FFF2-40B4-BE49-F238E27FC236}">
                  <a16:creationId xmlns:a16="http://schemas.microsoft.com/office/drawing/2014/main" id="{E2BC9429-3442-3A88-44AA-7F2D11A3872A}"/>
                </a:ext>
              </a:extLst>
            </p:cNvPr>
            <p:cNvSpPr txBox="1"/>
            <p:nvPr/>
          </p:nvSpPr>
          <p:spPr>
            <a:xfrm>
              <a:off x="3609588" y="5647209"/>
              <a:ext cx="894476" cy="364202"/>
            </a:xfrm>
            <a:prstGeom prst="rect">
              <a:avLst/>
            </a:prstGeom>
            <a:noFill/>
          </p:spPr>
          <p:txBody>
            <a:bodyPr wrap="none" lIns="0" tIns="0" rIns="0" bIns="0" rtlCol="0">
              <a:spAutoFit/>
            </a:bodyPr>
            <a:lstStyle/>
            <a:p>
              <a:pPr>
                <a:spcAft>
                  <a:spcPts val="200"/>
                </a:spcAft>
              </a:pPr>
              <a:r>
                <a:rPr lang="en-US" altLang="ko-KR"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(1) </a:t>
              </a:r>
              <a:r>
                <a:rPr lang="ko-KR" altLang="en-US"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평가의 방향</a:t>
              </a:r>
            </a:p>
            <a:p>
              <a:pPr>
                <a:spcAft>
                  <a:spcPts val="200"/>
                </a:spcAft>
              </a:pPr>
              <a:r>
                <a:rPr lang="en-US" altLang="ko-KR"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(2) </a:t>
              </a:r>
              <a:r>
                <a:rPr lang="ko-KR" altLang="en-US"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평가의 방법</a:t>
              </a:r>
            </a:p>
          </p:txBody>
        </p:sp>
        <p:sp>
          <p:nvSpPr>
            <p:cNvPr id="153" name="사각형: 둥근 모서리 152">
              <a:extLst>
                <a:ext uri="{FF2B5EF4-FFF2-40B4-BE49-F238E27FC236}">
                  <a16:creationId xmlns:a16="http://schemas.microsoft.com/office/drawing/2014/main" id="{B2356F88-1C2F-79A4-F464-FB46F39550D4}"/>
                </a:ext>
              </a:extLst>
            </p:cNvPr>
            <p:cNvSpPr/>
            <p:nvPr/>
          </p:nvSpPr>
          <p:spPr>
            <a:xfrm>
              <a:off x="3080664" y="1769660"/>
              <a:ext cx="2116455" cy="321575"/>
            </a:xfrm>
            <a:prstGeom prst="roundRect">
              <a:avLst>
                <a:gd name="adj" fmla="val 23499"/>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55" name="TextBox 154">
              <a:extLst>
                <a:ext uri="{FF2B5EF4-FFF2-40B4-BE49-F238E27FC236}">
                  <a16:creationId xmlns:a16="http://schemas.microsoft.com/office/drawing/2014/main" id="{A3EB5B99-A557-2492-EE45-1D9420E04B81}"/>
                </a:ext>
              </a:extLst>
            </p:cNvPr>
            <p:cNvSpPr txBox="1"/>
            <p:nvPr/>
          </p:nvSpPr>
          <p:spPr>
            <a:xfrm>
              <a:off x="3451203" y="1838114"/>
              <a:ext cx="1375377" cy="184666"/>
            </a:xfrm>
            <a:prstGeom prst="rect">
              <a:avLst/>
            </a:prstGeom>
            <a:noFill/>
          </p:spPr>
          <p:txBody>
            <a:bodyPr wrap="none" lIns="0" tIns="0" rIns="0" bIns="0" rtlCol="0">
              <a:spAutoFit/>
            </a:bodyPr>
            <a:lstStyle/>
            <a:p>
              <a:pPr algn="ct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교육과정 설계의 개요</a:t>
              </a:r>
            </a:p>
          </p:txBody>
        </p:sp>
        <p:sp>
          <p:nvSpPr>
            <p:cNvPr id="156" name="사각형: 둥근 모서리 155">
              <a:extLst>
                <a:ext uri="{FF2B5EF4-FFF2-40B4-BE49-F238E27FC236}">
                  <a16:creationId xmlns:a16="http://schemas.microsoft.com/office/drawing/2014/main" id="{590A4257-F740-0672-EA61-9D882D9DE033}"/>
                </a:ext>
              </a:extLst>
            </p:cNvPr>
            <p:cNvSpPr/>
            <p:nvPr/>
          </p:nvSpPr>
          <p:spPr>
            <a:xfrm>
              <a:off x="5645313" y="1708330"/>
              <a:ext cx="3028169" cy="406051"/>
            </a:xfrm>
            <a:prstGeom prst="roundRect">
              <a:avLst>
                <a:gd name="adj" fmla="val 16600"/>
              </a:avLst>
            </a:prstGeom>
            <a:solidFill>
              <a:srgbClr val="3275B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grpSp>
          <p:nvGrpSpPr>
            <p:cNvPr id="159" name="그룹 158">
              <a:extLst>
                <a:ext uri="{FF2B5EF4-FFF2-40B4-BE49-F238E27FC236}">
                  <a16:creationId xmlns:a16="http://schemas.microsoft.com/office/drawing/2014/main" id="{808257FB-C7D3-34DC-3284-278BD4902521}"/>
                </a:ext>
              </a:extLst>
            </p:cNvPr>
            <p:cNvGrpSpPr/>
            <p:nvPr/>
          </p:nvGrpSpPr>
          <p:grpSpPr>
            <a:xfrm>
              <a:off x="5747894" y="1826717"/>
              <a:ext cx="1765604" cy="169277"/>
              <a:chOff x="5419419" y="1823362"/>
              <a:chExt cx="1765604" cy="169277"/>
            </a:xfrm>
          </p:grpSpPr>
          <p:sp>
            <p:nvSpPr>
              <p:cNvPr id="157" name="Freeform 5">
                <a:extLst>
                  <a:ext uri="{FF2B5EF4-FFF2-40B4-BE49-F238E27FC236}">
                    <a16:creationId xmlns:a16="http://schemas.microsoft.com/office/drawing/2014/main" id="{3EC92BB3-4097-C5A6-8525-4FCC3D2039A1}"/>
                  </a:ext>
                </a:extLst>
              </p:cNvPr>
              <p:cNvSpPr>
                <a:spLocks noChangeAspect="1" noEditPoints="1"/>
              </p:cNvSpPr>
              <p:nvPr/>
            </p:nvSpPr>
            <p:spPr bwMode="auto">
              <a:xfrm>
                <a:off x="5419419" y="1831004"/>
                <a:ext cx="156786" cy="158784"/>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58" name="TextBox 157">
                <a:extLst>
                  <a:ext uri="{FF2B5EF4-FFF2-40B4-BE49-F238E27FC236}">
                    <a16:creationId xmlns:a16="http://schemas.microsoft.com/office/drawing/2014/main" id="{6184826B-C4B9-33EE-6495-D0CF427785E8}"/>
                  </a:ext>
                </a:extLst>
              </p:cNvPr>
              <p:cNvSpPr txBox="1"/>
              <p:nvPr/>
            </p:nvSpPr>
            <p:spPr>
              <a:xfrm>
                <a:off x="5622095" y="1823362"/>
                <a:ext cx="1562928" cy="169277"/>
              </a:xfrm>
              <a:prstGeom prst="rect">
                <a:avLst/>
              </a:prstGeom>
              <a:noFill/>
            </p:spPr>
            <p:txBody>
              <a:bodyPr wrap="none" lIns="0" tIns="0" rIns="0" bIns="0" rtlCol="0" anchor="ctr">
                <a:spAutoFit/>
              </a:bodyPr>
              <a:lstStyle/>
              <a:p>
                <a:pPr>
                  <a:spcAft>
                    <a:spcPts val="200"/>
                  </a:spcAft>
                </a:pP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교육과정 설계의 개요 신설</a:t>
                </a:r>
              </a:p>
            </p:txBody>
          </p:sp>
        </p:grpSp>
        <p:sp>
          <p:nvSpPr>
            <p:cNvPr id="160" name="사각형: 둥근 모서리 159">
              <a:extLst>
                <a:ext uri="{FF2B5EF4-FFF2-40B4-BE49-F238E27FC236}">
                  <a16:creationId xmlns:a16="http://schemas.microsoft.com/office/drawing/2014/main" id="{0A90A83F-F4A9-A0B8-B7EF-C8BD7CFFD1FD}"/>
                </a:ext>
              </a:extLst>
            </p:cNvPr>
            <p:cNvSpPr/>
            <p:nvPr/>
          </p:nvSpPr>
          <p:spPr>
            <a:xfrm>
              <a:off x="5645313" y="2340790"/>
              <a:ext cx="3028169" cy="406051"/>
            </a:xfrm>
            <a:prstGeom prst="roundRect">
              <a:avLst>
                <a:gd name="adj" fmla="val 16600"/>
              </a:avLst>
            </a:prstGeom>
            <a:solidFill>
              <a:srgbClr val="3275B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grpSp>
          <p:nvGrpSpPr>
            <p:cNvPr id="161" name="그룹 160">
              <a:extLst>
                <a:ext uri="{FF2B5EF4-FFF2-40B4-BE49-F238E27FC236}">
                  <a16:creationId xmlns:a16="http://schemas.microsoft.com/office/drawing/2014/main" id="{87E5E003-6FCF-8B9B-A343-2E71B79596FC}"/>
                </a:ext>
              </a:extLst>
            </p:cNvPr>
            <p:cNvGrpSpPr/>
            <p:nvPr/>
          </p:nvGrpSpPr>
          <p:grpSpPr>
            <a:xfrm>
              <a:off x="5747894" y="2459177"/>
              <a:ext cx="1496300" cy="169277"/>
              <a:chOff x="5419419" y="1823362"/>
              <a:chExt cx="1496300" cy="169277"/>
            </a:xfrm>
          </p:grpSpPr>
          <p:sp>
            <p:nvSpPr>
              <p:cNvPr id="162" name="Freeform 5">
                <a:extLst>
                  <a:ext uri="{FF2B5EF4-FFF2-40B4-BE49-F238E27FC236}">
                    <a16:creationId xmlns:a16="http://schemas.microsoft.com/office/drawing/2014/main" id="{D2A61AD5-7F1B-725E-D69D-048D9673236F}"/>
                  </a:ext>
                </a:extLst>
              </p:cNvPr>
              <p:cNvSpPr>
                <a:spLocks noChangeAspect="1" noEditPoints="1"/>
              </p:cNvSpPr>
              <p:nvPr/>
            </p:nvSpPr>
            <p:spPr bwMode="auto">
              <a:xfrm>
                <a:off x="5419419" y="1831004"/>
                <a:ext cx="156786" cy="158784"/>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63" name="TextBox 162">
                <a:extLst>
                  <a:ext uri="{FF2B5EF4-FFF2-40B4-BE49-F238E27FC236}">
                    <a16:creationId xmlns:a16="http://schemas.microsoft.com/office/drawing/2014/main" id="{AC145107-5353-71AA-767E-489BC371FEFD}"/>
                  </a:ext>
                </a:extLst>
              </p:cNvPr>
              <p:cNvSpPr txBox="1"/>
              <p:nvPr/>
            </p:nvSpPr>
            <p:spPr>
              <a:xfrm>
                <a:off x="5622095" y="1823362"/>
                <a:ext cx="1293624" cy="169277"/>
              </a:xfrm>
              <a:prstGeom prst="rect">
                <a:avLst/>
              </a:prstGeom>
              <a:noFill/>
            </p:spPr>
            <p:txBody>
              <a:bodyPr wrap="none" lIns="0" tIns="0" rIns="0" bIns="0" rtlCol="0" anchor="ctr">
                <a:spAutoFit/>
              </a:bodyPr>
              <a:lstStyle/>
              <a:p>
                <a:pPr>
                  <a:spcAft>
                    <a:spcPts val="200"/>
                  </a:spcAft>
                </a:pP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성격과 목표 통합 서술</a:t>
                </a:r>
              </a:p>
            </p:txBody>
          </p:sp>
        </p:grpSp>
        <p:cxnSp>
          <p:nvCxnSpPr>
            <p:cNvPr id="167" name="직선 화살표 연결선 166">
              <a:extLst>
                <a:ext uri="{FF2B5EF4-FFF2-40B4-BE49-F238E27FC236}">
                  <a16:creationId xmlns:a16="http://schemas.microsoft.com/office/drawing/2014/main" id="{1D9A1542-A00B-7A76-95BC-CC3C20E3AEF4}"/>
                </a:ext>
              </a:extLst>
            </p:cNvPr>
            <p:cNvCxnSpPr>
              <a:cxnSpLocks/>
            </p:cNvCxnSpPr>
            <p:nvPr/>
          </p:nvCxnSpPr>
          <p:spPr>
            <a:xfrm>
              <a:off x="2662256" y="2480201"/>
              <a:ext cx="409418" cy="0"/>
            </a:xfrm>
            <a:prstGeom prst="straightConnector1">
              <a:avLst/>
            </a:prstGeom>
            <a:ln w="25400" cap="rnd">
              <a:solidFill>
                <a:srgbClr val="3275B9"/>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69" name="직선 화살표 연결선 168">
              <a:extLst>
                <a:ext uri="{FF2B5EF4-FFF2-40B4-BE49-F238E27FC236}">
                  <a16:creationId xmlns:a16="http://schemas.microsoft.com/office/drawing/2014/main" id="{A03AB48C-9398-94DC-1F91-0113700BF4BB}"/>
                </a:ext>
              </a:extLst>
            </p:cNvPr>
            <p:cNvCxnSpPr>
              <a:cxnSpLocks/>
            </p:cNvCxnSpPr>
            <p:nvPr/>
          </p:nvCxnSpPr>
          <p:spPr>
            <a:xfrm>
              <a:off x="2662256" y="3705319"/>
              <a:ext cx="409418" cy="0"/>
            </a:xfrm>
            <a:prstGeom prst="straightConnector1">
              <a:avLst/>
            </a:prstGeom>
            <a:ln w="25400" cap="rnd">
              <a:solidFill>
                <a:srgbClr val="3275B9"/>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70" name="직선 화살표 연결선 169">
              <a:extLst>
                <a:ext uri="{FF2B5EF4-FFF2-40B4-BE49-F238E27FC236}">
                  <a16:creationId xmlns:a16="http://schemas.microsoft.com/office/drawing/2014/main" id="{D97331BC-9B34-EEA5-9A39-A9F1CA28CE37}"/>
                </a:ext>
              </a:extLst>
            </p:cNvPr>
            <p:cNvCxnSpPr>
              <a:cxnSpLocks/>
            </p:cNvCxnSpPr>
            <p:nvPr/>
          </p:nvCxnSpPr>
          <p:spPr>
            <a:xfrm>
              <a:off x="2662256" y="5640651"/>
              <a:ext cx="409418" cy="0"/>
            </a:xfrm>
            <a:prstGeom prst="straightConnector1">
              <a:avLst/>
            </a:prstGeom>
            <a:ln w="25400" cap="rnd">
              <a:solidFill>
                <a:srgbClr val="3275B9"/>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71" name="직선 화살표 연결선 170">
              <a:extLst>
                <a:ext uri="{FF2B5EF4-FFF2-40B4-BE49-F238E27FC236}">
                  <a16:creationId xmlns:a16="http://schemas.microsoft.com/office/drawing/2014/main" id="{369D1BB1-EE19-D0E2-4C42-22EED14F7365}"/>
                </a:ext>
              </a:extLst>
            </p:cNvPr>
            <p:cNvCxnSpPr>
              <a:cxnSpLocks/>
            </p:cNvCxnSpPr>
            <p:nvPr/>
          </p:nvCxnSpPr>
          <p:spPr>
            <a:xfrm>
              <a:off x="5197119" y="1930447"/>
              <a:ext cx="431324" cy="0"/>
            </a:xfrm>
            <a:prstGeom prst="straightConnector1">
              <a:avLst/>
            </a:prstGeom>
            <a:ln w="25400" cap="rnd">
              <a:solidFill>
                <a:srgbClr val="3275B9"/>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73" name="직선 화살표 연결선 172">
              <a:extLst>
                <a:ext uri="{FF2B5EF4-FFF2-40B4-BE49-F238E27FC236}">
                  <a16:creationId xmlns:a16="http://schemas.microsoft.com/office/drawing/2014/main" id="{08C7BDB3-EB14-4989-F466-68520E40C49D}"/>
                </a:ext>
              </a:extLst>
            </p:cNvPr>
            <p:cNvCxnSpPr>
              <a:cxnSpLocks/>
            </p:cNvCxnSpPr>
            <p:nvPr/>
          </p:nvCxnSpPr>
          <p:spPr>
            <a:xfrm>
              <a:off x="5197119" y="2543815"/>
              <a:ext cx="431324" cy="0"/>
            </a:xfrm>
            <a:prstGeom prst="straightConnector1">
              <a:avLst/>
            </a:prstGeom>
            <a:ln w="25400" cap="rnd">
              <a:solidFill>
                <a:srgbClr val="3275B9"/>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74" name="사각형: 둥근 모서리 173">
              <a:extLst>
                <a:ext uri="{FF2B5EF4-FFF2-40B4-BE49-F238E27FC236}">
                  <a16:creationId xmlns:a16="http://schemas.microsoft.com/office/drawing/2014/main" id="{6830D6C2-2E82-BD9F-838B-9FE547CCA5F1}"/>
                </a:ext>
              </a:extLst>
            </p:cNvPr>
            <p:cNvSpPr/>
            <p:nvPr/>
          </p:nvSpPr>
          <p:spPr>
            <a:xfrm>
              <a:off x="5645313" y="3059881"/>
              <a:ext cx="3028169" cy="1843948"/>
            </a:xfrm>
            <a:prstGeom prst="roundRect">
              <a:avLst>
                <a:gd name="adj" fmla="val 4051"/>
              </a:avLst>
            </a:prstGeom>
            <a:solidFill>
              <a:srgbClr val="3275B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grpSp>
          <p:nvGrpSpPr>
            <p:cNvPr id="175" name="그룹 174">
              <a:extLst>
                <a:ext uri="{FF2B5EF4-FFF2-40B4-BE49-F238E27FC236}">
                  <a16:creationId xmlns:a16="http://schemas.microsoft.com/office/drawing/2014/main" id="{7F9E3259-EFF6-596A-8CF4-900C1F1AC206}"/>
                </a:ext>
              </a:extLst>
            </p:cNvPr>
            <p:cNvGrpSpPr/>
            <p:nvPr/>
          </p:nvGrpSpPr>
          <p:grpSpPr>
            <a:xfrm>
              <a:off x="5747894" y="3178268"/>
              <a:ext cx="2228872" cy="169277"/>
              <a:chOff x="5419419" y="1823362"/>
              <a:chExt cx="2228872" cy="169277"/>
            </a:xfrm>
          </p:grpSpPr>
          <p:sp>
            <p:nvSpPr>
              <p:cNvPr id="176" name="Freeform 5">
                <a:extLst>
                  <a:ext uri="{FF2B5EF4-FFF2-40B4-BE49-F238E27FC236}">
                    <a16:creationId xmlns:a16="http://schemas.microsoft.com/office/drawing/2014/main" id="{2B884AF3-F05C-CE77-8600-904F83191236}"/>
                  </a:ext>
                </a:extLst>
              </p:cNvPr>
              <p:cNvSpPr>
                <a:spLocks noChangeAspect="1" noEditPoints="1"/>
              </p:cNvSpPr>
              <p:nvPr/>
            </p:nvSpPr>
            <p:spPr bwMode="auto">
              <a:xfrm>
                <a:off x="5419419" y="1831004"/>
                <a:ext cx="156786" cy="158784"/>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77" name="TextBox 176">
                <a:extLst>
                  <a:ext uri="{FF2B5EF4-FFF2-40B4-BE49-F238E27FC236}">
                    <a16:creationId xmlns:a16="http://schemas.microsoft.com/office/drawing/2014/main" id="{2EAB2FB7-3EA4-1EF1-E395-2F46B389CF7C}"/>
                  </a:ext>
                </a:extLst>
              </p:cNvPr>
              <p:cNvSpPr txBox="1"/>
              <p:nvPr/>
            </p:nvSpPr>
            <p:spPr>
              <a:xfrm>
                <a:off x="5622095" y="1823362"/>
                <a:ext cx="2026196" cy="169277"/>
              </a:xfrm>
              <a:prstGeom prst="rect">
                <a:avLst/>
              </a:prstGeom>
              <a:noFill/>
            </p:spPr>
            <p:txBody>
              <a:bodyPr wrap="none" lIns="0" tIns="0" rIns="0" bIns="0" rtlCol="0" anchor="ctr">
                <a:spAutoFit/>
              </a:bodyPr>
              <a:lstStyle/>
              <a:p>
                <a:pPr>
                  <a:spcAft>
                    <a:spcPts val="200"/>
                  </a:spcAft>
                </a:pP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영역 </a:t>
                </a: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개 유지 및 영역명 일부 변경</a:t>
                </a:r>
              </a:p>
            </p:txBody>
          </p:sp>
        </p:grpSp>
        <p:cxnSp>
          <p:nvCxnSpPr>
            <p:cNvPr id="178" name="직선 화살표 연결선 177">
              <a:extLst>
                <a:ext uri="{FF2B5EF4-FFF2-40B4-BE49-F238E27FC236}">
                  <a16:creationId xmlns:a16="http://schemas.microsoft.com/office/drawing/2014/main" id="{05D54A59-7B8C-5078-1A8D-751C4FD0F6B6}"/>
                </a:ext>
              </a:extLst>
            </p:cNvPr>
            <p:cNvCxnSpPr>
              <a:cxnSpLocks/>
            </p:cNvCxnSpPr>
            <p:nvPr/>
          </p:nvCxnSpPr>
          <p:spPr>
            <a:xfrm>
              <a:off x="5197119" y="3262906"/>
              <a:ext cx="431324" cy="0"/>
            </a:xfrm>
            <a:prstGeom prst="straightConnector1">
              <a:avLst/>
            </a:prstGeom>
            <a:ln w="25400" cap="rnd">
              <a:solidFill>
                <a:srgbClr val="3275B9"/>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179" name="그룹 178">
              <a:extLst>
                <a:ext uri="{FF2B5EF4-FFF2-40B4-BE49-F238E27FC236}">
                  <a16:creationId xmlns:a16="http://schemas.microsoft.com/office/drawing/2014/main" id="{F6855D48-DC76-4DCF-E1A3-1449B6951D39}"/>
                </a:ext>
              </a:extLst>
            </p:cNvPr>
            <p:cNvGrpSpPr/>
            <p:nvPr/>
          </p:nvGrpSpPr>
          <p:grpSpPr>
            <a:xfrm>
              <a:off x="5747894" y="3448023"/>
              <a:ext cx="1332794" cy="169277"/>
              <a:chOff x="5419419" y="1823362"/>
              <a:chExt cx="1332794" cy="169277"/>
            </a:xfrm>
          </p:grpSpPr>
          <p:sp>
            <p:nvSpPr>
              <p:cNvPr id="180" name="Freeform 5">
                <a:extLst>
                  <a:ext uri="{FF2B5EF4-FFF2-40B4-BE49-F238E27FC236}">
                    <a16:creationId xmlns:a16="http://schemas.microsoft.com/office/drawing/2014/main" id="{7F017743-F591-DC88-B224-2BB382C3671A}"/>
                  </a:ext>
                </a:extLst>
              </p:cNvPr>
              <p:cNvSpPr>
                <a:spLocks noChangeAspect="1" noEditPoints="1"/>
              </p:cNvSpPr>
              <p:nvPr/>
            </p:nvSpPr>
            <p:spPr bwMode="auto">
              <a:xfrm>
                <a:off x="5419419" y="1831004"/>
                <a:ext cx="156786" cy="158784"/>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81" name="TextBox 180">
                <a:extLst>
                  <a:ext uri="{FF2B5EF4-FFF2-40B4-BE49-F238E27FC236}">
                    <a16:creationId xmlns:a16="http://schemas.microsoft.com/office/drawing/2014/main" id="{2D697EC5-EA5E-15CC-9057-D492484FBF04}"/>
                  </a:ext>
                </a:extLst>
              </p:cNvPr>
              <p:cNvSpPr txBox="1"/>
              <p:nvPr/>
            </p:nvSpPr>
            <p:spPr>
              <a:xfrm>
                <a:off x="5622095" y="1823362"/>
                <a:ext cx="1130118" cy="169277"/>
              </a:xfrm>
              <a:prstGeom prst="rect">
                <a:avLst/>
              </a:prstGeom>
              <a:noFill/>
            </p:spPr>
            <p:txBody>
              <a:bodyPr wrap="none" lIns="0" tIns="0" rIns="0" bIns="0" rtlCol="0" anchor="ctr">
                <a:spAutoFit/>
              </a:bodyPr>
              <a:lstStyle/>
              <a:p>
                <a:pPr>
                  <a:spcAft>
                    <a:spcPts val="200"/>
                  </a:spcAft>
                </a:pP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핵심 아이디어 신설</a:t>
                </a:r>
              </a:p>
            </p:txBody>
          </p:sp>
        </p:grpSp>
        <p:grpSp>
          <p:nvGrpSpPr>
            <p:cNvPr id="182" name="그룹 181">
              <a:extLst>
                <a:ext uri="{FF2B5EF4-FFF2-40B4-BE49-F238E27FC236}">
                  <a16:creationId xmlns:a16="http://schemas.microsoft.com/office/drawing/2014/main" id="{A40B7204-729B-63FD-46B9-EE82D1A9F925}"/>
                </a:ext>
              </a:extLst>
            </p:cNvPr>
            <p:cNvGrpSpPr/>
            <p:nvPr/>
          </p:nvGrpSpPr>
          <p:grpSpPr>
            <a:xfrm>
              <a:off x="5747894" y="3717778"/>
              <a:ext cx="2660080" cy="364202"/>
              <a:chOff x="5419419" y="1823362"/>
              <a:chExt cx="2660080" cy="364202"/>
            </a:xfrm>
          </p:grpSpPr>
          <p:sp>
            <p:nvSpPr>
              <p:cNvPr id="183" name="Freeform 5">
                <a:extLst>
                  <a:ext uri="{FF2B5EF4-FFF2-40B4-BE49-F238E27FC236}">
                    <a16:creationId xmlns:a16="http://schemas.microsoft.com/office/drawing/2014/main" id="{7BE3013F-D9B4-E483-0BB5-2D7ED558D829}"/>
                  </a:ext>
                </a:extLst>
              </p:cNvPr>
              <p:cNvSpPr>
                <a:spLocks noChangeAspect="1" noEditPoints="1"/>
              </p:cNvSpPr>
              <p:nvPr/>
            </p:nvSpPr>
            <p:spPr bwMode="auto">
              <a:xfrm>
                <a:off x="5419419" y="1831004"/>
                <a:ext cx="156786" cy="158784"/>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84" name="TextBox 183">
                <a:extLst>
                  <a:ext uri="{FF2B5EF4-FFF2-40B4-BE49-F238E27FC236}">
                    <a16:creationId xmlns:a16="http://schemas.microsoft.com/office/drawing/2014/main" id="{94A713BD-4609-EDFC-21F4-7478403018D4}"/>
                  </a:ext>
                </a:extLst>
              </p:cNvPr>
              <p:cNvSpPr txBox="1"/>
              <p:nvPr/>
            </p:nvSpPr>
            <p:spPr>
              <a:xfrm>
                <a:off x="5622095" y="1823362"/>
                <a:ext cx="2457404" cy="364202"/>
              </a:xfrm>
              <a:prstGeom prst="rect">
                <a:avLst/>
              </a:prstGeom>
              <a:noFill/>
            </p:spPr>
            <p:txBody>
              <a:bodyPr wrap="none" lIns="0" tIns="0" rIns="0" bIns="0" rtlCol="0" anchor="t">
                <a:spAutoFit/>
              </a:bodyPr>
              <a:lstStyle/>
              <a:p>
                <a:pPr>
                  <a:spcAft>
                    <a:spcPts val="200"/>
                  </a:spcAft>
                </a:pP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핵심 아이디어를 중심으로 내용 요소 추출 </a:t>
                </a:r>
              </a:p>
              <a:p>
                <a:pPr>
                  <a:spcAft>
                    <a:spcPts val="200"/>
                  </a:spcAft>
                </a:pP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및 내용 요소 범주 세분화</a:t>
                </a:r>
              </a:p>
            </p:txBody>
          </p:sp>
        </p:grpSp>
        <p:grpSp>
          <p:nvGrpSpPr>
            <p:cNvPr id="185" name="그룹 184">
              <a:extLst>
                <a:ext uri="{FF2B5EF4-FFF2-40B4-BE49-F238E27FC236}">
                  <a16:creationId xmlns:a16="http://schemas.microsoft.com/office/drawing/2014/main" id="{90D401EC-87A3-8290-8E32-3085C63AD543}"/>
                </a:ext>
              </a:extLst>
            </p:cNvPr>
            <p:cNvGrpSpPr/>
            <p:nvPr/>
          </p:nvGrpSpPr>
          <p:grpSpPr>
            <a:xfrm>
              <a:off x="5747894" y="4182458"/>
              <a:ext cx="2257726" cy="169277"/>
              <a:chOff x="5419419" y="1823362"/>
              <a:chExt cx="2257726" cy="169277"/>
            </a:xfrm>
          </p:grpSpPr>
          <p:sp>
            <p:nvSpPr>
              <p:cNvPr id="186" name="Freeform 5">
                <a:extLst>
                  <a:ext uri="{FF2B5EF4-FFF2-40B4-BE49-F238E27FC236}">
                    <a16:creationId xmlns:a16="http://schemas.microsoft.com/office/drawing/2014/main" id="{260288FB-9559-10E4-EF39-71C830DF95CF}"/>
                  </a:ext>
                </a:extLst>
              </p:cNvPr>
              <p:cNvSpPr>
                <a:spLocks noChangeAspect="1" noEditPoints="1"/>
              </p:cNvSpPr>
              <p:nvPr/>
            </p:nvSpPr>
            <p:spPr bwMode="auto">
              <a:xfrm>
                <a:off x="5419419" y="1831004"/>
                <a:ext cx="156786" cy="158784"/>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87" name="TextBox 186">
                <a:extLst>
                  <a:ext uri="{FF2B5EF4-FFF2-40B4-BE49-F238E27FC236}">
                    <a16:creationId xmlns:a16="http://schemas.microsoft.com/office/drawing/2014/main" id="{EB7FDF65-45C3-BB0D-CF4E-77042AA5466A}"/>
                  </a:ext>
                </a:extLst>
              </p:cNvPr>
              <p:cNvSpPr txBox="1"/>
              <p:nvPr/>
            </p:nvSpPr>
            <p:spPr>
              <a:xfrm>
                <a:off x="5622095" y="1823362"/>
                <a:ext cx="2055050" cy="169277"/>
              </a:xfrm>
              <a:prstGeom prst="rect">
                <a:avLst/>
              </a:prstGeom>
              <a:noFill/>
            </p:spPr>
            <p:txBody>
              <a:bodyPr wrap="none" lIns="0" tIns="0" rIns="0" bIns="0" rtlCol="0" anchor="ctr">
                <a:spAutoFit/>
              </a:bodyPr>
              <a:lstStyle/>
              <a:p>
                <a:pPr>
                  <a:spcAft>
                    <a:spcPts val="200"/>
                  </a:spcAft>
                </a:pP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성취 기준의 의미 및 결합 원리 변화</a:t>
                </a:r>
              </a:p>
            </p:txBody>
          </p:sp>
        </p:grpSp>
        <p:grpSp>
          <p:nvGrpSpPr>
            <p:cNvPr id="188" name="그룹 187">
              <a:extLst>
                <a:ext uri="{FF2B5EF4-FFF2-40B4-BE49-F238E27FC236}">
                  <a16:creationId xmlns:a16="http://schemas.microsoft.com/office/drawing/2014/main" id="{90F74ED6-0F9E-0FCA-D05B-BF27ED297D60}"/>
                </a:ext>
              </a:extLst>
            </p:cNvPr>
            <p:cNvGrpSpPr/>
            <p:nvPr/>
          </p:nvGrpSpPr>
          <p:grpSpPr>
            <a:xfrm>
              <a:off x="5747894" y="4452214"/>
              <a:ext cx="2227269" cy="364202"/>
              <a:chOff x="5419419" y="1823362"/>
              <a:chExt cx="2227269" cy="364202"/>
            </a:xfrm>
          </p:grpSpPr>
          <p:sp>
            <p:nvSpPr>
              <p:cNvPr id="189" name="Freeform 5">
                <a:extLst>
                  <a:ext uri="{FF2B5EF4-FFF2-40B4-BE49-F238E27FC236}">
                    <a16:creationId xmlns:a16="http://schemas.microsoft.com/office/drawing/2014/main" id="{0EE35F4A-276C-070B-0740-6677AD34F10D}"/>
                  </a:ext>
                </a:extLst>
              </p:cNvPr>
              <p:cNvSpPr>
                <a:spLocks noChangeAspect="1" noEditPoints="1"/>
              </p:cNvSpPr>
              <p:nvPr/>
            </p:nvSpPr>
            <p:spPr bwMode="auto">
              <a:xfrm>
                <a:off x="5419419" y="1831004"/>
                <a:ext cx="156786" cy="158784"/>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90" name="TextBox 189">
                <a:extLst>
                  <a:ext uri="{FF2B5EF4-FFF2-40B4-BE49-F238E27FC236}">
                    <a16:creationId xmlns:a16="http://schemas.microsoft.com/office/drawing/2014/main" id="{7709D7A3-5FAD-162B-3E75-F4612866C665}"/>
                  </a:ext>
                </a:extLst>
              </p:cNvPr>
              <p:cNvSpPr txBox="1"/>
              <p:nvPr/>
            </p:nvSpPr>
            <p:spPr>
              <a:xfrm>
                <a:off x="5622095" y="1823362"/>
                <a:ext cx="2024593" cy="364202"/>
              </a:xfrm>
              <a:prstGeom prst="rect">
                <a:avLst/>
              </a:prstGeom>
              <a:noFill/>
            </p:spPr>
            <p:txBody>
              <a:bodyPr wrap="none" lIns="0" tIns="0" rIns="0" bIns="0" rtlCol="0" anchor="t">
                <a:spAutoFit/>
              </a:bodyPr>
              <a:lstStyle/>
              <a:p>
                <a:pPr>
                  <a:spcAft>
                    <a:spcPts val="200"/>
                  </a:spcAft>
                </a:pP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성취기준 해설과 성취기준 적용 시 </a:t>
                </a:r>
                <a:endPar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spcAft>
                    <a:spcPts val="200"/>
                  </a:spcAft>
                </a:pP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고려사항 신설</a:t>
                </a:r>
              </a:p>
            </p:txBody>
          </p:sp>
        </p:grpSp>
        <p:sp>
          <p:nvSpPr>
            <p:cNvPr id="193" name="사각형: 둥근 모서리 192">
              <a:extLst>
                <a:ext uri="{FF2B5EF4-FFF2-40B4-BE49-F238E27FC236}">
                  <a16:creationId xmlns:a16="http://schemas.microsoft.com/office/drawing/2014/main" id="{E0FA94AF-95DF-96E5-7DF3-4A766D277D82}"/>
                </a:ext>
              </a:extLst>
            </p:cNvPr>
            <p:cNvSpPr/>
            <p:nvPr/>
          </p:nvSpPr>
          <p:spPr>
            <a:xfrm>
              <a:off x="5645313" y="5288176"/>
              <a:ext cx="3028169" cy="547808"/>
            </a:xfrm>
            <a:prstGeom prst="roundRect">
              <a:avLst>
                <a:gd name="adj" fmla="val 11738"/>
              </a:avLst>
            </a:prstGeom>
            <a:solidFill>
              <a:srgbClr val="3275B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grpSp>
          <p:nvGrpSpPr>
            <p:cNvPr id="194" name="그룹 193">
              <a:extLst>
                <a:ext uri="{FF2B5EF4-FFF2-40B4-BE49-F238E27FC236}">
                  <a16:creationId xmlns:a16="http://schemas.microsoft.com/office/drawing/2014/main" id="{3FEDF580-C92F-3CA9-ADE2-80C94080243A}"/>
                </a:ext>
              </a:extLst>
            </p:cNvPr>
            <p:cNvGrpSpPr/>
            <p:nvPr/>
          </p:nvGrpSpPr>
          <p:grpSpPr>
            <a:xfrm>
              <a:off x="5747894" y="5406563"/>
              <a:ext cx="2722597" cy="364202"/>
              <a:chOff x="5419419" y="1823362"/>
              <a:chExt cx="2722597" cy="364202"/>
            </a:xfrm>
          </p:grpSpPr>
          <p:sp>
            <p:nvSpPr>
              <p:cNvPr id="195" name="Freeform 5">
                <a:extLst>
                  <a:ext uri="{FF2B5EF4-FFF2-40B4-BE49-F238E27FC236}">
                    <a16:creationId xmlns:a16="http://schemas.microsoft.com/office/drawing/2014/main" id="{71C55D5D-A5F0-C8D3-3E55-C7C5C2FDE75B}"/>
                  </a:ext>
                </a:extLst>
              </p:cNvPr>
              <p:cNvSpPr>
                <a:spLocks noChangeAspect="1" noEditPoints="1"/>
              </p:cNvSpPr>
              <p:nvPr/>
            </p:nvSpPr>
            <p:spPr bwMode="auto">
              <a:xfrm>
                <a:off x="5419419" y="1831004"/>
                <a:ext cx="156786" cy="158784"/>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96" name="TextBox 195">
                <a:extLst>
                  <a:ext uri="{FF2B5EF4-FFF2-40B4-BE49-F238E27FC236}">
                    <a16:creationId xmlns:a16="http://schemas.microsoft.com/office/drawing/2014/main" id="{9C97FA9B-90F2-F987-D2EE-DCFE2491B46E}"/>
                  </a:ext>
                </a:extLst>
              </p:cNvPr>
              <p:cNvSpPr txBox="1"/>
              <p:nvPr/>
            </p:nvSpPr>
            <p:spPr>
              <a:xfrm>
                <a:off x="5622095" y="1823362"/>
                <a:ext cx="2519921" cy="364202"/>
              </a:xfrm>
              <a:prstGeom prst="rect">
                <a:avLst/>
              </a:prstGeom>
              <a:noFill/>
            </p:spPr>
            <p:txBody>
              <a:bodyPr wrap="none" lIns="0" tIns="0" rIns="0" bIns="0" rtlCol="0" anchor="t">
                <a:spAutoFit/>
              </a:bodyPr>
              <a:lstStyle/>
              <a:p>
                <a:pPr>
                  <a:spcAft>
                    <a:spcPts val="200"/>
                  </a:spcAft>
                </a:pP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교수</a:t>
                </a: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학습 및 평가를 각각 방향과 방법으로 </a:t>
                </a:r>
              </a:p>
              <a:p>
                <a:pPr>
                  <a:spcAft>
                    <a:spcPts val="200"/>
                  </a:spcAft>
                </a:pPr>
                <a:r>
                  <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나누어 제시 </a:t>
                </a:r>
              </a:p>
            </p:txBody>
          </p:sp>
        </p:grpSp>
        <p:cxnSp>
          <p:nvCxnSpPr>
            <p:cNvPr id="197" name="직선 화살표 연결선 196">
              <a:extLst>
                <a:ext uri="{FF2B5EF4-FFF2-40B4-BE49-F238E27FC236}">
                  <a16:creationId xmlns:a16="http://schemas.microsoft.com/office/drawing/2014/main" id="{2F2ABAD8-B6D1-FC0C-3339-E67F3FB90593}"/>
                </a:ext>
              </a:extLst>
            </p:cNvPr>
            <p:cNvCxnSpPr>
              <a:cxnSpLocks/>
            </p:cNvCxnSpPr>
            <p:nvPr/>
          </p:nvCxnSpPr>
          <p:spPr>
            <a:xfrm>
              <a:off x="5197119" y="5491201"/>
              <a:ext cx="431324" cy="0"/>
            </a:xfrm>
            <a:prstGeom prst="straightConnector1">
              <a:avLst/>
            </a:prstGeom>
            <a:ln w="25400" cap="rnd">
              <a:solidFill>
                <a:srgbClr val="3275B9"/>
              </a:solidFill>
              <a:prstDash val="sysDot"/>
              <a:tailEnd type="triangle"/>
            </a:ln>
          </p:spPr>
          <p:style>
            <a:lnRef idx="1">
              <a:schemeClr val="accent1"/>
            </a:lnRef>
            <a:fillRef idx="0">
              <a:schemeClr val="accent1"/>
            </a:fillRef>
            <a:effectRef idx="0">
              <a:schemeClr val="accent1"/>
            </a:effectRef>
            <a:fontRef idx="minor">
              <a:schemeClr val="tx1"/>
            </a:fontRef>
          </p:style>
        </p:cxnSp>
      </p:grpSp>
      <p:grpSp>
        <p:nvGrpSpPr>
          <p:cNvPr id="535" name="그룹 534">
            <a:extLst>
              <a:ext uri="{FF2B5EF4-FFF2-40B4-BE49-F238E27FC236}">
                <a16:creationId xmlns:a16="http://schemas.microsoft.com/office/drawing/2014/main" id="{BF94BA6D-CD0E-D104-06D7-56E73C29E4DB}"/>
              </a:ext>
            </a:extLst>
          </p:cNvPr>
          <p:cNvGrpSpPr/>
          <p:nvPr/>
        </p:nvGrpSpPr>
        <p:grpSpPr>
          <a:xfrm>
            <a:off x="1301610" y="325438"/>
            <a:ext cx="1990930" cy="630793"/>
            <a:chOff x="1301610" y="279718"/>
            <a:chExt cx="1990930" cy="630793"/>
          </a:xfrm>
        </p:grpSpPr>
        <p:grpSp>
          <p:nvGrpSpPr>
            <p:cNvPr id="536" name="그룹 535">
              <a:extLst>
                <a:ext uri="{FF2B5EF4-FFF2-40B4-BE49-F238E27FC236}">
                  <a16:creationId xmlns:a16="http://schemas.microsoft.com/office/drawing/2014/main" id="{827D026A-3B15-2E1F-B3FD-04410580B088}"/>
                </a:ext>
              </a:extLst>
            </p:cNvPr>
            <p:cNvGrpSpPr/>
            <p:nvPr/>
          </p:nvGrpSpPr>
          <p:grpSpPr>
            <a:xfrm>
              <a:off x="1311617" y="279718"/>
              <a:ext cx="1277704" cy="200151"/>
              <a:chOff x="1136519" y="175286"/>
              <a:chExt cx="1277704" cy="200151"/>
            </a:xfrm>
          </p:grpSpPr>
          <p:grpSp>
            <p:nvGrpSpPr>
              <p:cNvPr id="538" name="그룹 537">
                <a:extLst>
                  <a:ext uri="{FF2B5EF4-FFF2-40B4-BE49-F238E27FC236}">
                    <a16:creationId xmlns:a16="http://schemas.microsoft.com/office/drawing/2014/main" id="{C89F1DC7-2522-F242-026A-A6BF038E38FC}"/>
                  </a:ext>
                </a:extLst>
              </p:cNvPr>
              <p:cNvGrpSpPr/>
              <p:nvPr/>
            </p:nvGrpSpPr>
            <p:grpSpPr>
              <a:xfrm>
                <a:off x="1136519" y="175286"/>
                <a:ext cx="200152" cy="200151"/>
                <a:chOff x="1136519" y="175286"/>
                <a:chExt cx="200152" cy="200151"/>
              </a:xfrm>
            </p:grpSpPr>
            <p:sp>
              <p:nvSpPr>
                <p:cNvPr id="540" name="사각형: 둥근 모서리 539">
                  <a:extLst>
                    <a:ext uri="{FF2B5EF4-FFF2-40B4-BE49-F238E27FC236}">
                      <a16:creationId xmlns:a16="http://schemas.microsoft.com/office/drawing/2014/main" id="{25E493EA-7168-EBD2-9C59-5CE615AFAA81}"/>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541" name="TextBox 540">
                  <a:extLst>
                    <a:ext uri="{FF2B5EF4-FFF2-40B4-BE49-F238E27FC236}">
                      <a16:creationId xmlns:a16="http://schemas.microsoft.com/office/drawing/2014/main" id="{1F55791B-FB0C-DF2D-9D2C-3133A2C72A9D}"/>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2</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539" name="TextBox 538">
                <a:extLst>
                  <a:ext uri="{FF2B5EF4-FFF2-40B4-BE49-F238E27FC236}">
                    <a16:creationId xmlns:a16="http://schemas.microsoft.com/office/drawing/2014/main" id="{B0B1EA1E-072B-6AE1-F66E-F1CA16F7B410}"/>
                  </a:ext>
                </a:extLst>
              </p:cNvPr>
              <p:cNvSpPr txBox="1"/>
              <p:nvPr/>
            </p:nvSpPr>
            <p:spPr>
              <a:xfrm>
                <a:off x="1413949" y="175334"/>
                <a:ext cx="1000274"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개정 중점 사항</a:t>
                </a:r>
              </a:p>
            </p:txBody>
          </p:sp>
        </p:grpSp>
        <p:sp>
          <p:nvSpPr>
            <p:cNvPr id="537" name="TextBox 536">
              <a:extLst>
                <a:ext uri="{FF2B5EF4-FFF2-40B4-BE49-F238E27FC236}">
                  <a16:creationId xmlns:a16="http://schemas.microsoft.com/office/drawing/2014/main" id="{1CDC2E91-9318-A4C3-78B8-5AF43BA68520}"/>
                </a:ext>
              </a:extLst>
            </p:cNvPr>
            <p:cNvSpPr txBox="1"/>
            <p:nvPr/>
          </p:nvSpPr>
          <p:spPr>
            <a:xfrm>
              <a:off x="1301610" y="510401"/>
              <a:ext cx="1990930"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주요 개정 내용</a:t>
              </a:r>
            </a:p>
          </p:txBody>
        </p:sp>
      </p:grpSp>
      <p:sp>
        <p:nvSpPr>
          <p:cNvPr id="542" name="TextBox 541">
            <a:extLst>
              <a:ext uri="{FF2B5EF4-FFF2-40B4-BE49-F238E27FC236}">
                <a16:creationId xmlns:a16="http://schemas.microsoft.com/office/drawing/2014/main" id="{2C06CDBA-FD8D-5C07-3F62-3FD6825BCC21}"/>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2</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543" name="TextBox 542">
            <a:extLst>
              <a:ext uri="{FF2B5EF4-FFF2-40B4-BE49-F238E27FC236}">
                <a16:creationId xmlns:a16="http://schemas.microsoft.com/office/drawing/2014/main" id="{1B5595E0-32BC-8AE5-FA49-AE7BE2249C0C}"/>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Tree>
    <p:extLst>
      <p:ext uri="{BB962C8B-B14F-4D97-AF65-F5344CB8AC3E}">
        <p14:creationId xmlns:p14="http://schemas.microsoft.com/office/powerpoint/2010/main" val="2429141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id="{E172E3F5-397A-D16E-C87A-748981009778}"/>
              </a:ext>
            </a:extLst>
          </p:cNvPr>
          <p:cNvGrpSpPr/>
          <p:nvPr/>
        </p:nvGrpSpPr>
        <p:grpSpPr>
          <a:xfrm>
            <a:off x="1301610" y="325438"/>
            <a:ext cx="2890215" cy="630793"/>
            <a:chOff x="1301610" y="279718"/>
            <a:chExt cx="2890215" cy="630793"/>
          </a:xfrm>
        </p:grpSpPr>
        <p:grpSp>
          <p:nvGrpSpPr>
            <p:cNvPr id="5" name="그룹 4">
              <a:extLst>
                <a:ext uri="{FF2B5EF4-FFF2-40B4-BE49-F238E27FC236}">
                  <a16:creationId xmlns:a16="http://schemas.microsoft.com/office/drawing/2014/main" id="{36A0BF1A-1260-7EAC-68C8-9E7A14801DEB}"/>
                </a:ext>
              </a:extLst>
            </p:cNvPr>
            <p:cNvGrpSpPr/>
            <p:nvPr/>
          </p:nvGrpSpPr>
          <p:grpSpPr>
            <a:xfrm>
              <a:off x="1311617" y="279718"/>
              <a:ext cx="1277704" cy="200151"/>
              <a:chOff x="1136519" y="175286"/>
              <a:chExt cx="1277704" cy="200151"/>
            </a:xfrm>
          </p:grpSpPr>
          <p:grpSp>
            <p:nvGrpSpPr>
              <p:cNvPr id="14" name="그룹 13">
                <a:extLst>
                  <a:ext uri="{FF2B5EF4-FFF2-40B4-BE49-F238E27FC236}">
                    <a16:creationId xmlns:a16="http://schemas.microsoft.com/office/drawing/2014/main" id="{F801D6AA-5B47-F1F5-79DE-E42C4AFEE332}"/>
                  </a:ext>
                </a:extLst>
              </p:cNvPr>
              <p:cNvGrpSpPr/>
              <p:nvPr/>
            </p:nvGrpSpPr>
            <p:grpSpPr>
              <a:xfrm>
                <a:off x="1136519" y="175286"/>
                <a:ext cx="200152" cy="200151"/>
                <a:chOff x="1136519" y="175286"/>
                <a:chExt cx="200152" cy="200151"/>
              </a:xfrm>
            </p:grpSpPr>
            <p:sp>
              <p:nvSpPr>
                <p:cNvPr id="16" name="사각형: 둥근 모서리 15">
                  <a:extLst>
                    <a:ext uri="{FF2B5EF4-FFF2-40B4-BE49-F238E27FC236}">
                      <a16:creationId xmlns:a16="http://schemas.microsoft.com/office/drawing/2014/main" id="{E948EFA2-87E3-7113-7696-E2F39363B99D}"/>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7" name="TextBox 16">
                  <a:extLst>
                    <a:ext uri="{FF2B5EF4-FFF2-40B4-BE49-F238E27FC236}">
                      <a16:creationId xmlns:a16="http://schemas.microsoft.com/office/drawing/2014/main" id="{0C9E63AF-150C-2CBB-4722-2BD7A16AA7DE}"/>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2</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5" name="TextBox 14">
                <a:extLst>
                  <a:ext uri="{FF2B5EF4-FFF2-40B4-BE49-F238E27FC236}">
                    <a16:creationId xmlns:a16="http://schemas.microsoft.com/office/drawing/2014/main" id="{0F145054-94DC-C66E-75D9-B7FEEA3CBE16}"/>
                  </a:ext>
                </a:extLst>
              </p:cNvPr>
              <p:cNvSpPr txBox="1"/>
              <p:nvPr/>
            </p:nvSpPr>
            <p:spPr>
              <a:xfrm>
                <a:off x="1413949" y="175334"/>
                <a:ext cx="1000274"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개정 중점 사항</a:t>
                </a:r>
              </a:p>
            </p:txBody>
          </p:sp>
        </p:grpSp>
        <p:sp>
          <p:nvSpPr>
            <p:cNvPr id="13" name="TextBox 12">
              <a:extLst>
                <a:ext uri="{FF2B5EF4-FFF2-40B4-BE49-F238E27FC236}">
                  <a16:creationId xmlns:a16="http://schemas.microsoft.com/office/drawing/2014/main" id="{B21A23AE-D6F7-4F0D-0CEF-00FE6088FC50}"/>
                </a:ext>
              </a:extLst>
            </p:cNvPr>
            <p:cNvSpPr txBox="1"/>
            <p:nvPr/>
          </p:nvSpPr>
          <p:spPr>
            <a:xfrm>
              <a:off x="1301610" y="541179"/>
              <a:ext cx="2675412" cy="369332"/>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교육과정 설계의 개요</a:t>
              </a:r>
            </a:p>
          </p:txBody>
        </p:sp>
      </p:grpSp>
      <p:sp>
        <p:nvSpPr>
          <p:cNvPr id="18" name="TextBox 17">
            <a:extLst>
              <a:ext uri="{FF2B5EF4-FFF2-40B4-BE49-F238E27FC236}">
                <a16:creationId xmlns:a16="http://schemas.microsoft.com/office/drawing/2014/main" id="{9DFEA3D8-E518-ACAF-7963-D5DF378C8AD3}"/>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2</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9" name="TextBox 18">
            <a:extLst>
              <a:ext uri="{FF2B5EF4-FFF2-40B4-BE49-F238E27FC236}">
                <a16:creationId xmlns:a16="http://schemas.microsoft.com/office/drawing/2014/main" id="{CC45D311-D14A-9AF7-04A8-9A01D6C5BC6B}"/>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pic>
        <p:nvPicPr>
          <p:cNvPr id="3" name="그림 2" descr="원, 상징, 로고, 그래픽이(가) 표시된 사진&#10;&#10;자동 생성된 설명">
            <a:extLst>
              <a:ext uri="{FF2B5EF4-FFF2-40B4-BE49-F238E27FC236}">
                <a16:creationId xmlns:a16="http://schemas.microsoft.com/office/drawing/2014/main" id="{36C565C7-900B-A617-DF92-B1BE90D55683}"/>
              </a:ext>
            </a:extLst>
          </p:cNvPr>
          <p:cNvPicPr>
            <a:picLocks noChangeAspect="1"/>
          </p:cNvPicPr>
          <p:nvPr/>
        </p:nvPicPr>
        <p:blipFill rotWithShape="1">
          <a:blip r:embed="rId3"/>
          <a:srcRect l="2953" r="2953"/>
          <a:stretch/>
        </p:blipFill>
        <p:spPr>
          <a:xfrm>
            <a:off x="2266951" y="1143000"/>
            <a:ext cx="4610100" cy="5032172"/>
          </a:xfrm>
          <a:prstGeom prst="rect">
            <a:avLst/>
          </a:prstGeom>
        </p:spPr>
      </p:pic>
      <p:sp>
        <p:nvSpPr>
          <p:cNvPr id="6" name="TextBox 5">
            <a:extLst>
              <a:ext uri="{FF2B5EF4-FFF2-40B4-BE49-F238E27FC236}">
                <a16:creationId xmlns:a16="http://schemas.microsoft.com/office/drawing/2014/main" id="{8D479ED3-1C99-F3F4-CCF3-10B8E865CFBE}"/>
              </a:ext>
            </a:extLst>
          </p:cNvPr>
          <p:cNvSpPr txBox="1"/>
          <p:nvPr/>
        </p:nvSpPr>
        <p:spPr>
          <a:xfrm>
            <a:off x="3182998" y="1401623"/>
            <a:ext cx="2778005" cy="407804"/>
          </a:xfrm>
          <a:prstGeom prst="rect">
            <a:avLst/>
          </a:prstGeom>
          <a:noFill/>
        </p:spPr>
        <p:txBody>
          <a:bodyPr wrap="none" lIns="0" tIns="0" rIns="0" bIns="0" rtlCol="0" anchor="ctr">
            <a:spAutoFit/>
          </a:bodyPr>
          <a:lstStyle/>
          <a:p>
            <a:pPr algn="ctr">
              <a:spcAft>
                <a:spcPts val="300"/>
              </a:spcAft>
            </a:pPr>
            <a:r>
              <a:rPr lang="ko-KR" altLang="en-US" sz="12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자신과 세계를 이해하고</a:t>
            </a:r>
            <a:endParaRPr lang="en-US" altLang="ko-KR" sz="12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300"/>
              </a:spcAft>
            </a:pPr>
            <a:r>
              <a:rPr lang="ko-KR" altLang="en-US" sz="12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문화 창조에 주도적으로 참여하는 사람</a:t>
            </a:r>
          </a:p>
        </p:txBody>
      </p:sp>
      <p:sp>
        <p:nvSpPr>
          <p:cNvPr id="7" name="목표">
            <a:extLst>
              <a:ext uri="{FF2B5EF4-FFF2-40B4-BE49-F238E27FC236}">
                <a16:creationId xmlns:a16="http://schemas.microsoft.com/office/drawing/2014/main" id="{6976A823-5554-A116-26AD-B3F37FE8B2FC}"/>
              </a:ext>
            </a:extLst>
          </p:cNvPr>
          <p:cNvSpPr/>
          <p:nvPr/>
        </p:nvSpPr>
        <p:spPr>
          <a:xfrm>
            <a:off x="2495550" y="1794758"/>
            <a:ext cx="4152900" cy="4152900"/>
          </a:xfrm>
          <a:prstGeom prst="donut">
            <a:avLst>
              <a:gd name="adj" fmla="val 13320"/>
            </a:avLst>
          </a:prstGeom>
          <a:solidFill>
            <a:srgbClr val="3275B9">
              <a:alpha val="16000"/>
            </a:srgbClr>
          </a:solidFill>
          <a:ln w="19050">
            <a:solidFill>
              <a:srgbClr val="3275B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Regular" panose="020B0503000000000000" pitchFamily="50" charset="-127"/>
              <a:ea typeface="Kim jung chul Gothic Regular" panose="020B0503000000000000" pitchFamily="50" charset="-127"/>
            </a:endParaRPr>
          </a:p>
        </p:txBody>
      </p:sp>
      <p:sp>
        <p:nvSpPr>
          <p:cNvPr id="8" name="역량">
            <a:extLst>
              <a:ext uri="{FF2B5EF4-FFF2-40B4-BE49-F238E27FC236}">
                <a16:creationId xmlns:a16="http://schemas.microsoft.com/office/drawing/2014/main" id="{04AEA70C-F05B-1D13-8A42-1E8B7F1ED1D0}"/>
              </a:ext>
            </a:extLst>
          </p:cNvPr>
          <p:cNvSpPr/>
          <p:nvPr/>
        </p:nvSpPr>
        <p:spPr>
          <a:xfrm>
            <a:off x="3136900" y="2436108"/>
            <a:ext cx="2870200" cy="2870200"/>
          </a:xfrm>
          <a:prstGeom prst="donut">
            <a:avLst>
              <a:gd name="adj" fmla="val 9553"/>
            </a:avLst>
          </a:prstGeom>
          <a:solidFill>
            <a:srgbClr val="3275B9">
              <a:alpha val="16000"/>
            </a:srgbClr>
          </a:solidFill>
          <a:ln w="19050">
            <a:solidFill>
              <a:srgbClr val="3275B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Regular" panose="020B0503000000000000" pitchFamily="50" charset="-127"/>
              <a:ea typeface="Kim jung chul Gothic Regular" panose="020B0503000000000000" pitchFamily="50" charset="-127"/>
            </a:endParaRPr>
          </a:p>
        </p:txBody>
      </p:sp>
      <p:grpSp>
        <p:nvGrpSpPr>
          <p:cNvPr id="9" name="영역">
            <a:extLst>
              <a:ext uri="{FF2B5EF4-FFF2-40B4-BE49-F238E27FC236}">
                <a16:creationId xmlns:a16="http://schemas.microsoft.com/office/drawing/2014/main" id="{63FF8CD0-E1A6-576B-9C63-77B843E66391}"/>
              </a:ext>
            </a:extLst>
          </p:cNvPr>
          <p:cNvGrpSpPr/>
          <p:nvPr/>
        </p:nvGrpSpPr>
        <p:grpSpPr>
          <a:xfrm>
            <a:off x="3479616" y="2719120"/>
            <a:ext cx="2085135" cy="2022676"/>
            <a:chOff x="3479616" y="2719120"/>
            <a:chExt cx="2085135" cy="2022676"/>
          </a:xfrm>
        </p:grpSpPr>
        <p:sp>
          <p:nvSpPr>
            <p:cNvPr id="10" name="자유형: 도형 9">
              <a:extLst>
                <a:ext uri="{FF2B5EF4-FFF2-40B4-BE49-F238E27FC236}">
                  <a16:creationId xmlns:a16="http://schemas.microsoft.com/office/drawing/2014/main" id="{EFC559C0-FDC6-A3AD-C3A9-2BB83B4BE072}"/>
                </a:ext>
              </a:extLst>
            </p:cNvPr>
            <p:cNvSpPr/>
            <p:nvPr/>
          </p:nvSpPr>
          <p:spPr>
            <a:xfrm>
              <a:off x="4470449" y="2719120"/>
              <a:ext cx="559542" cy="551131"/>
            </a:xfrm>
            <a:custGeom>
              <a:avLst/>
              <a:gdLst>
                <a:gd name="connsiteX0" fmla="*/ 101552 w 559542"/>
                <a:gd name="connsiteY0" fmla="*/ 0 h 551131"/>
                <a:gd name="connsiteX1" fmla="*/ 558818 w 559542"/>
                <a:gd name="connsiteY1" fmla="*/ 92318 h 551131"/>
                <a:gd name="connsiteX2" fmla="*/ 559542 w 559542"/>
                <a:gd name="connsiteY2" fmla="*/ 92667 h 551131"/>
                <a:gd name="connsiteX3" fmla="*/ 273001 w 559542"/>
                <a:gd name="connsiteY3" fmla="*/ 551131 h 551131"/>
                <a:gd name="connsiteX4" fmla="*/ 0 w 559542"/>
                <a:gd name="connsiteY4" fmla="*/ 5128 h 55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9542" h="551131">
                  <a:moveTo>
                    <a:pt x="101552" y="0"/>
                  </a:moveTo>
                  <a:cubicBezTo>
                    <a:pt x="263751" y="0"/>
                    <a:pt x="418273" y="32872"/>
                    <a:pt x="558818" y="92318"/>
                  </a:cubicBezTo>
                  <a:lnTo>
                    <a:pt x="559542" y="92667"/>
                  </a:lnTo>
                  <a:lnTo>
                    <a:pt x="273001" y="551131"/>
                  </a:lnTo>
                  <a:lnTo>
                    <a:pt x="0" y="5128"/>
                  </a:lnTo>
                  <a:close/>
                </a:path>
              </a:pathLst>
            </a:custGeom>
            <a:solidFill>
              <a:srgbClr val="129C95">
                <a:alpha val="16000"/>
              </a:srgbClr>
            </a:solidFill>
            <a:ln w="19050">
              <a:solidFill>
                <a:srgbClr val="3275B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Regular" panose="020B0503000000000000" pitchFamily="50" charset="-127"/>
                <a:ea typeface="Kim jung chul Gothic Regular" panose="020B0503000000000000" pitchFamily="50" charset="-127"/>
              </a:endParaRPr>
            </a:p>
          </p:txBody>
        </p:sp>
        <p:sp>
          <p:nvSpPr>
            <p:cNvPr id="11" name="자유형: 도형 10">
              <a:extLst>
                <a:ext uri="{FF2B5EF4-FFF2-40B4-BE49-F238E27FC236}">
                  <a16:creationId xmlns:a16="http://schemas.microsoft.com/office/drawing/2014/main" id="{401FCC83-2FBC-412B-4484-898F3FB50F29}"/>
                </a:ext>
              </a:extLst>
            </p:cNvPr>
            <p:cNvSpPr/>
            <p:nvPr/>
          </p:nvSpPr>
          <p:spPr>
            <a:xfrm rot="18000000" flipV="1">
              <a:off x="5016656" y="4193700"/>
              <a:ext cx="574768" cy="521423"/>
            </a:xfrm>
            <a:custGeom>
              <a:avLst/>
              <a:gdLst>
                <a:gd name="connsiteX0" fmla="*/ 574768 w 574768"/>
                <a:gd name="connsiteY0" fmla="*/ 12869 h 521423"/>
                <a:gd name="connsiteX1" fmla="*/ 552021 w 574768"/>
                <a:gd name="connsiteY1" fmla="*/ 8900 h 521423"/>
                <a:gd name="connsiteX2" fmla="*/ 102761 w 574768"/>
                <a:gd name="connsiteY2" fmla="*/ 40226 h 521423"/>
                <a:gd name="connsiteX3" fmla="*/ 0 w 574768"/>
                <a:gd name="connsiteY3" fmla="*/ 73088 h 521423"/>
                <a:gd name="connsiteX4" fmla="*/ 263347 w 574768"/>
                <a:gd name="connsiteY4" fmla="*/ 521423 h 52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768" h="521423">
                  <a:moveTo>
                    <a:pt x="574768" y="12869"/>
                  </a:moveTo>
                  <a:lnTo>
                    <a:pt x="552021" y="8900"/>
                  </a:lnTo>
                  <a:cubicBezTo>
                    <a:pt x="400583" y="-9891"/>
                    <a:pt x="247962" y="1320"/>
                    <a:pt x="102761" y="40226"/>
                  </a:cubicBezTo>
                  <a:lnTo>
                    <a:pt x="0" y="73088"/>
                  </a:lnTo>
                  <a:lnTo>
                    <a:pt x="263347" y="521423"/>
                  </a:lnTo>
                  <a:close/>
                </a:path>
              </a:pathLst>
            </a:custGeom>
            <a:solidFill>
              <a:srgbClr val="129C95">
                <a:alpha val="16000"/>
              </a:srgbClr>
            </a:solidFill>
            <a:ln w="19050">
              <a:solidFill>
                <a:srgbClr val="3275B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Regular" panose="020B0503000000000000" pitchFamily="50" charset="-127"/>
                <a:ea typeface="Kim jung chul Gothic Regular" panose="020B0503000000000000" pitchFamily="50" charset="-127"/>
              </a:endParaRPr>
            </a:p>
          </p:txBody>
        </p:sp>
        <p:sp>
          <p:nvSpPr>
            <p:cNvPr id="12" name="자유형: 도형 11">
              <a:extLst>
                <a:ext uri="{FF2B5EF4-FFF2-40B4-BE49-F238E27FC236}">
                  <a16:creationId xmlns:a16="http://schemas.microsoft.com/office/drawing/2014/main" id="{A625A593-0E1A-AB4E-FF1B-ECD08938B950}"/>
                </a:ext>
              </a:extLst>
            </p:cNvPr>
            <p:cNvSpPr/>
            <p:nvPr/>
          </p:nvSpPr>
          <p:spPr>
            <a:xfrm rot="3600000" flipH="1" flipV="1">
              <a:off x="3454807" y="3982527"/>
              <a:ext cx="562530" cy="512912"/>
            </a:xfrm>
            <a:custGeom>
              <a:avLst/>
              <a:gdLst>
                <a:gd name="connsiteX0" fmla="*/ 582264 w 582264"/>
                <a:gd name="connsiteY0" fmla="*/ 76520 h 530905"/>
                <a:gd name="connsiteX1" fmla="*/ 304014 w 582264"/>
                <a:gd name="connsiteY1" fmla="*/ 530905 h 530905"/>
                <a:gd name="connsiteX2" fmla="*/ 0 w 582264"/>
                <a:gd name="connsiteY2" fmla="*/ 13337 h 530905"/>
                <a:gd name="connsiteX3" fmla="*/ 87457 w 582264"/>
                <a:gd name="connsiteY3" fmla="*/ 2926 h 530905"/>
                <a:gd name="connsiteX4" fmla="*/ 539622 w 582264"/>
                <a:gd name="connsiteY4" fmla="*/ 59875 h 53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264" h="530905">
                  <a:moveTo>
                    <a:pt x="582264" y="76520"/>
                  </a:moveTo>
                  <a:lnTo>
                    <a:pt x="304014" y="530905"/>
                  </a:lnTo>
                  <a:lnTo>
                    <a:pt x="0" y="13337"/>
                  </a:lnTo>
                  <a:lnTo>
                    <a:pt x="87457" y="2926"/>
                  </a:lnTo>
                  <a:cubicBezTo>
                    <a:pt x="237928" y="-7709"/>
                    <a:pt x="391517" y="10507"/>
                    <a:pt x="539622" y="59875"/>
                  </a:cubicBezTo>
                  <a:close/>
                </a:path>
              </a:pathLst>
            </a:custGeom>
            <a:solidFill>
              <a:srgbClr val="129C95">
                <a:alpha val="16000"/>
              </a:srgbClr>
            </a:solidFill>
            <a:ln w="19050">
              <a:solidFill>
                <a:srgbClr val="3275B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Regular" panose="020B0503000000000000" pitchFamily="50" charset="-127"/>
                <a:ea typeface="Kim jung chul Gothic Regular" panose="020B0503000000000000" pitchFamily="50" charset="-127"/>
              </a:endParaRPr>
            </a:p>
          </p:txBody>
        </p:sp>
      </p:grpSp>
      <p:grpSp>
        <p:nvGrpSpPr>
          <p:cNvPr id="48" name="그룹 47">
            <a:extLst>
              <a:ext uri="{FF2B5EF4-FFF2-40B4-BE49-F238E27FC236}">
                <a16:creationId xmlns:a16="http://schemas.microsoft.com/office/drawing/2014/main" id="{F3AA2373-63AA-5DEF-B9FB-7C0DC60AF72B}"/>
              </a:ext>
            </a:extLst>
          </p:cNvPr>
          <p:cNvGrpSpPr/>
          <p:nvPr/>
        </p:nvGrpSpPr>
        <p:grpSpPr>
          <a:xfrm>
            <a:off x="2785336" y="2095142"/>
            <a:ext cx="3573328" cy="3554772"/>
            <a:chOff x="2785336" y="2095142"/>
            <a:chExt cx="3573328" cy="3554772"/>
          </a:xfrm>
        </p:grpSpPr>
        <p:sp>
          <p:nvSpPr>
            <p:cNvPr id="71" name="TextBox 70">
              <a:extLst>
                <a:ext uri="{FF2B5EF4-FFF2-40B4-BE49-F238E27FC236}">
                  <a16:creationId xmlns:a16="http://schemas.microsoft.com/office/drawing/2014/main" id="{A94F85FE-B09A-E26D-35C3-7557D2D1ED33}"/>
                </a:ext>
              </a:extLst>
            </p:cNvPr>
            <p:cNvSpPr txBox="1"/>
            <p:nvPr/>
          </p:nvSpPr>
          <p:spPr>
            <a:xfrm rot="18202226">
              <a:off x="2914200" y="2214305"/>
              <a:ext cx="3315600" cy="3316447"/>
            </a:xfrm>
            <a:prstGeom prst="rect">
              <a:avLst/>
            </a:prstGeom>
            <a:noFill/>
          </p:spPr>
          <p:txBody>
            <a:bodyPr wrap="none" lIns="0" tIns="0" rIns="0" bIns="0" rtlCol="0" anchor="ctr">
              <a:prstTxWarp prst="textArchUp">
                <a:avLst/>
              </a:prstTxWarp>
              <a:spAutoFit/>
            </a:bodyPr>
            <a:lstStyle/>
            <a:p>
              <a:pPr algn="ctr">
                <a:spcAft>
                  <a:spcPts val="200"/>
                </a:spcAft>
              </a:pPr>
              <a:r>
                <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다양한 매체에 기반한 시각 문화를 비판적으로</a:t>
              </a:r>
              <a:endParaRPr lang="en-US" altLang="ko-KR"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endParaRPr>
            </a:p>
            <a:p>
              <a:pPr algn="ctr">
                <a:spcAft>
                  <a:spcPts val="200"/>
                </a:spcAft>
              </a:pPr>
              <a:r>
                <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이해하고 활용하여 시각적으로 소통한다</a:t>
              </a:r>
              <a:r>
                <a:rPr lang="en-US" altLang="ko-KR"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a:t>
              </a:r>
              <a:endPar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endParaRPr>
            </a:p>
          </p:txBody>
        </p:sp>
        <p:sp>
          <p:nvSpPr>
            <p:cNvPr id="72" name="TextBox 71">
              <a:extLst>
                <a:ext uri="{FF2B5EF4-FFF2-40B4-BE49-F238E27FC236}">
                  <a16:creationId xmlns:a16="http://schemas.microsoft.com/office/drawing/2014/main" id="{BCFB5030-927E-F1B5-CF7F-AE63E2F2E2CB}"/>
                </a:ext>
              </a:extLst>
            </p:cNvPr>
            <p:cNvSpPr txBox="1"/>
            <p:nvPr/>
          </p:nvSpPr>
          <p:spPr>
            <a:xfrm rot="3327595">
              <a:off x="2914200" y="2214728"/>
              <a:ext cx="3315600" cy="3315600"/>
            </a:xfrm>
            <a:prstGeom prst="rect">
              <a:avLst/>
            </a:prstGeom>
            <a:noFill/>
          </p:spPr>
          <p:txBody>
            <a:bodyPr wrap="none" lIns="0" tIns="0" rIns="0" bIns="0" rtlCol="0" anchor="ctr">
              <a:prstTxWarp prst="textArchUp">
                <a:avLst/>
              </a:prstTxWarp>
              <a:spAutoFit/>
            </a:bodyPr>
            <a:lstStyle/>
            <a:p>
              <a:pPr algn="ctr">
                <a:spcAft>
                  <a:spcPts val="200"/>
                </a:spcAft>
              </a:pPr>
              <a:r>
                <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대상과 현상을 미적으로 자각하고</a:t>
              </a:r>
              <a:endParaRPr lang="en-US" altLang="ko-KR"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endParaRPr>
            </a:p>
            <a:p>
              <a:pPr algn="ctr">
                <a:spcAft>
                  <a:spcPts val="200"/>
                </a:spcAft>
              </a:pPr>
              <a:r>
                <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반응하면서 심미적 감성을 기른다</a:t>
              </a:r>
              <a:r>
                <a:rPr lang="en-US" altLang="ko-KR"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a:t>
              </a:r>
              <a:endPar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endParaRPr>
            </a:p>
          </p:txBody>
        </p:sp>
        <p:sp>
          <p:nvSpPr>
            <p:cNvPr id="73" name="TextBox 72">
              <a:extLst>
                <a:ext uri="{FF2B5EF4-FFF2-40B4-BE49-F238E27FC236}">
                  <a16:creationId xmlns:a16="http://schemas.microsoft.com/office/drawing/2014/main" id="{CFE9CC87-EDB9-D360-9BDD-3AEB0CE178B0}"/>
                </a:ext>
              </a:extLst>
            </p:cNvPr>
            <p:cNvSpPr txBox="1"/>
            <p:nvPr/>
          </p:nvSpPr>
          <p:spPr>
            <a:xfrm rot="4353140">
              <a:off x="2803024" y="2085864"/>
              <a:ext cx="3537952" cy="3573328"/>
            </a:xfrm>
            <a:prstGeom prst="rect">
              <a:avLst/>
            </a:prstGeom>
            <a:noFill/>
          </p:spPr>
          <p:txBody>
            <a:bodyPr wrap="none" lIns="0" tIns="0" rIns="0" bIns="0" rtlCol="0" anchor="ctr">
              <a:prstTxWarp prst="textArchDown">
                <a:avLst>
                  <a:gd name="adj" fmla="val 3379866"/>
                </a:avLst>
              </a:prstTxWarp>
              <a:spAutoFit/>
            </a:bodyPr>
            <a:lstStyle/>
            <a:p>
              <a:pPr algn="r">
                <a:spcAft>
                  <a:spcPts val="200"/>
                </a:spcAft>
              </a:pPr>
              <a:r>
                <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미술 문화의 다원적 가치를 존중하며 협력적</a:t>
              </a:r>
              <a:endParaRPr lang="en-US" altLang="ko-KR"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endParaRPr>
            </a:p>
            <a:p>
              <a:pPr algn="r">
                <a:spcAft>
                  <a:spcPts val="200"/>
                </a:spcAft>
              </a:pPr>
              <a:r>
                <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의사소통을 통해 공동체 문화의 발전에 참여한다</a:t>
              </a:r>
              <a:r>
                <a:rPr lang="en-US" altLang="ko-KR"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a:t>
              </a:r>
              <a:endPar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endParaRPr>
            </a:p>
          </p:txBody>
        </p:sp>
        <p:grpSp>
          <p:nvGrpSpPr>
            <p:cNvPr id="74" name="그룹 73">
              <a:extLst>
                <a:ext uri="{FF2B5EF4-FFF2-40B4-BE49-F238E27FC236}">
                  <a16:creationId xmlns:a16="http://schemas.microsoft.com/office/drawing/2014/main" id="{C3C16722-81C5-0E1C-DDC5-46431728770A}"/>
                </a:ext>
              </a:extLst>
            </p:cNvPr>
            <p:cNvGrpSpPr/>
            <p:nvPr/>
          </p:nvGrpSpPr>
          <p:grpSpPr>
            <a:xfrm>
              <a:off x="2794614" y="2095142"/>
              <a:ext cx="3554772" cy="3554772"/>
              <a:chOff x="2794614" y="2095142"/>
              <a:chExt cx="3554772" cy="3554772"/>
            </a:xfrm>
          </p:grpSpPr>
          <p:sp>
            <p:nvSpPr>
              <p:cNvPr id="75" name="TextBox 74">
                <a:extLst>
                  <a:ext uri="{FF2B5EF4-FFF2-40B4-BE49-F238E27FC236}">
                    <a16:creationId xmlns:a16="http://schemas.microsoft.com/office/drawing/2014/main" id="{5F3C7053-F1D2-109A-B16C-F8A71E639D60}"/>
                  </a:ext>
                </a:extLst>
              </p:cNvPr>
              <p:cNvSpPr txBox="1"/>
              <p:nvPr/>
            </p:nvSpPr>
            <p:spPr>
              <a:xfrm rot="17276334">
                <a:off x="2794614" y="2095142"/>
                <a:ext cx="3554772" cy="3554772"/>
              </a:xfrm>
              <a:prstGeom prst="rect">
                <a:avLst/>
              </a:prstGeom>
              <a:noFill/>
            </p:spPr>
            <p:txBody>
              <a:bodyPr wrap="none" lIns="0" tIns="0" rIns="0" bIns="0" rtlCol="0" anchor="ctr">
                <a:prstTxWarp prst="textArchDown">
                  <a:avLst/>
                </a:prstTxWarp>
                <a:spAutoFit/>
              </a:bodyPr>
              <a:lstStyle/>
              <a:p>
                <a:pPr algn="ctr">
                  <a:spcAft>
                    <a:spcPts val="200"/>
                  </a:spcAft>
                </a:pPr>
                <a:r>
                  <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미술을 매개로 주도적으로 사고하고</a:t>
                </a:r>
                <a:endParaRPr lang="en-US" altLang="ko-KR"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endParaRPr>
              </a:p>
              <a:p>
                <a:pPr algn="ctr">
                  <a:spcAft>
                    <a:spcPts val="200"/>
                  </a:spcAft>
                </a:pPr>
                <a:r>
                  <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행동하며 세계와의 관계에서 자신을 이해한다</a:t>
                </a:r>
                <a:r>
                  <a:rPr lang="en-US" altLang="ko-KR"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a:t>
                </a:r>
                <a:endPar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endParaRPr>
              </a:p>
            </p:txBody>
          </p:sp>
          <p:sp>
            <p:nvSpPr>
              <p:cNvPr id="76" name="TextBox 75">
                <a:extLst>
                  <a:ext uri="{FF2B5EF4-FFF2-40B4-BE49-F238E27FC236}">
                    <a16:creationId xmlns:a16="http://schemas.microsoft.com/office/drawing/2014/main" id="{319E63D6-B689-C897-7AD4-B3FA189DB02D}"/>
                  </a:ext>
                </a:extLst>
              </p:cNvPr>
              <p:cNvSpPr txBox="1"/>
              <p:nvPr/>
            </p:nvSpPr>
            <p:spPr>
              <a:xfrm rot="21328843">
                <a:off x="2822713" y="2105750"/>
                <a:ext cx="3498574" cy="3533556"/>
              </a:xfrm>
              <a:prstGeom prst="rect">
                <a:avLst/>
              </a:prstGeom>
              <a:noFill/>
            </p:spPr>
            <p:txBody>
              <a:bodyPr wrap="none" lIns="0" tIns="0" rIns="0" bIns="0" rtlCol="0" anchor="ctr">
                <a:prstTxWarp prst="textArchDown">
                  <a:avLst>
                    <a:gd name="adj" fmla="val 21205083"/>
                  </a:avLst>
                </a:prstTxWarp>
                <a:spAutoFit/>
              </a:bodyPr>
              <a:lstStyle/>
              <a:p>
                <a:pPr algn="ctr">
                  <a:spcAft>
                    <a:spcPts val="200"/>
                  </a:spcAft>
                </a:pPr>
                <a:r>
                  <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다양한 미술 활동을 통해 자신의 느낌과 생각을</a:t>
                </a:r>
                <a:endParaRPr lang="en-US" altLang="ko-KR"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endParaRPr>
              </a:p>
              <a:p>
                <a:pPr algn="ctr">
                  <a:spcAft>
                    <a:spcPts val="200"/>
                  </a:spcAft>
                </a:pPr>
                <a:r>
                  <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창의적으로 표현하며 경험과 사고를 유연하게 통합하고 확장한다</a:t>
                </a:r>
                <a:r>
                  <a:rPr lang="en-US" altLang="ko-KR"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a:t>
                </a:r>
                <a:endParaRPr lang="ko-KR" altLang="en-US" sz="700" spc="-1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endParaRPr>
              </a:p>
            </p:txBody>
          </p:sp>
        </p:grpSp>
      </p:grpSp>
      <p:grpSp>
        <p:nvGrpSpPr>
          <p:cNvPr id="77" name="그룹 76">
            <a:extLst>
              <a:ext uri="{FF2B5EF4-FFF2-40B4-BE49-F238E27FC236}">
                <a16:creationId xmlns:a16="http://schemas.microsoft.com/office/drawing/2014/main" id="{81D223A9-2868-65D2-B829-E20A217115A4}"/>
              </a:ext>
            </a:extLst>
          </p:cNvPr>
          <p:cNvGrpSpPr>
            <a:grpSpLocks/>
          </p:cNvGrpSpPr>
          <p:nvPr/>
        </p:nvGrpSpPr>
        <p:grpSpPr>
          <a:xfrm>
            <a:off x="3241493" y="2572710"/>
            <a:ext cx="2661016" cy="2642317"/>
            <a:chOff x="3241493" y="2572710"/>
            <a:chExt cx="2661016" cy="2642317"/>
          </a:xfrm>
        </p:grpSpPr>
        <p:grpSp>
          <p:nvGrpSpPr>
            <p:cNvPr id="78" name="그룹 77">
              <a:extLst>
                <a:ext uri="{FF2B5EF4-FFF2-40B4-BE49-F238E27FC236}">
                  <a16:creationId xmlns:a16="http://schemas.microsoft.com/office/drawing/2014/main" id="{55DAE44C-B429-B468-6ECB-0285CA918693}"/>
                </a:ext>
              </a:extLst>
            </p:cNvPr>
            <p:cNvGrpSpPr>
              <a:grpSpLocks/>
            </p:cNvGrpSpPr>
            <p:nvPr/>
          </p:nvGrpSpPr>
          <p:grpSpPr>
            <a:xfrm>
              <a:off x="3576946" y="2764213"/>
              <a:ext cx="2035361" cy="2092458"/>
              <a:chOff x="3576946" y="2764213"/>
              <a:chExt cx="2035361" cy="2092458"/>
            </a:xfrm>
          </p:grpSpPr>
          <p:sp>
            <p:nvSpPr>
              <p:cNvPr id="85" name="TextBox 84">
                <a:extLst>
                  <a:ext uri="{FF2B5EF4-FFF2-40B4-BE49-F238E27FC236}">
                    <a16:creationId xmlns:a16="http://schemas.microsoft.com/office/drawing/2014/main" id="{939401C1-63B8-2A6F-90E2-436223F550AA}"/>
                  </a:ext>
                </a:extLst>
              </p:cNvPr>
              <p:cNvSpPr txBox="1">
                <a:spLocks/>
              </p:cNvSpPr>
              <p:nvPr/>
            </p:nvSpPr>
            <p:spPr>
              <a:xfrm>
                <a:off x="4456584" y="3755545"/>
                <a:ext cx="230832" cy="307777"/>
              </a:xfrm>
              <a:prstGeom prst="rect">
                <a:avLst/>
              </a:prstGeom>
              <a:noFill/>
            </p:spPr>
            <p:txBody>
              <a:bodyPr wrap="none" lIns="0" tIns="0" rIns="0" bIns="0" rtlCol="0" anchor="ctr">
                <a:spAutoFit/>
              </a:bodyPr>
              <a:lstStyle/>
              <a:p>
                <a:pPr algn="ctr"/>
                <a:r>
                  <a:rPr lang="ko-KR" altLang="en-US" sz="1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미술</a:t>
                </a:r>
                <a:endParaRPr lang="en-US" altLang="ko-KR" sz="1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sz="1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교과</a:t>
                </a:r>
              </a:p>
            </p:txBody>
          </p:sp>
          <p:sp>
            <p:nvSpPr>
              <p:cNvPr id="86" name="TextBox 85">
                <a:extLst>
                  <a:ext uri="{FF2B5EF4-FFF2-40B4-BE49-F238E27FC236}">
                    <a16:creationId xmlns:a16="http://schemas.microsoft.com/office/drawing/2014/main" id="{5205C113-1D90-D014-E57D-2391E3C80CEB}"/>
                  </a:ext>
                </a:extLst>
              </p:cNvPr>
              <p:cNvSpPr txBox="1">
                <a:spLocks/>
              </p:cNvSpPr>
              <p:nvPr/>
            </p:nvSpPr>
            <p:spPr>
              <a:xfrm>
                <a:off x="3681141" y="3099902"/>
                <a:ext cx="745396" cy="700192"/>
              </a:xfrm>
              <a:prstGeom prst="rect">
                <a:avLst/>
              </a:prstGeom>
              <a:noFill/>
            </p:spPr>
            <p:txBody>
              <a:bodyPr spcFirstLastPara="1" wrap="none" lIns="0" tIns="0" rIns="0" bIns="0" numCol="1" rtlCol="0" anchor="ctr">
                <a:spAutoFit/>
              </a:bodyPr>
              <a:lstStyle>
                <a:defPPr>
                  <a:defRPr lang="ko-KR"/>
                </a:defPPr>
                <a:lvl1pPr algn="ctr">
                  <a:spcAft>
                    <a:spcPts val="200"/>
                  </a:spcAft>
                  <a:defRPr sz="800">
                    <a:ln>
                      <a:solidFill>
                        <a:schemeClr val="accent1">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감각과 사고의</a:t>
                </a:r>
                <a:endParaRPr lang="en-US" altLang="ko-KR" sz="65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연결을 통해</a:t>
                </a:r>
                <a:endParaRPr lang="en-US" altLang="ko-KR" sz="65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미적 감수성을 기르고</a:t>
                </a:r>
                <a:endParaRPr lang="en-US" altLang="ko-KR" sz="65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앎을 확장하며</a:t>
                </a:r>
                <a:endParaRPr lang="en-US" altLang="ko-KR" sz="65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자신과 세계의</a:t>
                </a:r>
                <a:endParaRPr lang="en-US" altLang="ko-KR" sz="65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의미와 가치를</a:t>
                </a: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성찰하고 소통한다</a:t>
                </a:r>
                <a:r>
                  <a:rPr lang="en-US" altLang="ko-KR"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a:t>
                </a:r>
              </a:p>
            </p:txBody>
          </p:sp>
          <p:sp>
            <p:nvSpPr>
              <p:cNvPr id="87" name="TextBox 86">
                <a:extLst>
                  <a:ext uri="{FF2B5EF4-FFF2-40B4-BE49-F238E27FC236}">
                    <a16:creationId xmlns:a16="http://schemas.microsoft.com/office/drawing/2014/main" id="{18BA0A0E-E0A1-6977-202D-A79CDD5BC005}"/>
                  </a:ext>
                </a:extLst>
              </p:cNvPr>
              <p:cNvSpPr txBox="1">
                <a:spLocks/>
              </p:cNvSpPr>
              <p:nvPr/>
            </p:nvSpPr>
            <p:spPr>
              <a:xfrm>
                <a:off x="4004167" y="4256507"/>
                <a:ext cx="921727" cy="600164"/>
              </a:xfrm>
              <a:prstGeom prst="rect">
                <a:avLst/>
              </a:prstGeom>
              <a:noFill/>
            </p:spPr>
            <p:txBody>
              <a:bodyPr spcFirstLastPara="1" wrap="none" lIns="0" tIns="0" rIns="0" bIns="0" numCol="1" rtlCol="0" anchor="ctr">
                <a:spAutoFit/>
              </a:bodyPr>
              <a:lstStyle>
                <a:defPPr>
                  <a:defRPr lang="ko-KR"/>
                </a:defPPr>
                <a:lvl1pPr algn="ctr">
                  <a:spcAft>
                    <a:spcPts val="0"/>
                  </a:spcAft>
                  <a:defRPr sz="650">
                    <a:ln>
                      <a:solidFill>
                        <a:schemeClr val="bg1">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ko-KR" altLang="en-US" dirty="0">
                    <a:latin typeface="Kim jung chul Gothic Regular" panose="020B0503000000000000" pitchFamily="50" charset="-127"/>
                    <a:ea typeface="Kim jung chul Gothic Regular" panose="020B0503000000000000" pitchFamily="50" charset="-127"/>
                  </a:rPr>
                  <a:t>다양한 삶과 문화가 반영된</a:t>
                </a:r>
                <a:endParaRPr lang="en-US" altLang="ko-KR" dirty="0">
                  <a:latin typeface="Kim jung chul Gothic Regular" panose="020B0503000000000000" pitchFamily="50" charset="-127"/>
                  <a:ea typeface="Kim jung chul Gothic Regular" panose="020B0503000000000000" pitchFamily="50" charset="-127"/>
                </a:endParaRPr>
              </a:p>
              <a:p>
                <a:r>
                  <a:rPr lang="ko-KR" altLang="en-US" dirty="0">
                    <a:latin typeface="Kim jung chul Gothic Regular" panose="020B0503000000000000" pitchFamily="50" charset="-127"/>
                    <a:ea typeface="Kim jung chul Gothic Regular" panose="020B0503000000000000" pitchFamily="50" charset="-127"/>
                  </a:rPr>
                  <a:t>미술과의 만남으로</a:t>
                </a:r>
                <a:endParaRPr lang="en-US" altLang="ko-KR" dirty="0">
                  <a:latin typeface="Kim jung chul Gothic Regular" panose="020B0503000000000000" pitchFamily="50" charset="-127"/>
                  <a:ea typeface="Kim jung chul Gothic Regular" panose="020B0503000000000000" pitchFamily="50" charset="-127"/>
                </a:endParaRPr>
              </a:p>
              <a:p>
                <a:r>
                  <a:rPr lang="ko-KR" altLang="en-US" dirty="0">
                    <a:latin typeface="Kim jung chul Gothic Regular" panose="020B0503000000000000" pitchFamily="50" charset="-127"/>
                    <a:ea typeface="Kim jung chul Gothic Regular" panose="020B0503000000000000" pitchFamily="50" charset="-127"/>
                  </a:rPr>
                  <a:t>미적 판단 능력을 기르고</a:t>
                </a:r>
                <a:endParaRPr lang="en-US" altLang="ko-KR" dirty="0">
                  <a:latin typeface="Kim jung chul Gothic Regular" panose="020B0503000000000000" pitchFamily="50" charset="-127"/>
                  <a:ea typeface="Kim jung chul Gothic Regular" panose="020B0503000000000000" pitchFamily="50" charset="-127"/>
                </a:endParaRPr>
              </a:p>
              <a:p>
                <a:r>
                  <a:rPr lang="ko-KR" altLang="en-US" dirty="0">
                    <a:latin typeface="Kim jung chul Gothic Regular" panose="020B0503000000000000" pitchFamily="50" charset="-127"/>
                    <a:ea typeface="Kim jung chul Gothic Regular" panose="020B0503000000000000" pitchFamily="50" charset="-127"/>
                  </a:rPr>
                  <a:t>자신과 공동체를 이해하며</a:t>
                </a:r>
                <a:endParaRPr lang="en-US" altLang="ko-KR" dirty="0">
                  <a:latin typeface="Kim jung chul Gothic Regular" panose="020B0503000000000000" pitchFamily="50" charset="-127"/>
                  <a:ea typeface="Kim jung chul Gothic Regular" panose="020B0503000000000000" pitchFamily="50" charset="-127"/>
                </a:endParaRPr>
              </a:p>
              <a:p>
                <a:r>
                  <a:rPr lang="ko-KR" altLang="en-US" dirty="0">
                    <a:latin typeface="Kim jung chul Gothic Regular" panose="020B0503000000000000" pitchFamily="50" charset="-127"/>
                    <a:ea typeface="Kim jung chul Gothic Regular" panose="020B0503000000000000" pitchFamily="50" charset="-127"/>
                  </a:rPr>
                  <a:t>미술문화의 다원적 가치를</a:t>
                </a:r>
                <a:endParaRPr lang="en-US" altLang="ko-KR" dirty="0">
                  <a:latin typeface="Kim jung chul Gothic Regular" panose="020B0503000000000000" pitchFamily="50" charset="-127"/>
                  <a:ea typeface="Kim jung chul Gothic Regular" panose="020B0503000000000000" pitchFamily="50" charset="-127"/>
                </a:endParaRPr>
              </a:p>
              <a:p>
                <a:r>
                  <a:rPr lang="ko-KR" altLang="en-US" dirty="0">
                    <a:latin typeface="Kim jung chul Gothic Regular" panose="020B0503000000000000" pitchFamily="50" charset="-127"/>
                    <a:ea typeface="Kim jung chul Gothic Regular" panose="020B0503000000000000" pitchFamily="50" charset="-127"/>
                  </a:rPr>
                  <a:t>존중한다</a:t>
                </a:r>
                <a:r>
                  <a:rPr lang="en-US" altLang="ko-KR" dirty="0">
                    <a:latin typeface="Kim jung chul Gothic Regular" panose="020B0503000000000000" pitchFamily="50" charset="-127"/>
                    <a:ea typeface="Kim jung chul Gothic Regular" panose="020B0503000000000000" pitchFamily="50" charset="-127"/>
                  </a:rPr>
                  <a:t>.</a:t>
                </a:r>
                <a:endParaRPr lang="ko-KR" altLang="en-US" dirty="0">
                  <a:latin typeface="Kim jung chul Gothic Regular" panose="020B0503000000000000" pitchFamily="50" charset="-127"/>
                  <a:ea typeface="Kim jung chul Gothic Regular" panose="020B0503000000000000" pitchFamily="50" charset="-127"/>
                </a:endParaRPr>
              </a:p>
            </p:txBody>
          </p:sp>
          <p:sp>
            <p:nvSpPr>
              <p:cNvPr id="88" name="TextBox 87">
                <a:extLst>
                  <a:ext uri="{FF2B5EF4-FFF2-40B4-BE49-F238E27FC236}">
                    <a16:creationId xmlns:a16="http://schemas.microsoft.com/office/drawing/2014/main" id="{0DDC4854-E137-C2FC-3846-AD27FA5793DF}"/>
                  </a:ext>
                </a:extLst>
              </p:cNvPr>
              <p:cNvSpPr txBox="1">
                <a:spLocks/>
              </p:cNvSpPr>
              <p:nvPr/>
            </p:nvSpPr>
            <p:spPr>
              <a:xfrm>
                <a:off x="4886146" y="3318495"/>
                <a:ext cx="726161" cy="800219"/>
              </a:xfrm>
              <a:prstGeom prst="rect">
                <a:avLst/>
              </a:prstGeom>
              <a:noFill/>
            </p:spPr>
            <p:txBody>
              <a:bodyPr spcFirstLastPara="1" wrap="none" lIns="0" tIns="0" rIns="0" bIns="0" numCol="1" rtlCol="0" anchor="ctr">
                <a:spAutoFit/>
              </a:bodyPr>
              <a:lstStyle>
                <a:defPPr>
                  <a:defRPr lang="ko-KR"/>
                </a:defPPr>
                <a:lvl1pPr algn="ctr">
                  <a:spcAft>
                    <a:spcPts val="200"/>
                  </a:spcAft>
                  <a:defRPr sz="800">
                    <a:ln>
                      <a:solidFill>
                        <a:schemeClr val="accent1">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다양한 발상과</a:t>
                </a:r>
                <a:endParaRPr lang="en-US" altLang="ko-KR" sz="65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매체를 통해</a:t>
                </a:r>
                <a:endParaRPr lang="en-US" altLang="ko-KR" sz="65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느낌과 생각을</a:t>
                </a: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시각화하고 성찰하며</a:t>
                </a:r>
                <a:endParaRPr lang="en-US" altLang="ko-KR" sz="65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창의적으로 문제를</a:t>
                </a: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해결하는 가운데</a:t>
                </a:r>
                <a:endParaRPr lang="en-US" altLang="ko-KR" sz="65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예술적 성취를</a:t>
                </a:r>
              </a:p>
              <a:p>
                <a:pPr>
                  <a:spcAft>
                    <a:spcPts val="0"/>
                  </a:spcAft>
                </a:pPr>
                <a:r>
                  <a:rPr lang="ko-KR" altLang="en-US"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경험한다</a:t>
                </a:r>
                <a:r>
                  <a:rPr lang="en-US" altLang="ko-KR" sz="650" dirty="0">
                    <a:ln>
                      <a:solidFill>
                        <a:schemeClr val="bg1">
                          <a:alpha val="0"/>
                        </a:schemeClr>
                      </a:solidFill>
                    </a:ln>
                    <a:latin typeface="Kim jung chul Gothic Regular" panose="020B0503000000000000" pitchFamily="50" charset="-127"/>
                    <a:ea typeface="Kim jung chul Gothic Regular" panose="020B0503000000000000" pitchFamily="50" charset="-127"/>
                  </a:rPr>
                  <a:t>.</a:t>
                </a:r>
              </a:p>
            </p:txBody>
          </p:sp>
          <p:sp>
            <p:nvSpPr>
              <p:cNvPr id="89" name="TextBox 88">
                <a:extLst>
                  <a:ext uri="{FF2B5EF4-FFF2-40B4-BE49-F238E27FC236}">
                    <a16:creationId xmlns:a16="http://schemas.microsoft.com/office/drawing/2014/main" id="{4391477A-F246-8518-D534-3E69AA1A0F15}"/>
                  </a:ext>
                </a:extLst>
              </p:cNvPr>
              <p:cNvSpPr txBox="1">
                <a:spLocks/>
              </p:cNvSpPr>
              <p:nvPr/>
            </p:nvSpPr>
            <p:spPr>
              <a:xfrm>
                <a:off x="3576946" y="4161037"/>
                <a:ext cx="208390" cy="138499"/>
              </a:xfrm>
              <a:prstGeom prst="rect">
                <a:avLst/>
              </a:prstGeom>
              <a:noFill/>
            </p:spPr>
            <p:txBody>
              <a:bodyPr wrap="none" lIns="0" tIns="0" rIns="0" bIns="0" rtlCol="0" anchor="ctr">
                <a:spAutoFit/>
              </a:bodyPr>
              <a:lstStyle>
                <a:defPPr>
                  <a:defRPr lang="ko-KR"/>
                </a:defPPr>
                <a:lvl1pPr algn="ctr">
                  <a:defRPr sz="900">
                    <a:ln>
                      <a:solidFill>
                        <a:schemeClr val="bg1">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dirty="0">
                    <a:latin typeface="Kim jung chul Gothic Bold" panose="020B0803000000000000" pitchFamily="50" charset="-127"/>
                    <a:ea typeface="Kim jung chul Gothic Bold" panose="020B0803000000000000" pitchFamily="50" charset="-127"/>
                  </a:rPr>
                  <a:t>감상</a:t>
                </a:r>
              </a:p>
            </p:txBody>
          </p:sp>
          <p:sp>
            <p:nvSpPr>
              <p:cNvPr id="90" name="TextBox 89">
                <a:extLst>
                  <a:ext uri="{FF2B5EF4-FFF2-40B4-BE49-F238E27FC236}">
                    <a16:creationId xmlns:a16="http://schemas.microsoft.com/office/drawing/2014/main" id="{A0016912-DEDE-8222-8733-681AE1A1E322}"/>
                  </a:ext>
                </a:extLst>
              </p:cNvPr>
              <p:cNvSpPr txBox="1">
                <a:spLocks/>
              </p:cNvSpPr>
              <p:nvPr/>
            </p:nvSpPr>
            <p:spPr>
              <a:xfrm>
                <a:off x="4647057" y="2764213"/>
                <a:ext cx="208390" cy="276999"/>
              </a:xfrm>
              <a:prstGeom prst="rect">
                <a:avLst/>
              </a:prstGeom>
              <a:noFill/>
            </p:spPr>
            <p:txBody>
              <a:bodyPr wrap="none" lIns="0" tIns="0" rIns="0" bIns="0" rtlCol="0" anchor="ctr">
                <a:spAutoFit/>
              </a:bodyPr>
              <a:lstStyle/>
              <a:p>
                <a:pPr algn="ctr"/>
                <a:r>
                  <a:rPr lang="ko-KR" altLang="en-US" sz="9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미적</a:t>
                </a:r>
                <a:endParaRPr lang="en-US" altLang="ko-KR" sz="9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r>
                  <a:rPr lang="ko-KR" altLang="en-US" sz="9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체험</a:t>
                </a:r>
              </a:p>
            </p:txBody>
          </p:sp>
          <p:sp>
            <p:nvSpPr>
              <p:cNvPr id="91" name="TextBox 90">
                <a:extLst>
                  <a:ext uri="{FF2B5EF4-FFF2-40B4-BE49-F238E27FC236}">
                    <a16:creationId xmlns:a16="http://schemas.microsoft.com/office/drawing/2014/main" id="{CA4A9515-D4ED-2CE8-7512-859247BBFF6A}"/>
                  </a:ext>
                </a:extLst>
              </p:cNvPr>
              <p:cNvSpPr txBox="1">
                <a:spLocks/>
              </p:cNvSpPr>
              <p:nvPr/>
            </p:nvSpPr>
            <p:spPr>
              <a:xfrm>
                <a:off x="5244124" y="4394044"/>
                <a:ext cx="208390" cy="138499"/>
              </a:xfrm>
              <a:prstGeom prst="rect">
                <a:avLst/>
              </a:prstGeom>
              <a:noFill/>
            </p:spPr>
            <p:txBody>
              <a:bodyPr wrap="none" lIns="0" tIns="0" rIns="0" bIns="0" rtlCol="0" anchor="ctr">
                <a:spAutoFit/>
              </a:bodyPr>
              <a:lstStyle/>
              <a:p>
                <a:pPr algn="ctr"/>
                <a:r>
                  <a:rPr lang="ko-KR" altLang="en-US" sz="9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표현</a:t>
                </a:r>
              </a:p>
            </p:txBody>
          </p:sp>
        </p:grpSp>
        <p:grpSp>
          <p:nvGrpSpPr>
            <p:cNvPr id="79" name="그룹 78">
              <a:extLst>
                <a:ext uri="{FF2B5EF4-FFF2-40B4-BE49-F238E27FC236}">
                  <a16:creationId xmlns:a16="http://schemas.microsoft.com/office/drawing/2014/main" id="{A8398FBA-6182-9D86-20B3-0DCDB8FBD179}"/>
                </a:ext>
              </a:extLst>
            </p:cNvPr>
            <p:cNvGrpSpPr>
              <a:grpSpLocks/>
            </p:cNvGrpSpPr>
            <p:nvPr/>
          </p:nvGrpSpPr>
          <p:grpSpPr>
            <a:xfrm>
              <a:off x="3241493" y="2572710"/>
              <a:ext cx="2661016" cy="2642317"/>
              <a:chOff x="-798817" y="4056016"/>
              <a:chExt cx="2833757" cy="2813844"/>
            </a:xfrm>
          </p:grpSpPr>
          <p:sp>
            <p:nvSpPr>
              <p:cNvPr id="80" name="TextBox 79">
                <a:extLst>
                  <a:ext uri="{FF2B5EF4-FFF2-40B4-BE49-F238E27FC236}">
                    <a16:creationId xmlns:a16="http://schemas.microsoft.com/office/drawing/2014/main" id="{7BEAF1F0-C700-199B-B038-55E65E366568}"/>
                  </a:ext>
                </a:extLst>
              </p:cNvPr>
              <p:cNvSpPr txBox="1">
                <a:spLocks/>
              </p:cNvSpPr>
              <p:nvPr/>
            </p:nvSpPr>
            <p:spPr>
              <a:xfrm rot="3188138">
                <a:off x="-798821" y="4056020"/>
                <a:ext cx="2768279" cy="2768271"/>
              </a:xfrm>
              <a:prstGeom prst="rect">
                <a:avLst/>
              </a:prstGeom>
              <a:noFill/>
            </p:spPr>
            <p:txBody>
              <a:bodyPr wrap="none" lIns="0" tIns="0" rIns="0" bIns="0" rtlCol="0" anchor="ctr">
                <a:prstTxWarp prst="textArchUp">
                  <a:avLst/>
                </a:prstTxWarp>
                <a:spAutoFit/>
              </a:bodyPr>
              <a:lstStyle/>
              <a:p>
                <a:pPr algn="ctr"/>
                <a:r>
                  <a:rPr lang="ko-KR" altLang="en-US" sz="12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심미적</a:t>
                </a:r>
                <a:r>
                  <a:rPr lang="en-US" altLang="ko-KR" sz="12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감성</a:t>
                </a:r>
              </a:p>
            </p:txBody>
          </p:sp>
          <p:sp>
            <p:nvSpPr>
              <p:cNvPr id="81" name="TextBox 80">
                <a:extLst>
                  <a:ext uri="{FF2B5EF4-FFF2-40B4-BE49-F238E27FC236}">
                    <a16:creationId xmlns:a16="http://schemas.microsoft.com/office/drawing/2014/main" id="{7801C3CC-408C-DDF3-418C-AA98FAB7AA41}"/>
                  </a:ext>
                </a:extLst>
              </p:cNvPr>
              <p:cNvSpPr txBox="1">
                <a:spLocks/>
              </p:cNvSpPr>
              <p:nvPr/>
            </p:nvSpPr>
            <p:spPr>
              <a:xfrm rot="18753606">
                <a:off x="-737073" y="4101586"/>
                <a:ext cx="2768275" cy="2768273"/>
              </a:xfrm>
              <a:prstGeom prst="rect">
                <a:avLst/>
              </a:prstGeom>
              <a:noFill/>
            </p:spPr>
            <p:txBody>
              <a:bodyPr wrap="none" lIns="0" tIns="0" rIns="0" bIns="0" rtlCol="0" anchor="ctr">
                <a:prstTxWarp prst="textArchUp">
                  <a:avLst/>
                </a:prstTxWarp>
                <a:spAutoFit/>
              </a:bodyPr>
              <a:lstStyle/>
              <a:p>
                <a:pPr algn="ctr"/>
                <a:r>
                  <a:rPr lang="ko-KR" altLang="en-US" sz="12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시각적 소통</a:t>
                </a:r>
              </a:p>
            </p:txBody>
          </p:sp>
          <p:sp>
            <p:nvSpPr>
              <p:cNvPr id="82" name="TextBox 81">
                <a:extLst>
                  <a:ext uri="{FF2B5EF4-FFF2-40B4-BE49-F238E27FC236}">
                    <a16:creationId xmlns:a16="http://schemas.microsoft.com/office/drawing/2014/main" id="{A953C793-E857-D38B-F49A-4ED7C0669E38}"/>
                  </a:ext>
                </a:extLst>
              </p:cNvPr>
              <p:cNvSpPr txBox="1">
                <a:spLocks/>
              </p:cNvSpPr>
              <p:nvPr/>
            </p:nvSpPr>
            <p:spPr>
              <a:xfrm rot="17880802">
                <a:off x="-733334" y="4100947"/>
                <a:ext cx="2768276" cy="2768272"/>
              </a:xfrm>
              <a:prstGeom prst="rect">
                <a:avLst/>
              </a:prstGeom>
            </p:spPr>
            <p:txBody>
              <a:bodyPr wrap="none" lIns="0" tIns="0" rIns="0" bIns="0" rtlCol="0" anchor="ctr">
                <a:prstTxWarp prst="textArchDown">
                  <a:avLst/>
                </a:prstTxWarp>
                <a:spAutoFit/>
              </a:bodyPr>
              <a:lstStyle/>
              <a:p>
                <a:pPr algn="ctr"/>
                <a:r>
                  <a:rPr lang="ko-KR" altLang="en-US" sz="12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정체성</a:t>
                </a:r>
              </a:p>
            </p:txBody>
          </p:sp>
          <p:sp>
            <p:nvSpPr>
              <p:cNvPr id="83" name="TextBox 82">
                <a:extLst>
                  <a:ext uri="{FF2B5EF4-FFF2-40B4-BE49-F238E27FC236}">
                    <a16:creationId xmlns:a16="http://schemas.microsoft.com/office/drawing/2014/main" id="{2012EA0B-FBBB-BF2C-AE1F-B91489180299}"/>
                  </a:ext>
                </a:extLst>
              </p:cNvPr>
              <p:cNvSpPr txBox="1">
                <a:spLocks/>
              </p:cNvSpPr>
              <p:nvPr/>
            </p:nvSpPr>
            <p:spPr>
              <a:xfrm rot="3627466">
                <a:off x="-763805" y="4114976"/>
                <a:ext cx="2740869" cy="2740862"/>
              </a:xfrm>
              <a:prstGeom prst="rect">
                <a:avLst/>
              </a:prstGeom>
            </p:spPr>
            <p:txBody>
              <a:bodyPr wrap="none" lIns="0" tIns="0" rIns="0" bIns="0" rtlCol="0" anchor="ctr">
                <a:prstTxWarp prst="textArchDown">
                  <a:avLst/>
                </a:prstTxWarp>
                <a:spAutoFit/>
              </a:bodyPr>
              <a:lstStyle/>
              <a:p>
                <a:pPr algn="ctr"/>
                <a:r>
                  <a:rPr lang="ko-KR" altLang="en-US" sz="12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공동체</a:t>
                </a:r>
              </a:p>
            </p:txBody>
          </p:sp>
          <p:sp>
            <p:nvSpPr>
              <p:cNvPr id="84" name="TextBox 83">
                <a:extLst>
                  <a:ext uri="{FF2B5EF4-FFF2-40B4-BE49-F238E27FC236}">
                    <a16:creationId xmlns:a16="http://schemas.microsoft.com/office/drawing/2014/main" id="{83B44091-F1AB-6A7E-D532-AB4802BAE1C1}"/>
                  </a:ext>
                </a:extLst>
              </p:cNvPr>
              <p:cNvSpPr txBox="1">
                <a:spLocks/>
              </p:cNvSpPr>
              <p:nvPr/>
            </p:nvSpPr>
            <p:spPr>
              <a:xfrm>
                <a:off x="-682696" y="4131859"/>
                <a:ext cx="2706452" cy="2706448"/>
              </a:xfrm>
              <a:prstGeom prst="rect">
                <a:avLst/>
              </a:prstGeom>
            </p:spPr>
            <p:txBody>
              <a:bodyPr wrap="none" lIns="0" tIns="0" rIns="0" bIns="0" rtlCol="0" anchor="ctr">
                <a:prstTxWarp prst="textArchDown">
                  <a:avLst>
                    <a:gd name="adj" fmla="val 645630"/>
                  </a:avLst>
                </a:prstTxWarp>
                <a:spAutoFit/>
              </a:bodyPr>
              <a:lstStyle/>
              <a:p>
                <a:pPr algn="ctr"/>
                <a:r>
                  <a:rPr lang="ko-KR" altLang="en-US" sz="12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창의</a:t>
                </a:r>
                <a:r>
                  <a:rPr lang="en-US" altLang="ko-KR" sz="12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융합</a:t>
                </a:r>
              </a:p>
            </p:txBody>
          </p:sp>
        </p:grpSp>
      </p:grpSp>
      <p:sp>
        <p:nvSpPr>
          <p:cNvPr id="92" name="핵심아이디어">
            <a:extLst>
              <a:ext uri="{FF2B5EF4-FFF2-40B4-BE49-F238E27FC236}">
                <a16:creationId xmlns:a16="http://schemas.microsoft.com/office/drawing/2014/main" id="{47EC60EC-35FC-2EED-DB8D-31894EE16FDD}"/>
              </a:ext>
            </a:extLst>
          </p:cNvPr>
          <p:cNvSpPr/>
          <p:nvPr/>
        </p:nvSpPr>
        <p:spPr>
          <a:xfrm>
            <a:off x="3418164" y="2724248"/>
            <a:ext cx="2305963" cy="2299088"/>
          </a:xfrm>
          <a:custGeom>
            <a:avLst/>
            <a:gdLst>
              <a:gd name="connsiteX0" fmla="*/ 1172886 w 2305963"/>
              <a:gd name="connsiteY0" fmla="*/ 841684 h 2299088"/>
              <a:gd name="connsiteX1" fmla="*/ 863323 w 2305963"/>
              <a:gd name="connsiteY1" fmla="*/ 1365594 h 2299088"/>
              <a:gd name="connsiteX2" fmla="*/ 1482449 w 2305963"/>
              <a:gd name="connsiteY2" fmla="*/ 1365594 h 2299088"/>
              <a:gd name="connsiteX3" fmla="*/ 1052284 w 2305963"/>
              <a:gd name="connsiteY3" fmla="*/ 0 h 2299088"/>
              <a:gd name="connsiteX4" fmla="*/ 1325285 w 2305963"/>
              <a:gd name="connsiteY4" fmla="*/ 546003 h 2299088"/>
              <a:gd name="connsiteX5" fmla="*/ 1610662 w 2305963"/>
              <a:gd name="connsiteY5" fmla="*/ 89402 h 2299088"/>
              <a:gd name="connsiteX6" fmla="*/ 1703008 w 2305963"/>
              <a:gd name="connsiteY6" fmla="*/ 133888 h 2299088"/>
              <a:gd name="connsiteX7" fmla="*/ 2305963 w 2305963"/>
              <a:gd name="connsiteY7" fmla="*/ 1146960 h 2299088"/>
              <a:gd name="connsiteX8" fmla="*/ 2215423 w 2305963"/>
              <a:gd name="connsiteY8" fmla="*/ 1595421 h 2299088"/>
              <a:gd name="connsiteX9" fmla="*/ 2210288 w 2305963"/>
              <a:gd name="connsiteY9" fmla="*/ 1606081 h 2299088"/>
              <a:gd name="connsiteX10" fmla="*/ 1648074 w 2305963"/>
              <a:gd name="connsiteY10" fmla="*/ 1620625 h 2299088"/>
              <a:gd name="connsiteX11" fmla="*/ 1884632 w 2305963"/>
              <a:gd name="connsiteY11" fmla="*/ 2037542 h 2299088"/>
              <a:gd name="connsiteX12" fmla="*/ 1798001 w 2305963"/>
              <a:gd name="connsiteY12" fmla="*/ 2102323 h 2299088"/>
              <a:gd name="connsiteX13" fmla="*/ 1153835 w 2305963"/>
              <a:gd name="connsiteY13" fmla="*/ 2299088 h 2299088"/>
              <a:gd name="connsiteX14" fmla="*/ 264797 w 2305963"/>
              <a:gd name="connsiteY14" fmla="*/ 1879821 h 2299088"/>
              <a:gd name="connsiteX15" fmla="*/ 255111 w 2305963"/>
              <a:gd name="connsiteY15" fmla="*/ 1866868 h 2299088"/>
              <a:gd name="connsiteX16" fmla="*/ 533782 w 2305963"/>
              <a:gd name="connsiteY16" fmla="*/ 1375729 h 2299088"/>
              <a:gd name="connsiteX17" fmla="*/ 22573 w 2305963"/>
              <a:gd name="connsiteY17" fmla="*/ 1362504 h 2299088"/>
              <a:gd name="connsiteX18" fmla="*/ 7655 w 2305963"/>
              <a:gd name="connsiteY18" fmla="*/ 1264759 h 2299088"/>
              <a:gd name="connsiteX19" fmla="*/ 1707 w 2305963"/>
              <a:gd name="connsiteY19" fmla="*/ 1146960 h 2299088"/>
              <a:gd name="connsiteX20" fmla="*/ 665679 w 2305963"/>
              <a:gd name="connsiteY20" fmla="*/ 87741 h 2299088"/>
              <a:gd name="connsiteX21" fmla="*/ 1052284 w 2305963"/>
              <a:gd name="connsiteY21" fmla="*/ 0 h 229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05963" h="2299088">
                <a:moveTo>
                  <a:pt x="1172886" y="841684"/>
                </a:moveTo>
                <a:lnTo>
                  <a:pt x="863323" y="1365594"/>
                </a:lnTo>
                <a:lnTo>
                  <a:pt x="1482449" y="1365594"/>
                </a:lnTo>
                <a:close/>
                <a:moveTo>
                  <a:pt x="1052284" y="0"/>
                </a:moveTo>
                <a:lnTo>
                  <a:pt x="1325285" y="546003"/>
                </a:lnTo>
                <a:lnTo>
                  <a:pt x="1610662" y="89402"/>
                </a:lnTo>
                <a:lnTo>
                  <a:pt x="1703008" y="133888"/>
                </a:lnTo>
                <a:cubicBezTo>
                  <a:pt x="2062155" y="328988"/>
                  <a:pt x="2305963" y="709502"/>
                  <a:pt x="2305963" y="1146960"/>
                </a:cubicBezTo>
                <a:cubicBezTo>
                  <a:pt x="2305963" y="1306036"/>
                  <a:pt x="2273724" y="1457582"/>
                  <a:pt x="2215423" y="1595421"/>
                </a:cubicBezTo>
                <a:lnTo>
                  <a:pt x="2210288" y="1606081"/>
                </a:lnTo>
                <a:lnTo>
                  <a:pt x="1648074" y="1620625"/>
                </a:lnTo>
                <a:lnTo>
                  <a:pt x="1884632" y="2037542"/>
                </a:lnTo>
                <a:lnTo>
                  <a:pt x="1798001" y="2102323"/>
                </a:lnTo>
                <a:cubicBezTo>
                  <a:pt x="1614120" y="2226550"/>
                  <a:pt x="1392449" y="2299088"/>
                  <a:pt x="1153835" y="2299088"/>
                </a:cubicBezTo>
                <a:cubicBezTo>
                  <a:pt x="795915" y="2299088"/>
                  <a:pt x="476114" y="2135878"/>
                  <a:pt x="264797" y="1879821"/>
                </a:cubicBezTo>
                <a:lnTo>
                  <a:pt x="255111" y="1866868"/>
                </a:lnTo>
                <a:lnTo>
                  <a:pt x="533782" y="1375729"/>
                </a:lnTo>
                <a:lnTo>
                  <a:pt x="22573" y="1362504"/>
                </a:lnTo>
                <a:lnTo>
                  <a:pt x="7655" y="1264759"/>
                </a:lnTo>
                <a:cubicBezTo>
                  <a:pt x="3722" y="1226027"/>
                  <a:pt x="1707" y="1186729"/>
                  <a:pt x="1707" y="1146960"/>
                </a:cubicBezTo>
                <a:cubicBezTo>
                  <a:pt x="-16813" y="897212"/>
                  <a:pt x="109583" y="328907"/>
                  <a:pt x="665679" y="87741"/>
                </a:cubicBezTo>
                <a:cubicBezTo>
                  <a:pt x="818359" y="25157"/>
                  <a:pt x="985329" y="672"/>
                  <a:pt x="1052284" y="0"/>
                </a:cubicBezTo>
                <a:close/>
              </a:path>
            </a:pathLst>
          </a:custGeom>
          <a:solidFill>
            <a:srgbClr val="3275B9">
              <a:alpha val="16000"/>
            </a:srgbClr>
          </a:solidFill>
          <a:ln w="19050">
            <a:solidFill>
              <a:srgbClr val="3275B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Kim jung chul Gothic Regular" panose="020B0503000000000000" pitchFamily="50" charset="-127"/>
              <a:ea typeface="Kim jung chul Gothic Regular" panose="020B0503000000000000" pitchFamily="50" charset="-127"/>
            </a:endParaRPr>
          </a:p>
        </p:txBody>
      </p:sp>
      <p:grpSp>
        <p:nvGrpSpPr>
          <p:cNvPr id="93" name="그룹 92">
            <a:extLst>
              <a:ext uri="{FF2B5EF4-FFF2-40B4-BE49-F238E27FC236}">
                <a16:creationId xmlns:a16="http://schemas.microsoft.com/office/drawing/2014/main" id="{B8768677-B880-A416-36F9-B2146E821F19}"/>
              </a:ext>
            </a:extLst>
          </p:cNvPr>
          <p:cNvGrpSpPr/>
          <p:nvPr/>
        </p:nvGrpSpPr>
        <p:grpSpPr>
          <a:xfrm>
            <a:off x="6118698" y="1357309"/>
            <a:ext cx="2573966" cy="342902"/>
            <a:chOff x="6118698" y="1357309"/>
            <a:chExt cx="2573966" cy="342902"/>
          </a:xfrm>
        </p:grpSpPr>
        <p:grpSp>
          <p:nvGrpSpPr>
            <p:cNvPr id="94" name="그룹 93">
              <a:extLst>
                <a:ext uri="{FF2B5EF4-FFF2-40B4-BE49-F238E27FC236}">
                  <a16:creationId xmlns:a16="http://schemas.microsoft.com/office/drawing/2014/main" id="{3BD07399-B284-65DD-0FD0-C50CBCCF6282}"/>
                </a:ext>
              </a:extLst>
            </p:cNvPr>
            <p:cNvGrpSpPr/>
            <p:nvPr/>
          </p:nvGrpSpPr>
          <p:grpSpPr>
            <a:xfrm>
              <a:off x="7639199" y="1357309"/>
              <a:ext cx="1053465" cy="342902"/>
              <a:chOff x="7639199" y="1357309"/>
              <a:chExt cx="1053465" cy="342902"/>
            </a:xfrm>
          </p:grpSpPr>
          <p:sp>
            <p:nvSpPr>
              <p:cNvPr id="96" name="사각형: 둥근 모서리 95">
                <a:extLst>
                  <a:ext uri="{FF2B5EF4-FFF2-40B4-BE49-F238E27FC236}">
                    <a16:creationId xmlns:a16="http://schemas.microsoft.com/office/drawing/2014/main" id="{F29E341E-7454-5521-00B7-70F62D18A837}"/>
                  </a:ext>
                </a:extLst>
              </p:cNvPr>
              <p:cNvSpPr/>
              <p:nvPr/>
            </p:nvSpPr>
            <p:spPr>
              <a:xfrm>
                <a:off x="7639199" y="1357309"/>
                <a:ext cx="1053465" cy="342902"/>
              </a:xfrm>
              <a:prstGeom prst="roundRect">
                <a:avLst>
                  <a:gd name="adj" fmla="val 50000"/>
                </a:avLst>
              </a:prstGeom>
              <a:solidFill>
                <a:srgbClr val="3275B9"/>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sp>
            <p:nvSpPr>
              <p:cNvPr id="97" name="TextBox 96">
                <a:extLst>
                  <a:ext uri="{FF2B5EF4-FFF2-40B4-BE49-F238E27FC236}">
                    <a16:creationId xmlns:a16="http://schemas.microsoft.com/office/drawing/2014/main" id="{75A64CCF-82DC-6B69-ADEA-55ECE4F45717}"/>
                  </a:ext>
                </a:extLst>
              </p:cNvPr>
              <p:cNvSpPr txBox="1"/>
              <p:nvPr/>
            </p:nvSpPr>
            <p:spPr>
              <a:xfrm>
                <a:off x="7841323" y="1390261"/>
                <a:ext cx="649217" cy="276999"/>
              </a:xfrm>
              <a:prstGeom prst="rect">
                <a:avLst/>
              </a:prstGeom>
              <a:noFill/>
            </p:spPr>
            <p:txBody>
              <a:bodyPr wrap="none" lIns="0" tIns="0" rIns="0" bIns="0" rtlCol="0" anchor="ctr">
                <a:spAutoFit/>
              </a:bodyPr>
              <a:lstStyle/>
              <a:p>
                <a:pPr algn="ctr"/>
                <a:r>
                  <a:rPr lang="ko-KR" altLang="en-US" dirty="0">
                    <a:ln>
                      <a:solidFill>
                        <a:schemeClr val="accent1">
                          <a:alpha val="0"/>
                        </a:schemeClr>
                      </a:solidFill>
                    </a:ln>
                    <a:solidFill>
                      <a:schemeClr val="bg1"/>
                    </a:solidFill>
                    <a:latin typeface="Kim jung chul Gothic Bold" panose="020B0803000000000000" pitchFamily="50" charset="-127"/>
                    <a:ea typeface="Kim jung chul Gothic Bold" panose="020B0803000000000000" pitchFamily="50" charset="-127"/>
                  </a:rPr>
                  <a:t>인간상</a:t>
                </a:r>
              </a:p>
            </p:txBody>
          </p:sp>
        </p:grpSp>
        <p:cxnSp>
          <p:nvCxnSpPr>
            <p:cNvPr id="95" name="직선 연결선 94">
              <a:extLst>
                <a:ext uri="{FF2B5EF4-FFF2-40B4-BE49-F238E27FC236}">
                  <a16:creationId xmlns:a16="http://schemas.microsoft.com/office/drawing/2014/main" id="{8B2EA052-6CCF-B6FF-092A-9841A323E02C}"/>
                </a:ext>
              </a:extLst>
            </p:cNvPr>
            <p:cNvCxnSpPr>
              <a:cxnSpLocks/>
            </p:cNvCxnSpPr>
            <p:nvPr/>
          </p:nvCxnSpPr>
          <p:spPr>
            <a:xfrm>
              <a:off x="6118698" y="1528760"/>
              <a:ext cx="1520501" cy="0"/>
            </a:xfrm>
            <a:prstGeom prst="line">
              <a:avLst/>
            </a:prstGeom>
            <a:ln w="25400" cap="rnd">
              <a:solidFill>
                <a:srgbClr val="3275B9"/>
              </a:solidFill>
              <a:prstDash val="sysDot"/>
              <a:tailEnd type="triangle" w="lg" len="lg"/>
            </a:ln>
          </p:spPr>
          <p:style>
            <a:lnRef idx="1">
              <a:schemeClr val="accent1"/>
            </a:lnRef>
            <a:fillRef idx="0">
              <a:schemeClr val="accent1"/>
            </a:fillRef>
            <a:effectRef idx="0">
              <a:schemeClr val="accent1"/>
            </a:effectRef>
            <a:fontRef idx="minor">
              <a:schemeClr val="tx1"/>
            </a:fontRef>
          </p:style>
        </p:cxnSp>
      </p:grpSp>
      <p:grpSp>
        <p:nvGrpSpPr>
          <p:cNvPr id="98" name="그룹 97">
            <a:extLst>
              <a:ext uri="{FF2B5EF4-FFF2-40B4-BE49-F238E27FC236}">
                <a16:creationId xmlns:a16="http://schemas.microsoft.com/office/drawing/2014/main" id="{A09B1370-3816-B766-D481-99A9F3C93650}"/>
              </a:ext>
            </a:extLst>
          </p:cNvPr>
          <p:cNvGrpSpPr/>
          <p:nvPr/>
        </p:nvGrpSpPr>
        <p:grpSpPr>
          <a:xfrm>
            <a:off x="5080005" y="1938334"/>
            <a:ext cx="3612660" cy="889855"/>
            <a:chOff x="5080005" y="1938334"/>
            <a:chExt cx="3612660" cy="889855"/>
          </a:xfrm>
        </p:grpSpPr>
        <p:grpSp>
          <p:nvGrpSpPr>
            <p:cNvPr id="99" name="그룹 98">
              <a:extLst>
                <a:ext uri="{FF2B5EF4-FFF2-40B4-BE49-F238E27FC236}">
                  <a16:creationId xmlns:a16="http://schemas.microsoft.com/office/drawing/2014/main" id="{21928143-BF61-72B8-23B6-2F9180D9C2DD}"/>
                </a:ext>
              </a:extLst>
            </p:cNvPr>
            <p:cNvGrpSpPr/>
            <p:nvPr/>
          </p:nvGrpSpPr>
          <p:grpSpPr>
            <a:xfrm>
              <a:off x="7086601" y="1938334"/>
              <a:ext cx="1606064" cy="342902"/>
              <a:chOff x="7086601" y="1357309"/>
              <a:chExt cx="1606064" cy="342902"/>
            </a:xfrm>
          </p:grpSpPr>
          <p:sp>
            <p:nvSpPr>
              <p:cNvPr id="101" name="사각형: 둥근 모서리 100">
                <a:extLst>
                  <a:ext uri="{FF2B5EF4-FFF2-40B4-BE49-F238E27FC236}">
                    <a16:creationId xmlns:a16="http://schemas.microsoft.com/office/drawing/2014/main" id="{FDF05115-232F-AB8B-ECFA-65F4CBE8FA3B}"/>
                  </a:ext>
                </a:extLst>
              </p:cNvPr>
              <p:cNvSpPr/>
              <p:nvPr/>
            </p:nvSpPr>
            <p:spPr>
              <a:xfrm>
                <a:off x="7086601" y="1357309"/>
                <a:ext cx="1606064" cy="342902"/>
              </a:xfrm>
              <a:prstGeom prst="roundRect">
                <a:avLst>
                  <a:gd name="adj" fmla="val 50000"/>
                </a:avLst>
              </a:prstGeom>
              <a:solidFill>
                <a:srgbClr val="3275B9"/>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sp>
            <p:nvSpPr>
              <p:cNvPr id="102" name="TextBox 101">
                <a:extLst>
                  <a:ext uri="{FF2B5EF4-FFF2-40B4-BE49-F238E27FC236}">
                    <a16:creationId xmlns:a16="http://schemas.microsoft.com/office/drawing/2014/main" id="{223548FA-EC67-EFE9-AF27-97E43A8F3FE9}"/>
                  </a:ext>
                </a:extLst>
              </p:cNvPr>
              <p:cNvSpPr txBox="1"/>
              <p:nvPr/>
            </p:nvSpPr>
            <p:spPr>
              <a:xfrm>
                <a:off x="7211565" y="1390261"/>
                <a:ext cx="1356140" cy="276999"/>
              </a:xfrm>
              <a:prstGeom prst="rect">
                <a:avLst/>
              </a:prstGeom>
              <a:noFill/>
            </p:spPr>
            <p:txBody>
              <a:bodyPr wrap="none" lIns="0" tIns="0" rIns="0" bIns="0" rtlCol="0" anchor="ctr">
                <a:spAutoFit/>
              </a:bodyPr>
              <a:lstStyle/>
              <a:p>
                <a:pPr algn="ctr"/>
                <a:r>
                  <a:rPr lang="ko-KR" altLang="en-US" dirty="0">
                    <a:ln>
                      <a:solidFill>
                        <a:schemeClr val="accent1">
                          <a:alpha val="0"/>
                        </a:schemeClr>
                      </a:solidFill>
                    </a:ln>
                    <a:solidFill>
                      <a:schemeClr val="bg1"/>
                    </a:solidFill>
                    <a:latin typeface="Kim jung chul Gothic Bold" panose="020B0803000000000000" pitchFamily="50" charset="-127"/>
                    <a:ea typeface="Kim jung chul Gothic Bold" panose="020B0803000000000000" pitchFamily="50" charset="-127"/>
                  </a:rPr>
                  <a:t>핵심 아이디어</a:t>
                </a:r>
              </a:p>
            </p:txBody>
          </p:sp>
        </p:grpSp>
        <p:sp>
          <p:nvSpPr>
            <p:cNvPr id="100" name="자유형: 도형 99">
              <a:extLst>
                <a:ext uri="{FF2B5EF4-FFF2-40B4-BE49-F238E27FC236}">
                  <a16:creationId xmlns:a16="http://schemas.microsoft.com/office/drawing/2014/main" id="{7EF49DF3-83C9-A3A1-1DCF-737F7750390A}"/>
                </a:ext>
              </a:extLst>
            </p:cNvPr>
            <p:cNvSpPr/>
            <p:nvPr/>
          </p:nvSpPr>
          <p:spPr>
            <a:xfrm rot="5400000" flipV="1">
              <a:off x="5708138" y="1489786"/>
              <a:ext cx="710270" cy="1966536"/>
            </a:xfrm>
            <a:custGeom>
              <a:avLst/>
              <a:gdLst>
                <a:gd name="connsiteX0" fmla="*/ 923925 w 923925"/>
                <a:gd name="connsiteY0" fmla="*/ 0 h 1162050"/>
                <a:gd name="connsiteX1" fmla="*/ 0 w 923925"/>
                <a:gd name="connsiteY1" fmla="*/ 0 h 1162050"/>
                <a:gd name="connsiteX2" fmla="*/ 0 w 923925"/>
                <a:gd name="connsiteY2" fmla="*/ 1162050 h 1162050"/>
                <a:gd name="connsiteX0" fmla="*/ 908112 w 908112"/>
                <a:gd name="connsiteY0" fmla="*/ 0 h 1367098"/>
                <a:gd name="connsiteX1" fmla="*/ 0 w 908112"/>
                <a:gd name="connsiteY1" fmla="*/ 205048 h 1367098"/>
                <a:gd name="connsiteX2" fmla="*/ 0 w 908112"/>
                <a:gd name="connsiteY2" fmla="*/ 1367098 h 1367098"/>
                <a:gd name="connsiteX0" fmla="*/ 884395 w 884396"/>
                <a:gd name="connsiteY0" fmla="*/ 0 h 1380469"/>
                <a:gd name="connsiteX1" fmla="*/ 0 w 884396"/>
                <a:gd name="connsiteY1" fmla="*/ 218419 h 1380469"/>
                <a:gd name="connsiteX2" fmla="*/ 0 w 884396"/>
                <a:gd name="connsiteY2" fmla="*/ 1380469 h 1380469"/>
              </a:gdLst>
              <a:ahLst/>
              <a:cxnLst>
                <a:cxn ang="0">
                  <a:pos x="connsiteX0" y="connsiteY0"/>
                </a:cxn>
                <a:cxn ang="0">
                  <a:pos x="connsiteX1" y="connsiteY1"/>
                </a:cxn>
                <a:cxn ang="0">
                  <a:pos x="connsiteX2" y="connsiteY2"/>
                </a:cxn>
              </a:cxnLst>
              <a:rect l="l" t="t" r="r" b="b"/>
              <a:pathLst>
                <a:path w="884396" h="1380469">
                  <a:moveTo>
                    <a:pt x="884395" y="0"/>
                  </a:moveTo>
                  <a:lnTo>
                    <a:pt x="0" y="218419"/>
                  </a:lnTo>
                  <a:lnTo>
                    <a:pt x="0" y="1380469"/>
                  </a:lnTo>
                </a:path>
              </a:pathLst>
            </a:custGeom>
            <a:ln w="25400" cap="rnd">
              <a:solidFill>
                <a:srgbClr val="3275B9"/>
              </a:solidFill>
              <a:prstDash val="sysDot"/>
              <a:tailEnd type="triangle" w="lg" len="lg"/>
            </a:ln>
            <a:effectLst>
              <a:glow rad="38100">
                <a:schemeClr val="bg1">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grpSp>
      <p:grpSp>
        <p:nvGrpSpPr>
          <p:cNvPr id="103" name="그룹 102">
            <a:extLst>
              <a:ext uri="{FF2B5EF4-FFF2-40B4-BE49-F238E27FC236}">
                <a16:creationId xmlns:a16="http://schemas.microsoft.com/office/drawing/2014/main" id="{D5385477-EE97-931D-8FA7-95E1C8D2A5B2}"/>
              </a:ext>
            </a:extLst>
          </p:cNvPr>
          <p:cNvGrpSpPr/>
          <p:nvPr/>
        </p:nvGrpSpPr>
        <p:grpSpPr>
          <a:xfrm flipH="1">
            <a:off x="414290" y="4557709"/>
            <a:ext cx="2229519" cy="342902"/>
            <a:chOff x="6463146" y="1357309"/>
            <a:chExt cx="2229519" cy="342902"/>
          </a:xfrm>
        </p:grpSpPr>
        <p:grpSp>
          <p:nvGrpSpPr>
            <p:cNvPr id="104" name="그룹 103">
              <a:extLst>
                <a:ext uri="{FF2B5EF4-FFF2-40B4-BE49-F238E27FC236}">
                  <a16:creationId xmlns:a16="http://schemas.microsoft.com/office/drawing/2014/main" id="{473ABD8F-B0DD-4EBE-9688-93B46BA9D379}"/>
                </a:ext>
              </a:extLst>
            </p:cNvPr>
            <p:cNvGrpSpPr/>
            <p:nvPr/>
          </p:nvGrpSpPr>
          <p:grpSpPr>
            <a:xfrm>
              <a:off x="7086601" y="1357309"/>
              <a:ext cx="1606064" cy="342902"/>
              <a:chOff x="7086601" y="1357309"/>
              <a:chExt cx="1606064" cy="342902"/>
            </a:xfrm>
          </p:grpSpPr>
          <p:sp>
            <p:nvSpPr>
              <p:cNvPr id="106" name="사각형: 둥근 모서리 105">
                <a:extLst>
                  <a:ext uri="{FF2B5EF4-FFF2-40B4-BE49-F238E27FC236}">
                    <a16:creationId xmlns:a16="http://schemas.microsoft.com/office/drawing/2014/main" id="{82076C92-2615-6B30-5B09-6A2505D27228}"/>
                  </a:ext>
                </a:extLst>
              </p:cNvPr>
              <p:cNvSpPr/>
              <p:nvPr/>
            </p:nvSpPr>
            <p:spPr>
              <a:xfrm>
                <a:off x="7086601" y="1357309"/>
                <a:ext cx="1606064" cy="342902"/>
              </a:xfrm>
              <a:prstGeom prst="roundRect">
                <a:avLst>
                  <a:gd name="adj" fmla="val 50000"/>
                </a:avLst>
              </a:prstGeom>
              <a:solidFill>
                <a:srgbClr val="3275B9"/>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sp>
            <p:nvSpPr>
              <p:cNvPr id="107" name="TextBox 106">
                <a:extLst>
                  <a:ext uri="{FF2B5EF4-FFF2-40B4-BE49-F238E27FC236}">
                    <a16:creationId xmlns:a16="http://schemas.microsoft.com/office/drawing/2014/main" id="{88F4F55B-5BE9-CCDF-3442-F25BDF47CB82}"/>
                  </a:ext>
                </a:extLst>
              </p:cNvPr>
              <p:cNvSpPr txBox="1"/>
              <p:nvPr/>
            </p:nvSpPr>
            <p:spPr>
              <a:xfrm>
                <a:off x="7673227" y="1390261"/>
                <a:ext cx="432811" cy="276999"/>
              </a:xfrm>
              <a:prstGeom prst="rect">
                <a:avLst/>
              </a:prstGeom>
              <a:noFill/>
            </p:spPr>
            <p:txBody>
              <a:bodyPr wrap="none" lIns="0" tIns="0" rIns="0" bIns="0" rtlCol="0" anchor="ctr">
                <a:spAutoFit/>
              </a:bodyPr>
              <a:lstStyle/>
              <a:p>
                <a:pPr algn="ctr"/>
                <a:r>
                  <a:rPr lang="ko-KR" altLang="en-US" dirty="0">
                    <a:ln>
                      <a:solidFill>
                        <a:schemeClr val="accent1">
                          <a:alpha val="0"/>
                        </a:schemeClr>
                      </a:solidFill>
                    </a:ln>
                    <a:solidFill>
                      <a:schemeClr val="bg1"/>
                    </a:solidFill>
                    <a:latin typeface="Kim jung chul Gothic Bold" panose="020B0803000000000000" pitchFamily="50" charset="-127"/>
                    <a:ea typeface="Kim jung chul Gothic Bold" panose="020B0803000000000000" pitchFamily="50" charset="-127"/>
                  </a:rPr>
                  <a:t>목표</a:t>
                </a:r>
              </a:p>
            </p:txBody>
          </p:sp>
        </p:grpSp>
        <p:cxnSp>
          <p:nvCxnSpPr>
            <p:cNvPr id="105" name="직선 연결선 104">
              <a:extLst>
                <a:ext uri="{FF2B5EF4-FFF2-40B4-BE49-F238E27FC236}">
                  <a16:creationId xmlns:a16="http://schemas.microsoft.com/office/drawing/2014/main" id="{BAB912A2-0CE3-452E-15AA-7A05389B2179}"/>
                </a:ext>
              </a:extLst>
            </p:cNvPr>
            <p:cNvCxnSpPr>
              <a:cxnSpLocks/>
            </p:cNvCxnSpPr>
            <p:nvPr/>
          </p:nvCxnSpPr>
          <p:spPr>
            <a:xfrm>
              <a:off x="6463146" y="1528760"/>
              <a:ext cx="585354" cy="0"/>
            </a:xfrm>
            <a:prstGeom prst="line">
              <a:avLst/>
            </a:prstGeom>
            <a:ln w="25400" cap="rnd">
              <a:solidFill>
                <a:srgbClr val="3275B9"/>
              </a:solidFill>
              <a:prstDash val="sysDot"/>
              <a:tailEnd type="triangle" w="lg" len="lg"/>
            </a:ln>
            <a:effectLst>
              <a:glow rad="38100">
                <a:schemeClr val="bg1">
                  <a:alpha val="40000"/>
                </a:schemeClr>
              </a:glow>
            </a:effectLst>
          </p:spPr>
          <p:style>
            <a:lnRef idx="1">
              <a:schemeClr val="accent1"/>
            </a:lnRef>
            <a:fillRef idx="0">
              <a:schemeClr val="accent1"/>
            </a:fillRef>
            <a:effectRef idx="0">
              <a:schemeClr val="accent1"/>
            </a:effectRef>
            <a:fontRef idx="minor">
              <a:schemeClr val="tx1"/>
            </a:fontRef>
          </p:style>
        </p:cxnSp>
      </p:grpSp>
      <p:grpSp>
        <p:nvGrpSpPr>
          <p:cNvPr id="108" name="그룹 107">
            <a:extLst>
              <a:ext uri="{FF2B5EF4-FFF2-40B4-BE49-F238E27FC236}">
                <a16:creationId xmlns:a16="http://schemas.microsoft.com/office/drawing/2014/main" id="{765E61F7-6E51-7B2E-4E4F-9F906A510203}"/>
              </a:ext>
            </a:extLst>
          </p:cNvPr>
          <p:cNvGrpSpPr/>
          <p:nvPr/>
        </p:nvGrpSpPr>
        <p:grpSpPr>
          <a:xfrm>
            <a:off x="5473706" y="3395659"/>
            <a:ext cx="3218959" cy="916003"/>
            <a:chOff x="5473706" y="3395659"/>
            <a:chExt cx="3218959" cy="916003"/>
          </a:xfrm>
        </p:grpSpPr>
        <p:grpSp>
          <p:nvGrpSpPr>
            <p:cNvPr id="109" name="그룹 108">
              <a:extLst>
                <a:ext uri="{FF2B5EF4-FFF2-40B4-BE49-F238E27FC236}">
                  <a16:creationId xmlns:a16="http://schemas.microsoft.com/office/drawing/2014/main" id="{6A8ECFAB-949E-E2EA-1971-40CCC781B1C3}"/>
                </a:ext>
              </a:extLst>
            </p:cNvPr>
            <p:cNvGrpSpPr/>
            <p:nvPr/>
          </p:nvGrpSpPr>
          <p:grpSpPr>
            <a:xfrm>
              <a:off x="7086601" y="3395659"/>
              <a:ext cx="1606064" cy="342902"/>
              <a:chOff x="7086601" y="1357309"/>
              <a:chExt cx="1606064" cy="342902"/>
            </a:xfrm>
          </p:grpSpPr>
          <p:sp>
            <p:nvSpPr>
              <p:cNvPr id="111" name="사각형: 둥근 모서리 110">
                <a:extLst>
                  <a:ext uri="{FF2B5EF4-FFF2-40B4-BE49-F238E27FC236}">
                    <a16:creationId xmlns:a16="http://schemas.microsoft.com/office/drawing/2014/main" id="{11B70ED6-415B-EBD2-5E7F-8F5E21FE2FCE}"/>
                  </a:ext>
                </a:extLst>
              </p:cNvPr>
              <p:cNvSpPr/>
              <p:nvPr/>
            </p:nvSpPr>
            <p:spPr>
              <a:xfrm>
                <a:off x="7086601" y="1357309"/>
                <a:ext cx="1606064" cy="342902"/>
              </a:xfrm>
              <a:prstGeom prst="roundRect">
                <a:avLst>
                  <a:gd name="adj" fmla="val 50000"/>
                </a:avLst>
              </a:prstGeom>
              <a:solidFill>
                <a:srgbClr val="3275B9"/>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sp>
            <p:nvSpPr>
              <p:cNvPr id="112" name="TextBox 111">
                <a:extLst>
                  <a:ext uri="{FF2B5EF4-FFF2-40B4-BE49-F238E27FC236}">
                    <a16:creationId xmlns:a16="http://schemas.microsoft.com/office/drawing/2014/main" id="{AAE85B47-831E-20F8-548D-440849C18A3C}"/>
                  </a:ext>
                </a:extLst>
              </p:cNvPr>
              <p:cNvSpPr txBox="1"/>
              <p:nvPr/>
            </p:nvSpPr>
            <p:spPr>
              <a:xfrm>
                <a:off x="7681242" y="1390261"/>
                <a:ext cx="416781" cy="276999"/>
              </a:xfrm>
              <a:prstGeom prst="rect">
                <a:avLst/>
              </a:prstGeom>
              <a:noFill/>
            </p:spPr>
            <p:txBody>
              <a:bodyPr wrap="none" lIns="0" tIns="0" rIns="0" bIns="0" rtlCol="0" anchor="ctr">
                <a:spAutoFit/>
              </a:bodyPr>
              <a:lstStyle/>
              <a:p>
                <a:pPr algn="ctr"/>
                <a:r>
                  <a:rPr lang="ko-KR" altLang="en-US" dirty="0">
                    <a:ln>
                      <a:solidFill>
                        <a:schemeClr val="accent1">
                          <a:alpha val="0"/>
                        </a:schemeClr>
                      </a:solidFill>
                    </a:ln>
                    <a:solidFill>
                      <a:schemeClr val="bg1"/>
                    </a:solidFill>
                    <a:latin typeface="Kim jung chul Gothic Bold" panose="020B0803000000000000" pitchFamily="50" charset="-127"/>
                    <a:ea typeface="Kim jung chul Gothic Bold" panose="020B0803000000000000" pitchFamily="50" charset="-127"/>
                  </a:rPr>
                  <a:t>영역</a:t>
                </a:r>
              </a:p>
            </p:txBody>
          </p:sp>
        </p:grpSp>
        <p:sp>
          <p:nvSpPr>
            <p:cNvPr id="110" name="자유형: 도형 109">
              <a:extLst>
                <a:ext uri="{FF2B5EF4-FFF2-40B4-BE49-F238E27FC236}">
                  <a16:creationId xmlns:a16="http://schemas.microsoft.com/office/drawing/2014/main" id="{ED70C464-7263-27FE-BCDC-E1987D9050E2}"/>
                </a:ext>
              </a:extLst>
            </p:cNvPr>
            <p:cNvSpPr/>
            <p:nvPr/>
          </p:nvSpPr>
          <p:spPr>
            <a:xfrm rot="5400000" flipV="1">
              <a:off x="5889924" y="3155040"/>
              <a:ext cx="740404" cy="1572839"/>
            </a:xfrm>
            <a:custGeom>
              <a:avLst/>
              <a:gdLst>
                <a:gd name="connsiteX0" fmla="*/ 923925 w 923925"/>
                <a:gd name="connsiteY0" fmla="*/ 0 h 1162050"/>
                <a:gd name="connsiteX1" fmla="*/ 0 w 923925"/>
                <a:gd name="connsiteY1" fmla="*/ 0 h 1162050"/>
                <a:gd name="connsiteX2" fmla="*/ 0 w 923925"/>
                <a:gd name="connsiteY2" fmla="*/ 1162050 h 1162050"/>
                <a:gd name="connsiteX0" fmla="*/ 923925 w 935243"/>
                <a:gd name="connsiteY0" fmla="*/ 23632 h 1185682"/>
                <a:gd name="connsiteX1" fmla="*/ 935243 w 935243"/>
                <a:gd name="connsiteY1" fmla="*/ 0 h 1185682"/>
                <a:gd name="connsiteX2" fmla="*/ 0 w 935243"/>
                <a:gd name="connsiteY2" fmla="*/ 23632 h 1185682"/>
                <a:gd name="connsiteX3" fmla="*/ 0 w 935243"/>
                <a:gd name="connsiteY3" fmla="*/ 1185682 h 1185682"/>
                <a:gd name="connsiteX0" fmla="*/ 1354200 w 1354199"/>
                <a:gd name="connsiteY0" fmla="*/ 0 h 1486986"/>
                <a:gd name="connsiteX1" fmla="*/ 935243 w 1354199"/>
                <a:gd name="connsiteY1" fmla="*/ 301304 h 1486986"/>
                <a:gd name="connsiteX2" fmla="*/ 0 w 1354199"/>
                <a:gd name="connsiteY2" fmla="*/ 324936 h 1486986"/>
                <a:gd name="connsiteX3" fmla="*/ 0 w 1354199"/>
                <a:gd name="connsiteY3" fmla="*/ 1486986 h 1486986"/>
                <a:gd name="connsiteX0" fmla="*/ 1354200 w 1354201"/>
                <a:gd name="connsiteY0" fmla="*/ 0 h 1486986"/>
                <a:gd name="connsiteX1" fmla="*/ 0 w 1354201"/>
                <a:gd name="connsiteY1" fmla="*/ 324936 h 1486986"/>
                <a:gd name="connsiteX2" fmla="*/ 0 w 1354201"/>
                <a:gd name="connsiteY2" fmla="*/ 1486986 h 1486986"/>
                <a:gd name="connsiteX0" fmla="*/ 1354204 w 1354205"/>
                <a:gd name="connsiteY0" fmla="*/ 0 h 1481076"/>
                <a:gd name="connsiteX1" fmla="*/ 0 w 1354205"/>
                <a:gd name="connsiteY1" fmla="*/ 319026 h 1481076"/>
                <a:gd name="connsiteX2" fmla="*/ 0 w 1354205"/>
                <a:gd name="connsiteY2" fmla="*/ 1481076 h 1481076"/>
                <a:gd name="connsiteX0" fmla="*/ 1320239 w 1320240"/>
                <a:gd name="connsiteY0" fmla="*/ 0 h 1463350"/>
                <a:gd name="connsiteX1" fmla="*/ 0 w 1320240"/>
                <a:gd name="connsiteY1" fmla="*/ 301300 h 1463350"/>
                <a:gd name="connsiteX2" fmla="*/ 0 w 1320240"/>
                <a:gd name="connsiteY2" fmla="*/ 1463350 h 1463350"/>
              </a:gdLst>
              <a:ahLst/>
              <a:cxnLst>
                <a:cxn ang="0">
                  <a:pos x="connsiteX0" y="connsiteY0"/>
                </a:cxn>
                <a:cxn ang="0">
                  <a:pos x="connsiteX1" y="connsiteY1"/>
                </a:cxn>
                <a:cxn ang="0">
                  <a:pos x="connsiteX2" y="connsiteY2"/>
                </a:cxn>
              </a:cxnLst>
              <a:rect l="l" t="t" r="r" b="b"/>
              <a:pathLst>
                <a:path w="1320240" h="1463350">
                  <a:moveTo>
                    <a:pt x="1320239" y="0"/>
                  </a:moveTo>
                  <a:lnTo>
                    <a:pt x="0" y="301300"/>
                  </a:lnTo>
                  <a:lnTo>
                    <a:pt x="0" y="1463350"/>
                  </a:lnTo>
                </a:path>
              </a:pathLst>
            </a:custGeom>
            <a:ln w="25400" cap="rnd">
              <a:solidFill>
                <a:srgbClr val="3275B9"/>
              </a:solidFill>
              <a:prstDash val="sysDot"/>
              <a:tailEnd type="triangle" w="lg" len="lg"/>
            </a:ln>
            <a:effectLst>
              <a:glow rad="38100">
                <a:schemeClr val="bg1">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grpSp>
      <p:grpSp>
        <p:nvGrpSpPr>
          <p:cNvPr id="113" name="그룹 112">
            <a:extLst>
              <a:ext uri="{FF2B5EF4-FFF2-40B4-BE49-F238E27FC236}">
                <a16:creationId xmlns:a16="http://schemas.microsoft.com/office/drawing/2014/main" id="{8A8750C9-9B78-1944-5EB4-6DB19735AB22}"/>
              </a:ext>
            </a:extLst>
          </p:cNvPr>
          <p:cNvGrpSpPr/>
          <p:nvPr/>
        </p:nvGrpSpPr>
        <p:grpSpPr>
          <a:xfrm flipH="1">
            <a:off x="414290" y="3578833"/>
            <a:ext cx="2627084" cy="342902"/>
            <a:chOff x="6065581" y="3976684"/>
            <a:chExt cx="2627084" cy="342902"/>
          </a:xfrm>
        </p:grpSpPr>
        <p:grpSp>
          <p:nvGrpSpPr>
            <p:cNvPr id="114" name="그룹 113">
              <a:extLst>
                <a:ext uri="{FF2B5EF4-FFF2-40B4-BE49-F238E27FC236}">
                  <a16:creationId xmlns:a16="http://schemas.microsoft.com/office/drawing/2014/main" id="{73704B6D-21DA-8818-F5E7-44EBE0042F29}"/>
                </a:ext>
              </a:extLst>
            </p:cNvPr>
            <p:cNvGrpSpPr/>
            <p:nvPr/>
          </p:nvGrpSpPr>
          <p:grpSpPr>
            <a:xfrm>
              <a:off x="7086601" y="3976684"/>
              <a:ext cx="1606064" cy="342902"/>
              <a:chOff x="7086601" y="1357309"/>
              <a:chExt cx="1606064" cy="342902"/>
            </a:xfrm>
          </p:grpSpPr>
          <p:sp>
            <p:nvSpPr>
              <p:cNvPr id="116" name="사각형: 둥근 모서리 115">
                <a:extLst>
                  <a:ext uri="{FF2B5EF4-FFF2-40B4-BE49-F238E27FC236}">
                    <a16:creationId xmlns:a16="http://schemas.microsoft.com/office/drawing/2014/main" id="{27CE8342-0E06-3AC5-9A20-13A33DFA90E3}"/>
                  </a:ext>
                </a:extLst>
              </p:cNvPr>
              <p:cNvSpPr/>
              <p:nvPr/>
            </p:nvSpPr>
            <p:spPr>
              <a:xfrm>
                <a:off x="7086601" y="1357309"/>
                <a:ext cx="1606064" cy="342902"/>
              </a:xfrm>
              <a:prstGeom prst="roundRect">
                <a:avLst>
                  <a:gd name="adj" fmla="val 50000"/>
                </a:avLst>
              </a:prstGeom>
              <a:solidFill>
                <a:srgbClr val="3275B9"/>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sp>
            <p:nvSpPr>
              <p:cNvPr id="117" name="TextBox 116">
                <a:extLst>
                  <a:ext uri="{FF2B5EF4-FFF2-40B4-BE49-F238E27FC236}">
                    <a16:creationId xmlns:a16="http://schemas.microsoft.com/office/drawing/2014/main" id="{695D87D0-E605-F9E7-4E08-0C8D0AC8438A}"/>
                  </a:ext>
                </a:extLst>
              </p:cNvPr>
              <p:cNvSpPr txBox="1"/>
              <p:nvPr/>
            </p:nvSpPr>
            <p:spPr>
              <a:xfrm>
                <a:off x="7673228" y="1390261"/>
                <a:ext cx="432811" cy="276999"/>
              </a:xfrm>
              <a:prstGeom prst="rect">
                <a:avLst/>
              </a:prstGeom>
              <a:noFill/>
            </p:spPr>
            <p:txBody>
              <a:bodyPr wrap="none" lIns="0" tIns="0" rIns="0" bIns="0" rtlCol="0" anchor="ctr">
                <a:spAutoFit/>
              </a:bodyPr>
              <a:lstStyle/>
              <a:p>
                <a:pPr algn="ctr"/>
                <a:r>
                  <a:rPr lang="ko-KR" altLang="en-US" dirty="0">
                    <a:ln>
                      <a:solidFill>
                        <a:schemeClr val="accent1">
                          <a:alpha val="0"/>
                        </a:schemeClr>
                      </a:solidFill>
                    </a:ln>
                    <a:solidFill>
                      <a:schemeClr val="bg1"/>
                    </a:solidFill>
                    <a:latin typeface="Kim jung chul Gothic Bold" panose="020B0803000000000000" pitchFamily="50" charset="-127"/>
                    <a:ea typeface="Kim jung chul Gothic Bold" panose="020B0803000000000000" pitchFamily="50" charset="-127"/>
                  </a:rPr>
                  <a:t>역량</a:t>
                </a:r>
              </a:p>
            </p:txBody>
          </p:sp>
        </p:grpSp>
        <p:cxnSp>
          <p:nvCxnSpPr>
            <p:cNvPr id="115" name="직선 연결선 114">
              <a:extLst>
                <a:ext uri="{FF2B5EF4-FFF2-40B4-BE49-F238E27FC236}">
                  <a16:creationId xmlns:a16="http://schemas.microsoft.com/office/drawing/2014/main" id="{81E2F3CF-0E99-AE57-B9BE-781EEA75E32F}"/>
                </a:ext>
              </a:extLst>
            </p:cNvPr>
            <p:cNvCxnSpPr>
              <a:cxnSpLocks/>
            </p:cNvCxnSpPr>
            <p:nvPr/>
          </p:nvCxnSpPr>
          <p:spPr>
            <a:xfrm>
              <a:off x="6065581" y="4148135"/>
              <a:ext cx="982919" cy="0"/>
            </a:xfrm>
            <a:prstGeom prst="line">
              <a:avLst/>
            </a:prstGeom>
            <a:ln w="25400" cap="rnd">
              <a:solidFill>
                <a:srgbClr val="3275B9"/>
              </a:solidFill>
              <a:prstDash val="sysDot"/>
              <a:tailEnd type="triangle" w="lg" len="lg"/>
            </a:ln>
            <a:effectLst>
              <a:glow rad="38100">
                <a:schemeClr val="bg1">
                  <a:alpha val="40000"/>
                </a:schemeClr>
              </a:glo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5056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500"/>
                                        <p:tgtEl>
                                          <p:spTgt spid="103"/>
                                        </p:tgtEl>
                                      </p:cBhvr>
                                    </p:animEffect>
                                  </p:childTnLst>
                                </p:cTn>
                              </p:par>
                              <p:par>
                                <p:cTn id="8" presetID="35" presetClass="path" presetSubtype="0" accel="50000" decel="50000" fill="hold" nodeType="withEffect">
                                  <p:stCondLst>
                                    <p:cond delay="0"/>
                                  </p:stCondLst>
                                  <p:childTnLst>
                                    <p:animMotion origin="layout" path="M 2.5E-6 -3.33333E-6 L 0.04149 -3.33333E-6 " pathEditMode="relative" rAng="0" ptsTypes="AA">
                                      <p:cBhvr>
                                        <p:cTn id="9" dur="500" spd="-100000" fill="hold"/>
                                        <p:tgtEl>
                                          <p:spTgt spid="103"/>
                                        </p:tgtEl>
                                        <p:attrNameLst>
                                          <p:attrName>ppt_x</p:attrName>
                                          <p:attrName>ppt_y</p:attrName>
                                        </p:attrNameLst>
                                      </p:cBhvr>
                                      <p:rCtr x="2066" y="0"/>
                                    </p:animMotion>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fade">
                                      <p:cBhvr>
                                        <p:cTn id="17" dur="500"/>
                                        <p:tgtEl>
                                          <p:spTgt spid="113"/>
                                        </p:tgtEl>
                                      </p:cBhvr>
                                    </p:animEffect>
                                  </p:childTnLst>
                                </p:cTn>
                              </p:par>
                              <p:par>
                                <p:cTn id="18" presetID="35" presetClass="path" presetSubtype="0" accel="50000" decel="50000" fill="hold" nodeType="withEffect">
                                  <p:stCondLst>
                                    <p:cond delay="0"/>
                                  </p:stCondLst>
                                  <p:childTnLst>
                                    <p:animMotion origin="layout" path="M 1.11111E-6 7.40741E-7 L 0.05573 7.40741E-7 " pathEditMode="relative" rAng="0" ptsTypes="AA">
                                      <p:cBhvr>
                                        <p:cTn id="19" dur="500" spd="-100000" fill="hold"/>
                                        <p:tgtEl>
                                          <p:spTgt spid="113"/>
                                        </p:tgtEl>
                                        <p:attrNameLst>
                                          <p:attrName>ppt_x</p:attrName>
                                          <p:attrName>ppt_y</p:attrName>
                                        </p:attrNameLst>
                                      </p:cBhvr>
                                      <p:rCtr x="2778" y="0"/>
                                    </p:animMotion>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xit" presetSubtype="0" fill="hold" grpId="1" nodeType="withEffect">
                                  <p:stCondLst>
                                    <p:cond delay="0"/>
                                  </p:stCondLst>
                                  <p:childTnLst>
                                    <p:animEffect transition="out" filter="fade">
                                      <p:cBhvr>
                                        <p:cTn id="24" dur="500"/>
                                        <p:tgtEl>
                                          <p:spTgt spid="7"/>
                                        </p:tgtEl>
                                      </p:cBhvr>
                                    </p:animEffect>
                                    <p:set>
                                      <p:cBhvr>
                                        <p:cTn id="25" dur="1" fill="hold">
                                          <p:stCondLst>
                                            <p:cond delay="499"/>
                                          </p:stCondLst>
                                        </p:cTn>
                                        <p:tgtEl>
                                          <p:spTgt spid="7"/>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8"/>
                                        </p:tgtEl>
                                        <p:attrNameLst>
                                          <p:attrName>style.visibility</p:attrName>
                                        </p:attrNameLst>
                                      </p:cBhvr>
                                      <p:to>
                                        <p:strVal val="visible"/>
                                      </p:to>
                                    </p:set>
                                    <p:animEffect transition="in" filter="fade">
                                      <p:cBhvr>
                                        <p:cTn id="30" dur="500"/>
                                        <p:tgtEl>
                                          <p:spTgt spid="108"/>
                                        </p:tgtEl>
                                      </p:cBhvr>
                                    </p:animEffect>
                                  </p:childTnLst>
                                </p:cTn>
                              </p:par>
                              <p:par>
                                <p:cTn id="31" presetID="35" presetClass="path" presetSubtype="0" accel="50000" decel="50000" fill="hold" nodeType="withEffect">
                                  <p:stCondLst>
                                    <p:cond delay="0"/>
                                  </p:stCondLst>
                                  <p:childTnLst>
                                    <p:animMotion origin="layout" path="M 1.66667E-6 3.33333E-6 L -0.03958 3.33333E-6 " pathEditMode="relative" rAng="0" ptsTypes="AA">
                                      <p:cBhvr>
                                        <p:cTn id="32" dur="500" spd="-100000" fill="hold"/>
                                        <p:tgtEl>
                                          <p:spTgt spid="108"/>
                                        </p:tgtEl>
                                        <p:attrNameLst>
                                          <p:attrName>ppt_x</p:attrName>
                                          <p:attrName>ppt_y</p:attrName>
                                        </p:attrNameLst>
                                      </p:cBhvr>
                                      <p:rCtr x="-1979" y="0"/>
                                    </p:animMotion>
                                  </p:childTnLst>
                                </p:cTn>
                              </p:par>
                              <p:par>
                                <p:cTn id="33" presetID="10"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xit" presetSubtype="0" fill="hold" grpId="1" nodeType="withEffect">
                                  <p:stCondLst>
                                    <p:cond delay="0"/>
                                  </p:stCondLst>
                                  <p:childTnLst>
                                    <p:animEffect transition="out" filter="fade">
                                      <p:cBhvr>
                                        <p:cTn id="37" dur="500"/>
                                        <p:tgtEl>
                                          <p:spTgt spid="8"/>
                                        </p:tgtEl>
                                      </p:cBhvr>
                                    </p:animEffect>
                                    <p:set>
                                      <p:cBhvr>
                                        <p:cTn id="38" dur="1" fill="hold">
                                          <p:stCondLst>
                                            <p:cond delay="499"/>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8"/>
                                        </p:tgtEl>
                                        <p:attrNameLst>
                                          <p:attrName>style.visibility</p:attrName>
                                        </p:attrNameLst>
                                      </p:cBhvr>
                                      <p:to>
                                        <p:strVal val="visible"/>
                                      </p:to>
                                    </p:set>
                                    <p:animEffect transition="in" filter="fade">
                                      <p:cBhvr>
                                        <p:cTn id="43" dur="500"/>
                                        <p:tgtEl>
                                          <p:spTgt spid="98"/>
                                        </p:tgtEl>
                                      </p:cBhvr>
                                    </p:animEffect>
                                  </p:childTnLst>
                                </p:cTn>
                              </p:par>
                              <p:par>
                                <p:cTn id="44" presetID="35" presetClass="path" presetSubtype="0" accel="50000" decel="50000" fill="hold" nodeType="withEffect">
                                  <p:stCondLst>
                                    <p:cond delay="0"/>
                                  </p:stCondLst>
                                  <p:childTnLst>
                                    <p:animMotion origin="layout" path="M 1.66667E-6 3.33333E-6 L -0.03958 3.33333E-6 " pathEditMode="relative" rAng="0" ptsTypes="AA">
                                      <p:cBhvr>
                                        <p:cTn id="45" dur="500" spd="-100000" fill="hold"/>
                                        <p:tgtEl>
                                          <p:spTgt spid="98"/>
                                        </p:tgtEl>
                                        <p:attrNameLst>
                                          <p:attrName>ppt_x</p:attrName>
                                          <p:attrName>ppt_y</p:attrName>
                                        </p:attrNameLst>
                                      </p:cBhvr>
                                      <p:rCtr x="-1979" y="0"/>
                                    </p:animMotion>
                                  </p:childTnLst>
                                </p:cTn>
                              </p:par>
                              <p:par>
                                <p:cTn id="46" presetID="10" presetClass="entr" presetSubtype="0" fill="hold" grpId="0" nodeType="withEffect">
                                  <p:stCondLst>
                                    <p:cond delay="0"/>
                                  </p:stCondLst>
                                  <p:childTnLst>
                                    <p:set>
                                      <p:cBhvr>
                                        <p:cTn id="47" dur="1" fill="hold">
                                          <p:stCondLst>
                                            <p:cond delay="0"/>
                                          </p:stCondLst>
                                        </p:cTn>
                                        <p:tgtEl>
                                          <p:spTgt spid="92"/>
                                        </p:tgtEl>
                                        <p:attrNameLst>
                                          <p:attrName>style.visibility</p:attrName>
                                        </p:attrNameLst>
                                      </p:cBhvr>
                                      <p:to>
                                        <p:strVal val="visible"/>
                                      </p:to>
                                    </p:set>
                                    <p:animEffect transition="in" filter="fade">
                                      <p:cBhvr>
                                        <p:cTn id="48" dur="500"/>
                                        <p:tgtEl>
                                          <p:spTgt spid="92"/>
                                        </p:tgtEl>
                                      </p:cBhvr>
                                    </p:animEffect>
                                  </p:childTnLst>
                                </p:cTn>
                              </p:par>
                              <p:par>
                                <p:cTn id="49" presetID="10" presetClass="exit" presetSubtype="0" fill="hold" nodeType="withEffect">
                                  <p:stCondLst>
                                    <p:cond delay="0"/>
                                  </p:stCondLst>
                                  <p:childTnLst>
                                    <p:animEffect transition="out" filter="fade">
                                      <p:cBhvr>
                                        <p:cTn id="50" dur="500"/>
                                        <p:tgtEl>
                                          <p:spTgt spid="9"/>
                                        </p:tgtEl>
                                      </p:cBhvr>
                                    </p:animEffect>
                                    <p:set>
                                      <p:cBhvr>
                                        <p:cTn id="51" dur="1" fill="hold">
                                          <p:stCondLst>
                                            <p:cond delay="499"/>
                                          </p:stCondLst>
                                        </p:cTn>
                                        <p:tgtEl>
                                          <p:spTgt spid="9"/>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fade">
                                      <p:cBhvr>
                                        <p:cTn id="56" dur="500"/>
                                        <p:tgtEl>
                                          <p:spTgt spid="93"/>
                                        </p:tgtEl>
                                      </p:cBhvr>
                                    </p:animEffect>
                                  </p:childTnLst>
                                </p:cTn>
                              </p:par>
                              <p:par>
                                <p:cTn id="57" presetID="35" presetClass="path" presetSubtype="0" accel="50000" decel="50000" fill="hold" nodeType="withEffect">
                                  <p:stCondLst>
                                    <p:cond delay="0"/>
                                  </p:stCondLst>
                                  <p:childTnLst>
                                    <p:animMotion origin="layout" path="M 1.66667E-6 3.33333E-6 L -0.03958 3.33333E-6 " pathEditMode="relative" rAng="0" ptsTypes="AA">
                                      <p:cBhvr>
                                        <p:cTn id="58" dur="500" spd="-100000" fill="hold"/>
                                        <p:tgtEl>
                                          <p:spTgt spid="93"/>
                                        </p:tgtEl>
                                        <p:attrNameLst>
                                          <p:attrName>ppt_x</p:attrName>
                                          <p:attrName>ppt_y</p:attrName>
                                        </p:attrNameLst>
                                      </p:cBhvr>
                                      <p:rCtr x="-1979" y="0"/>
                                    </p:animMotion>
                                  </p:childTnLst>
                                </p:cTn>
                              </p:par>
                              <p:par>
                                <p:cTn id="59" presetID="10" presetClass="exit" presetSubtype="0" fill="hold" grpId="1" nodeType="withEffect">
                                  <p:stCondLst>
                                    <p:cond delay="0"/>
                                  </p:stCondLst>
                                  <p:childTnLst>
                                    <p:animEffect transition="out" filter="fade">
                                      <p:cBhvr>
                                        <p:cTn id="60" dur="500"/>
                                        <p:tgtEl>
                                          <p:spTgt spid="92"/>
                                        </p:tgtEl>
                                      </p:cBhvr>
                                    </p:animEffect>
                                    <p:set>
                                      <p:cBhvr>
                                        <p:cTn id="61" dur="1" fill="hold">
                                          <p:stCondLst>
                                            <p:cond delay="499"/>
                                          </p:stCondLst>
                                        </p:cTn>
                                        <p:tgtEl>
                                          <p:spTgt spid="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2" grpId="0" animBg="1"/>
      <p:bldP spid="92"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7C7D8854-E7BD-2586-3086-97D79DF91180}"/>
              </a:ext>
            </a:extLst>
          </p:cNvPr>
          <p:cNvGrpSpPr/>
          <p:nvPr/>
        </p:nvGrpSpPr>
        <p:grpSpPr>
          <a:xfrm>
            <a:off x="875017" y="2243797"/>
            <a:ext cx="3696405" cy="778835"/>
            <a:chOff x="1780694" y="3062546"/>
            <a:chExt cx="1497148" cy="315450"/>
          </a:xfrm>
        </p:grpSpPr>
        <p:grpSp>
          <p:nvGrpSpPr>
            <p:cNvPr id="4" name="그룹 3">
              <a:extLst>
                <a:ext uri="{FF2B5EF4-FFF2-40B4-BE49-F238E27FC236}">
                  <a16:creationId xmlns:a16="http://schemas.microsoft.com/office/drawing/2014/main" id="{AC684A99-9347-BF4E-2B23-C9A5B999A693}"/>
                </a:ext>
              </a:extLst>
            </p:cNvPr>
            <p:cNvGrpSpPr/>
            <p:nvPr/>
          </p:nvGrpSpPr>
          <p:grpSpPr>
            <a:xfrm>
              <a:off x="1780694" y="3062546"/>
              <a:ext cx="315450" cy="315450"/>
              <a:chOff x="4938512" y="2991117"/>
              <a:chExt cx="266635" cy="266635"/>
            </a:xfrm>
          </p:grpSpPr>
          <p:sp>
            <p:nvSpPr>
              <p:cNvPr id="6" name="사각형: 둥근 모서리 5">
                <a:extLst>
                  <a:ext uri="{FF2B5EF4-FFF2-40B4-BE49-F238E27FC236}">
                    <a16:creationId xmlns:a16="http://schemas.microsoft.com/office/drawing/2014/main" id="{5D9560E8-AE92-BC51-C776-AC2D6E29E088}"/>
                  </a:ext>
                </a:extLst>
              </p:cNvPr>
              <p:cNvSpPr/>
              <p:nvPr/>
            </p:nvSpPr>
            <p:spPr>
              <a:xfrm>
                <a:off x="4938512" y="2991117"/>
                <a:ext cx="266635" cy="266635"/>
              </a:xfrm>
              <a:prstGeom prst="roundRect">
                <a:avLst>
                  <a:gd name="adj" fmla="val 50000"/>
                </a:avLst>
              </a:prstGeom>
              <a:solidFill>
                <a:schemeClr val="bg1"/>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7" name="TextBox 6">
                <a:extLst>
                  <a:ext uri="{FF2B5EF4-FFF2-40B4-BE49-F238E27FC236}">
                    <a16:creationId xmlns:a16="http://schemas.microsoft.com/office/drawing/2014/main" id="{1AD8BF0F-BE0A-BDFC-C555-8EDCEAE1CA95}"/>
                  </a:ext>
                </a:extLst>
              </p:cNvPr>
              <p:cNvSpPr txBox="1"/>
              <p:nvPr/>
            </p:nvSpPr>
            <p:spPr>
              <a:xfrm>
                <a:off x="5019147" y="3019067"/>
                <a:ext cx="105368" cy="210735"/>
              </a:xfrm>
              <a:prstGeom prst="rect">
                <a:avLst/>
              </a:prstGeom>
              <a:noFill/>
            </p:spPr>
            <p:txBody>
              <a:bodyPr wrap="none" lIns="0" tIns="0" rIns="0" bIns="0" rtlCol="0" anchor="ctr">
                <a:spAutoFit/>
              </a:bodyPr>
              <a:lstStyle/>
              <a:p>
                <a:pPr algn="ctr"/>
                <a:r>
                  <a:rPr lang="en-US" altLang="ko-KR" sz="4000" dirty="0">
                    <a:ln>
                      <a:solidFill>
                        <a:schemeClr val="accent1">
                          <a:shade val="50000"/>
                          <a:alpha val="0"/>
                        </a:schemeClr>
                      </a:solidFill>
                    </a:ln>
                    <a:solidFill>
                      <a:srgbClr val="286EB4"/>
                    </a:solidFill>
                    <a:latin typeface="Kim jung chul Gothic Bold" panose="020B0803000000000000" pitchFamily="50" charset="-127"/>
                    <a:ea typeface="Kim jung chul Gothic Bold" panose="020B0803000000000000" pitchFamily="50" charset="-127"/>
                  </a:rPr>
                  <a:t>3</a:t>
                </a:r>
              </a:p>
            </p:txBody>
          </p:sp>
        </p:grpSp>
        <p:sp>
          <p:nvSpPr>
            <p:cNvPr id="5" name="TextBox 4">
              <a:extLst>
                <a:ext uri="{FF2B5EF4-FFF2-40B4-BE49-F238E27FC236}">
                  <a16:creationId xmlns:a16="http://schemas.microsoft.com/office/drawing/2014/main" id="{E901B0A7-D3C9-4B48-741F-36B82DBA4899}"/>
                </a:ext>
              </a:extLst>
            </p:cNvPr>
            <p:cNvSpPr txBox="1"/>
            <p:nvPr/>
          </p:nvSpPr>
          <p:spPr>
            <a:xfrm>
              <a:off x="2182538" y="3083151"/>
              <a:ext cx="1095304" cy="274248"/>
            </a:xfrm>
            <a:prstGeom prst="rect">
              <a:avLst/>
            </a:prstGeom>
            <a:noFill/>
          </p:spPr>
          <p:txBody>
            <a:bodyPr wrap="none" lIns="0" tIns="0" rIns="0" bIns="0" rtlCol="0" anchor="ctr">
              <a:spAutoFit/>
            </a:bodyPr>
            <a:lstStyle/>
            <a:p>
              <a:r>
                <a:rPr lang="ko-KR" altLang="en-US" sz="44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성격과 목표</a:t>
              </a:r>
            </a:p>
          </p:txBody>
        </p:sp>
      </p:grpSp>
    </p:spTree>
    <p:extLst>
      <p:ext uri="{BB962C8B-B14F-4D97-AF65-F5344CB8AC3E}">
        <p14:creationId xmlns:p14="http://schemas.microsoft.com/office/powerpoint/2010/main" val="2110619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그룹 4">
            <a:extLst>
              <a:ext uri="{FF2B5EF4-FFF2-40B4-BE49-F238E27FC236}">
                <a16:creationId xmlns:a16="http://schemas.microsoft.com/office/drawing/2014/main" id="{FC66A38C-6AD2-633D-2512-D8BFF3D0D2A9}"/>
              </a:ext>
            </a:extLst>
          </p:cNvPr>
          <p:cNvGrpSpPr/>
          <p:nvPr/>
        </p:nvGrpSpPr>
        <p:grpSpPr>
          <a:xfrm>
            <a:off x="1301610" y="325438"/>
            <a:ext cx="1088938" cy="630793"/>
            <a:chOff x="1301610" y="279718"/>
            <a:chExt cx="1088938" cy="630793"/>
          </a:xfrm>
        </p:grpSpPr>
        <p:grpSp>
          <p:nvGrpSpPr>
            <p:cNvPr id="39" name="그룹 38">
              <a:extLst>
                <a:ext uri="{FF2B5EF4-FFF2-40B4-BE49-F238E27FC236}">
                  <a16:creationId xmlns:a16="http://schemas.microsoft.com/office/drawing/2014/main" id="{A0EBEC4D-58BD-0E28-F9E5-33008E11C2B8}"/>
                </a:ext>
              </a:extLst>
            </p:cNvPr>
            <p:cNvGrpSpPr/>
            <p:nvPr/>
          </p:nvGrpSpPr>
          <p:grpSpPr>
            <a:xfrm>
              <a:off x="1311617" y="279718"/>
              <a:ext cx="1078931" cy="200151"/>
              <a:chOff x="1136519" y="175286"/>
              <a:chExt cx="1078931" cy="200151"/>
            </a:xfrm>
          </p:grpSpPr>
          <p:grpSp>
            <p:nvGrpSpPr>
              <p:cNvPr id="44" name="그룹 43">
                <a:extLst>
                  <a:ext uri="{FF2B5EF4-FFF2-40B4-BE49-F238E27FC236}">
                    <a16:creationId xmlns:a16="http://schemas.microsoft.com/office/drawing/2014/main" id="{B77DBB15-0752-069A-0822-DC547C173241}"/>
                  </a:ext>
                </a:extLst>
              </p:cNvPr>
              <p:cNvGrpSpPr/>
              <p:nvPr/>
            </p:nvGrpSpPr>
            <p:grpSpPr>
              <a:xfrm>
                <a:off x="1136519" y="175286"/>
                <a:ext cx="200152" cy="200151"/>
                <a:chOff x="1136519" y="175286"/>
                <a:chExt cx="200152" cy="200151"/>
              </a:xfrm>
            </p:grpSpPr>
            <p:sp>
              <p:nvSpPr>
                <p:cNvPr id="53" name="사각형: 둥근 모서리 52">
                  <a:extLst>
                    <a:ext uri="{FF2B5EF4-FFF2-40B4-BE49-F238E27FC236}">
                      <a16:creationId xmlns:a16="http://schemas.microsoft.com/office/drawing/2014/main" id="{CB6A3C2E-98D2-8E99-A74B-98D1197F5A18}"/>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54" name="TextBox 53">
                  <a:extLst>
                    <a:ext uri="{FF2B5EF4-FFF2-40B4-BE49-F238E27FC236}">
                      <a16:creationId xmlns:a16="http://schemas.microsoft.com/office/drawing/2014/main" id="{EE435B95-53EC-723D-DCE2-E58165A0CABC}"/>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48" name="TextBox 47">
                <a:extLst>
                  <a:ext uri="{FF2B5EF4-FFF2-40B4-BE49-F238E27FC236}">
                    <a16:creationId xmlns:a16="http://schemas.microsoft.com/office/drawing/2014/main" id="{754F0930-C6C5-DFAA-FC64-8B44A2C8FB16}"/>
                  </a:ext>
                </a:extLst>
              </p:cNvPr>
              <p:cNvSpPr txBox="1"/>
              <p:nvPr/>
            </p:nvSpPr>
            <p:spPr>
              <a:xfrm>
                <a:off x="1413949" y="175334"/>
                <a:ext cx="80150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성격과 목표</a:t>
                </a:r>
              </a:p>
            </p:txBody>
          </p:sp>
        </p:grpSp>
        <p:sp>
          <p:nvSpPr>
            <p:cNvPr id="43" name="TextBox 42">
              <a:extLst>
                <a:ext uri="{FF2B5EF4-FFF2-40B4-BE49-F238E27FC236}">
                  <a16:creationId xmlns:a16="http://schemas.microsoft.com/office/drawing/2014/main" id="{A5F9991F-89DF-17A6-2F0B-8505260567E3}"/>
                </a:ext>
              </a:extLst>
            </p:cNvPr>
            <p:cNvSpPr txBox="1"/>
            <p:nvPr/>
          </p:nvSpPr>
          <p:spPr>
            <a:xfrm>
              <a:off x="1301610" y="541179"/>
              <a:ext cx="554639" cy="369332"/>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성격</a:t>
              </a:r>
            </a:p>
          </p:txBody>
        </p:sp>
      </p:grpSp>
      <p:sp>
        <p:nvSpPr>
          <p:cNvPr id="3073" name="TextBox 3072">
            <a:extLst>
              <a:ext uri="{FF2B5EF4-FFF2-40B4-BE49-F238E27FC236}">
                <a16:creationId xmlns:a16="http://schemas.microsoft.com/office/drawing/2014/main" id="{2BD22A7C-09C0-DAFB-E144-5121053E26CD}"/>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3</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094" name="TextBox 3093">
            <a:extLst>
              <a:ext uri="{FF2B5EF4-FFF2-40B4-BE49-F238E27FC236}">
                <a16:creationId xmlns:a16="http://schemas.microsoft.com/office/drawing/2014/main" id="{8B809C60-2CA4-51C7-3EC5-A63B4BD3CA39}"/>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3151" name="그룹 3150">
            <a:extLst>
              <a:ext uri="{FF2B5EF4-FFF2-40B4-BE49-F238E27FC236}">
                <a16:creationId xmlns:a16="http://schemas.microsoft.com/office/drawing/2014/main" id="{3F6CC79B-4DA9-7265-48C4-73F80509FA10}"/>
              </a:ext>
            </a:extLst>
          </p:cNvPr>
          <p:cNvGrpSpPr/>
          <p:nvPr/>
        </p:nvGrpSpPr>
        <p:grpSpPr>
          <a:xfrm>
            <a:off x="474728" y="1321061"/>
            <a:ext cx="6534012" cy="1915157"/>
            <a:chOff x="474728" y="1321061"/>
            <a:chExt cx="6534012" cy="1915157"/>
          </a:xfrm>
        </p:grpSpPr>
        <p:grpSp>
          <p:nvGrpSpPr>
            <p:cNvPr id="3096" name="그룹 3095">
              <a:extLst>
                <a:ext uri="{FF2B5EF4-FFF2-40B4-BE49-F238E27FC236}">
                  <a16:creationId xmlns:a16="http://schemas.microsoft.com/office/drawing/2014/main" id="{666B7903-E816-6B06-FE9C-F3986ABDEC83}"/>
                </a:ext>
              </a:extLst>
            </p:cNvPr>
            <p:cNvGrpSpPr/>
            <p:nvPr/>
          </p:nvGrpSpPr>
          <p:grpSpPr>
            <a:xfrm>
              <a:off x="474728" y="1321061"/>
              <a:ext cx="3021200" cy="276999"/>
              <a:chOff x="474728" y="1359161"/>
              <a:chExt cx="3021200" cy="276999"/>
            </a:xfrm>
          </p:grpSpPr>
          <p:grpSp>
            <p:nvGrpSpPr>
              <p:cNvPr id="3114" name="그래픽 141">
                <a:extLst>
                  <a:ext uri="{FF2B5EF4-FFF2-40B4-BE49-F238E27FC236}">
                    <a16:creationId xmlns:a16="http://schemas.microsoft.com/office/drawing/2014/main" id="{4771D5AD-2749-A963-8BEA-671A635631EE}"/>
                  </a:ext>
                </a:extLst>
              </p:cNvPr>
              <p:cNvGrpSpPr/>
              <p:nvPr/>
            </p:nvGrpSpPr>
            <p:grpSpPr>
              <a:xfrm>
                <a:off x="474728" y="1366181"/>
                <a:ext cx="244208" cy="262959"/>
                <a:chOff x="2536048" y="5888632"/>
                <a:chExt cx="485368" cy="522636"/>
              </a:xfrm>
              <a:solidFill>
                <a:schemeClr val="accent1"/>
              </a:solidFill>
            </p:grpSpPr>
            <p:sp>
              <p:nvSpPr>
                <p:cNvPr id="3116" name="자유형: 도형 47">
                  <a:extLst>
                    <a:ext uri="{FF2B5EF4-FFF2-40B4-BE49-F238E27FC236}">
                      <a16:creationId xmlns:a16="http://schemas.microsoft.com/office/drawing/2014/main" id="{0274D8B9-51B2-EECB-1A2B-693059AA1AFA}"/>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sp>
              <p:nvSpPr>
                <p:cNvPr id="3117" name="자유형: 도형 48">
                  <a:extLst>
                    <a:ext uri="{FF2B5EF4-FFF2-40B4-BE49-F238E27FC236}">
                      <a16:creationId xmlns:a16="http://schemas.microsoft.com/office/drawing/2014/main" id="{EC024497-4645-809D-CE73-3F00291A0208}"/>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Bold" panose="020B0803000000000000" pitchFamily="50" charset="-127"/>
                    <a:ea typeface="Kim jung chul Gothic Bold" panose="020B0803000000000000" pitchFamily="50" charset="-127"/>
                  </a:endParaRPr>
                </a:p>
              </p:txBody>
            </p:sp>
          </p:grpSp>
          <p:sp>
            <p:nvSpPr>
              <p:cNvPr id="3115" name="TextBox 3114">
                <a:extLst>
                  <a:ext uri="{FF2B5EF4-FFF2-40B4-BE49-F238E27FC236}">
                    <a16:creationId xmlns:a16="http://schemas.microsoft.com/office/drawing/2014/main" id="{04E49071-2F36-4ABD-3BC4-7E7A001A6A75}"/>
                  </a:ext>
                </a:extLst>
              </p:cNvPr>
              <p:cNvSpPr txBox="1"/>
              <p:nvPr/>
            </p:nvSpPr>
            <p:spPr>
              <a:xfrm>
                <a:off x="778838" y="1359161"/>
                <a:ext cx="2717090"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교육과정 ‘성격’ 진술의 중점 </a:t>
                </a:r>
              </a:p>
            </p:txBody>
          </p:sp>
        </p:grpSp>
        <p:grpSp>
          <p:nvGrpSpPr>
            <p:cNvPr id="3150" name="그룹 3149">
              <a:extLst>
                <a:ext uri="{FF2B5EF4-FFF2-40B4-BE49-F238E27FC236}">
                  <a16:creationId xmlns:a16="http://schemas.microsoft.com/office/drawing/2014/main" id="{3DDC4DAB-212D-E7B7-72D0-92C66CB8CA64}"/>
                </a:ext>
              </a:extLst>
            </p:cNvPr>
            <p:cNvGrpSpPr/>
            <p:nvPr/>
          </p:nvGrpSpPr>
          <p:grpSpPr>
            <a:xfrm>
              <a:off x="775814" y="1727039"/>
              <a:ext cx="6232926" cy="1509179"/>
              <a:chOff x="775814" y="1727039"/>
              <a:chExt cx="6232926" cy="1509179"/>
            </a:xfrm>
          </p:grpSpPr>
          <p:grpSp>
            <p:nvGrpSpPr>
              <p:cNvPr id="3097" name="그룹 3096">
                <a:extLst>
                  <a:ext uri="{FF2B5EF4-FFF2-40B4-BE49-F238E27FC236}">
                    <a16:creationId xmlns:a16="http://schemas.microsoft.com/office/drawing/2014/main" id="{BE66A913-2742-92E5-2D94-28A7BDD91563}"/>
                  </a:ext>
                </a:extLst>
              </p:cNvPr>
              <p:cNvGrpSpPr/>
              <p:nvPr/>
            </p:nvGrpSpPr>
            <p:grpSpPr>
              <a:xfrm>
                <a:off x="775814" y="1727039"/>
                <a:ext cx="1867950" cy="215444"/>
                <a:chOff x="775814" y="1745958"/>
                <a:chExt cx="1867950" cy="215444"/>
              </a:xfrm>
            </p:grpSpPr>
            <p:sp>
              <p:nvSpPr>
                <p:cNvPr id="3112" name="Freeform 5">
                  <a:extLst>
                    <a:ext uri="{FF2B5EF4-FFF2-40B4-BE49-F238E27FC236}">
                      <a16:creationId xmlns:a16="http://schemas.microsoft.com/office/drawing/2014/main" id="{46174307-B714-2E66-094C-43232BE1D80D}"/>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3113" name="TextBox 3112">
                  <a:extLst>
                    <a:ext uri="{FF2B5EF4-FFF2-40B4-BE49-F238E27FC236}">
                      <a16:creationId xmlns:a16="http://schemas.microsoft.com/office/drawing/2014/main" id="{B36A4617-10FA-0EAE-A38E-CA86E74C7AE1}"/>
                    </a:ext>
                  </a:extLst>
                </p:cNvPr>
                <p:cNvSpPr txBox="1"/>
                <p:nvPr/>
              </p:nvSpPr>
              <p:spPr>
                <a:xfrm>
                  <a:off x="1003891" y="1745958"/>
                  <a:ext cx="1639873" cy="215444"/>
                </a:xfrm>
                <a:prstGeom prst="rect">
                  <a:avLst/>
                </a:prstGeom>
                <a:noFill/>
              </p:spPr>
              <p:txBody>
                <a:bodyPr wrap="none" lIns="0" tIns="0" rIns="0" bIns="0" rtlCol="0" anchor="ctr">
                  <a:spAutoFit/>
                </a:bodyPr>
                <a:lstStyle/>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성격 진술의 구성 변화</a:t>
                  </a:r>
                </a:p>
              </p:txBody>
            </p:sp>
          </p:grpSp>
          <p:grpSp>
            <p:nvGrpSpPr>
              <p:cNvPr id="3098" name="그룹 3097">
                <a:extLst>
                  <a:ext uri="{FF2B5EF4-FFF2-40B4-BE49-F238E27FC236}">
                    <a16:creationId xmlns:a16="http://schemas.microsoft.com/office/drawing/2014/main" id="{D3FDE702-FD23-F7E9-EB96-573407B2368F}"/>
                  </a:ext>
                </a:extLst>
              </p:cNvPr>
              <p:cNvGrpSpPr/>
              <p:nvPr/>
            </p:nvGrpSpPr>
            <p:grpSpPr>
              <a:xfrm>
                <a:off x="775814" y="2050473"/>
                <a:ext cx="3680945" cy="215444"/>
                <a:chOff x="775814" y="1745958"/>
                <a:chExt cx="3680945" cy="215444"/>
              </a:xfrm>
            </p:grpSpPr>
            <p:sp>
              <p:nvSpPr>
                <p:cNvPr id="3110" name="Freeform 5">
                  <a:extLst>
                    <a:ext uri="{FF2B5EF4-FFF2-40B4-BE49-F238E27FC236}">
                      <a16:creationId xmlns:a16="http://schemas.microsoft.com/office/drawing/2014/main" id="{956F1DD2-BBED-0166-ABAF-42C548B36AC0}"/>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3111" name="TextBox 3110">
                  <a:extLst>
                    <a:ext uri="{FF2B5EF4-FFF2-40B4-BE49-F238E27FC236}">
                      <a16:creationId xmlns:a16="http://schemas.microsoft.com/office/drawing/2014/main" id="{FAA9E128-EB97-3DEF-6AA2-6E724725A4A3}"/>
                    </a:ext>
                  </a:extLst>
                </p:cNvPr>
                <p:cNvSpPr txBox="1"/>
                <p:nvPr/>
              </p:nvSpPr>
              <p:spPr>
                <a:xfrm>
                  <a:off x="1003891" y="1745958"/>
                  <a:ext cx="3452868" cy="215444"/>
                </a:xfrm>
                <a:prstGeom prst="rect">
                  <a:avLst/>
                </a:prstGeom>
                <a:noFill/>
              </p:spPr>
              <p:txBody>
                <a:bodyPr wrap="none" lIns="0" tIns="0" rIns="0" bIns="0" rtlCol="0" anchor="ctr">
                  <a:spAutoFit/>
                </a:bodyPr>
                <a:lstStyle/>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미술의 정의와 역할을 인류 보편의 언어로 확대</a:t>
                  </a:r>
                </a:p>
              </p:txBody>
            </p:sp>
          </p:grpSp>
          <p:grpSp>
            <p:nvGrpSpPr>
              <p:cNvPr id="3099" name="그룹 3098">
                <a:extLst>
                  <a:ext uri="{FF2B5EF4-FFF2-40B4-BE49-F238E27FC236}">
                    <a16:creationId xmlns:a16="http://schemas.microsoft.com/office/drawing/2014/main" id="{52850A80-2551-D65C-D095-01667712A87C}"/>
                  </a:ext>
                </a:extLst>
              </p:cNvPr>
              <p:cNvGrpSpPr/>
              <p:nvPr/>
            </p:nvGrpSpPr>
            <p:grpSpPr>
              <a:xfrm>
                <a:off x="775814" y="2373907"/>
                <a:ext cx="3499806" cy="215444"/>
                <a:chOff x="775814" y="1745958"/>
                <a:chExt cx="3499806" cy="215444"/>
              </a:xfrm>
            </p:grpSpPr>
            <p:sp>
              <p:nvSpPr>
                <p:cNvPr id="3108" name="Freeform 5">
                  <a:extLst>
                    <a:ext uri="{FF2B5EF4-FFF2-40B4-BE49-F238E27FC236}">
                      <a16:creationId xmlns:a16="http://schemas.microsoft.com/office/drawing/2014/main" id="{1CD3136A-D0B1-F0A1-4DF7-E3EA6FCFB702}"/>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3109" name="TextBox 3108">
                  <a:extLst>
                    <a:ext uri="{FF2B5EF4-FFF2-40B4-BE49-F238E27FC236}">
                      <a16:creationId xmlns:a16="http://schemas.microsoft.com/office/drawing/2014/main" id="{C203C6C2-2279-BBAE-07FB-8D9E4C0E2089}"/>
                    </a:ext>
                  </a:extLst>
                </p:cNvPr>
                <p:cNvSpPr txBox="1"/>
                <p:nvPr/>
              </p:nvSpPr>
              <p:spPr>
                <a:xfrm>
                  <a:off x="1003891" y="1745958"/>
                  <a:ext cx="3271729" cy="215444"/>
                </a:xfrm>
                <a:prstGeom prst="rect">
                  <a:avLst/>
                </a:prstGeom>
                <a:noFill/>
              </p:spPr>
              <p:txBody>
                <a:bodyPr wrap="none" lIns="0" tIns="0" rIns="0" bIns="0" rtlCol="0" anchor="ctr">
                  <a:spAutoFit/>
                </a:bodyPr>
                <a:lstStyle/>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교과의 역할로서 역량을 통합적으로 제시</a:t>
                  </a:r>
                </a:p>
              </p:txBody>
            </p:sp>
          </p:grpSp>
          <p:grpSp>
            <p:nvGrpSpPr>
              <p:cNvPr id="3100" name="그룹 3099">
                <a:extLst>
                  <a:ext uri="{FF2B5EF4-FFF2-40B4-BE49-F238E27FC236}">
                    <a16:creationId xmlns:a16="http://schemas.microsoft.com/office/drawing/2014/main" id="{412C8C7D-DB1E-31E3-6982-325CC5D6390E}"/>
                  </a:ext>
                </a:extLst>
              </p:cNvPr>
              <p:cNvGrpSpPr/>
              <p:nvPr/>
            </p:nvGrpSpPr>
            <p:grpSpPr>
              <a:xfrm>
                <a:off x="775814" y="2697341"/>
                <a:ext cx="5030674" cy="215444"/>
                <a:chOff x="775814" y="1745958"/>
                <a:chExt cx="5030674" cy="215444"/>
              </a:xfrm>
            </p:grpSpPr>
            <p:sp>
              <p:nvSpPr>
                <p:cNvPr id="3106" name="Freeform 5">
                  <a:extLst>
                    <a:ext uri="{FF2B5EF4-FFF2-40B4-BE49-F238E27FC236}">
                      <a16:creationId xmlns:a16="http://schemas.microsoft.com/office/drawing/2014/main" id="{4491ABC1-EC5D-637B-4BA4-09A65E24F1BB}"/>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3107" name="TextBox 3106">
                  <a:extLst>
                    <a:ext uri="{FF2B5EF4-FFF2-40B4-BE49-F238E27FC236}">
                      <a16:creationId xmlns:a16="http://schemas.microsoft.com/office/drawing/2014/main" id="{66CFC0D5-4AA8-33D1-7F6C-A589783822EB}"/>
                    </a:ext>
                  </a:extLst>
                </p:cNvPr>
                <p:cNvSpPr txBox="1"/>
                <p:nvPr/>
              </p:nvSpPr>
              <p:spPr>
                <a:xfrm>
                  <a:off x="1003891" y="1745958"/>
                  <a:ext cx="4802597" cy="215444"/>
                </a:xfrm>
                <a:prstGeom prst="rect">
                  <a:avLst/>
                </a:prstGeom>
                <a:noFill/>
              </p:spPr>
              <p:txBody>
                <a:bodyPr wrap="none" lIns="0" tIns="0" rIns="0" bIns="0" rtlCol="0" anchor="ctr">
                  <a:spAutoFit/>
                </a:bodyPr>
                <a:lstStyle/>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깊이 있는 미술 교과 교육을 통해 학생들이 얻는 교육적 성과 기술</a:t>
                  </a:r>
                </a:p>
              </p:txBody>
            </p:sp>
          </p:grpSp>
          <p:grpSp>
            <p:nvGrpSpPr>
              <p:cNvPr id="3101" name="그룹 3100">
                <a:extLst>
                  <a:ext uri="{FF2B5EF4-FFF2-40B4-BE49-F238E27FC236}">
                    <a16:creationId xmlns:a16="http://schemas.microsoft.com/office/drawing/2014/main" id="{B81CE5DF-29ED-DCB8-C03F-A650D0363A74}"/>
                  </a:ext>
                </a:extLst>
              </p:cNvPr>
              <p:cNvGrpSpPr/>
              <p:nvPr/>
            </p:nvGrpSpPr>
            <p:grpSpPr>
              <a:xfrm>
                <a:off x="775814" y="3020774"/>
                <a:ext cx="6232926" cy="215444"/>
                <a:chOff x="775814" y="1745958"/>
                <a:chExt cx="6232926" cy="215444"/>
              </a:xfrm>
            </p:grpSpPr>
            <p:sp>
              <p:nvSpPr>
                <p:cNvPr id="3104" name="Freeform 5">
                  <a:extLst>
                    <a:ext uri="{FF2B5EF4-FFF2-40B4-BE49-F238E27FC236}">
                      <a16:creationId xmlns:a16="http://schemas.microsoft.com/office/drawing/2014/main" id="{A14141FD-8C4E-0FAC-244A-05ABC61DB771}"/>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3105" name="TextBox 3104">
                  <a:extLst>
                    <a:ext uri="{FF2B5EF4-FFF2-40B4-BE49-F238E27FC236}">
                      <a16:creationId xmlns:a16="http://schemas.microsoft.com/office/drawing/2014/main" id="{A789C5AD-3C78-7CF8-29F4-B0F5BAC87B99}"/>
                    </a:ext>
                  </a:extLst>
                </p:cNvPr>
                <p:cNvSpPr txBox="1"/>
                <p:nvPr/>
              </p:nvSpPr>
              <p:spPr>
                <a:xfrm>
                  <a:off x="1003891" y="1745958"/>
                  <a:ext cx="6004849" cy="215444"/>
                </a:xfrm>
                <a:prstGeom prst="rect">
                  <a:avLst/>
                </a:prstGeom>
                <a:noFill/>
              </p:spPr>
              <p:txBody>
                <a:bodyPr wrap="none" lIns="0" tIns="0" rIns="0" bIns="0" rtlCol="0" anchor="ctr">
                  <a:spAutoFit/>
                </a:bodyPr>
                <a:lstStyle/>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전환</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생태전환적 가치</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민주 시민 등 오늘날 미술과의 중요성 및 의의 명시</a:t>
                  </a:r>
                </a:p>
              </p:txBody>
            </p:sp>
          </p:grpSp>
        </p:grpSp>
      </p:grpSp>
      <p:grpSp>
        <p:nvGrpSpPr>
          <p:cNvPr id="3152" name="그룹 3151">
            <a:extLst>
              <a:ext uri="{FF2B5EF4-FFF2-40B4-BE49-F238E27FC236}">
                <a16:creationId xmlns:a16="http://schemas.microsoft.com/office/drawing/2014/main" id="{0186541D-6A62-1DE0-CE0D-D39A68AB28EA}"/>
              </a:ext>
            </a:extLst>
          </p:cNvPr>
          <p:cNvGrpSpPr/>
          <p:nvPr/>
        </p:nvGrpSpPr>
        <p:grpSpPr>
          <a:xfrm>
            <a:off x="458635" y="3568961"/>
            <a:ext cx="8226731" cy="2593714"/>
            <a:chOff x="458635" y="3568961"/>
            <a:chExt cx="8226731" cy="2593714"/>
          </a:xfrm>
        </p:grpSpPr>
        <p:grpSp>
          <p:nvGrpSpPr>
            <p:cNvPr id="3118" name="그룹 3117">
              <a:extLst>
                <a:ext uri="{FF2B5EF4-FFF2-40B4-BE49-F238E27FC236}">
                  <a16:creationId xmlns:a16="http://schemas.microsoft.com/office/drawing/2014/main" id="{B74C1A28-BDE8-790D-FD3B-8F4E696BB7B5}"/>
                </a:ext>
              </a:extLst>
            </p:cNvPr>
            <p:cNvGrpSpPr/>
            <p:nvPr/>
          </p:nvGrpSpPr>
          <p:grpSpPr>
            <a:xfrm>
              <a:off x="474728" y="3568961"/>
              <a:ext cx="7592965" cy="276999"/>
              <a:chOff x="474728" y="1359161"/>
              <a:chExt cx="7592965" cy="276999"/>
            </a:xfrm>
          </p:grpSpPr>
          <p:grpSp>
            <p:nvGrpSpPr>
              <p:cNvPr id="3119" name="그래픽 141">
                <a:extLst>
                  <a:ext uri="{FF2B5EF4-FFF2-40B4-BE49-F238E27FC236}">
                    <a16:creationId xmlns:a16="http://schemas.microsoft.com/office/drawing/2014/main" id="{57081EC9-5D91-2C2D-1A49-A8342E104A0D}"/>
                  </a:ext>
                </a:extLst>
              </p:cNvPr>
              <p:cNvGrpSpPr/>
              <p:nvPr/>
            </p:nvGrpSpPr>
            <p:grpSpPr>
              <a:xfrm>
                <a:off x="474728" y="1366181"/>
                <a:ext cx="244208" cy="262959"/>
                <a:chOff x="2536048" y="5888632"/>
                <a:chExt cx="485368" cy="522636"/>
              </a:xfrm>
              <a:solidFill>
                <a:schemeClr val="accent1"/>
              </a:solidFill>
            </p:grpSpPr>
            <p:sp>
              <p:nvSpPr>
                <p:cNvPr id="3121" name="자유형: 도형 47">
                  <a:extLst>
                    <a:ext uri="{FF2B5EF4-FFF2-40B4-BE49-F238E27FC236}">
                      <a16:creationId xmlns:a16="http://schemas.microsoft.com/office/drawing/2014/main" id="{D7C5ABE2-CEC6-E26B-61F2-03D66895E406}"/>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sp>
              <p:nvSpPr>
                <p:cNvPr id="3122" name="자유형: 도형 48">
                  <a:extLst>
                    <a:ext uri="{FF2B5EF4-FFF2-40B4-BE49-F238E27FC236}">
                      <a16:creationId xmlns:a16="http://schemas.microsoft.com/office/drawing/2014/main" id="{0143399D-5B6F-E222-56EB-F1574E940720}"/>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Bold" panose="020B0803000000000000" pitchFamily="50" charset="-127"/>
                    <a:ea typeface="Kim jung chul Gothic Bold" panose="020B0803000000000000" pitchFamily="50" charset="-127"/>
                  </a:endParaRPr>
                </a:p>
              </p:txBody>
            </p:sp>
          </p:grpSp>
          <p:sp>
            <p:nvSpPr>
              <p:cNvPr id="3120" name="TextBox 3119">
                <a:extLst>
                  <a:ext uri="{FF2B5EF4-FFF2-40B4-BE49-F238E27FC236}">
                    <a16:creationId xmlns:a16="http://schemas.microsoft.com/office/drawing/2014/main" id="{FCF19155-87E7-EA06-0868-1B22E07E958A}"/>
                  </a:ext>
                </a:extLst>
              </p:cNvPr>
              <p:cNvSpPr txBox="1"/>
              <p:nvPr/>
            </p:nvSpPr>
            <p:spPr>
              <a:xfrm>
                <a:off x="778838" y="1359161"/>
                <a:ext cx="7288855" cy="276999"/>
              </a:xfrm>
              <a:prstGeom prst="rect">
                <a:avLst/>
              </a:prstGeom>
              <a:noFill/>
            </p:spPr>
            <p:txBody>
              <a:bodyPr wrap="none" lIns="0" tIns="0" rIns="0" bIns="0" rtlCol="0" anchor="t">
                <a:spAutoFit/>
              </a:bodyPr>
              <a:lstStyle/>
              <a:p>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2015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교육과정과 </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2022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교육과정의 ‘성격’ 진술의 구성 변화</a:t>
                </a:r>
              </a:p>
            </p:txBody>
          </p:sp>
        </p:grpSp>
        <p:grpSp>
          <p:nvGrpSpPr>
            <p:cNvPr id="3123" name="그룹 3122">
              <a:extLst>
                <a:ext uri="{FF2B5EF4-FFF2-40B4-BE49-F238E27FC236}">
                  <a16:creationId xmlns:a16="http://schemas.microsoft.com/office/drawing/2014/main" id="{8C754DE3-539F-040B-22DC-4BAA261517DD}"/>
                </a:ext>
              </a:extLst>
            </p:cNvPr>
            <p:cNvGrpSpPr/>
            <p:nvPr/>
          </p:nvGrpSpPr>
          <p:grpSpPr>
            <a:xfrm>
              <a:off x="458635" y="3963467"/>
              <a:ext cx="8226731" cy="2199208"/>
              <a:chOff x="458635" y="3963467"/>
              <a:chExt cx="8226731" cy="2199208"/>
            </a:xfrm>
          </p:grpSpPr>
          <p:grpSp>
            <p:nvGrpSpPr>
              <p:cNvPr id="3124" name="그룹 3123">
                <a:extLst>
                  <a:ext uri="{FF2B5EF4-FFF2-40B4-BE49-F238E27FC236}">
                    <a16:creationId xmlns:a16="http://schemas.microsoft.com/office/drawing/2014/main" id="{06C131BC-0331-F4C1-376C-78B1ADA838FB}"/>
                  </a:ext>
                </a:extLst>
              </p:cNvPr>
              <p:cNvGrpSpPr/>
              <p:nvPr/>
            </p:nvGrpSpPr>
            <p:grpSpPr>
              <a:xfrm>
                <a:off x="4542606" y="3963467"/>
                <a:ext cx="4142760" cy="2199208"/>
                <a:chOff x="4558698" y="3963467"/>
                <a:chExt cx="4142760" cy="2199208"/>
              </a:xfrm>
            </p:grpSpPr>
            <p:sp>
              <p:nvSpPr>
                <p:cNvPr id="3141" name="사각형: 둥근 모서리 3140">
                  <a:extLst>
                    <a:ext uri="{FF2B5EF4-FFF2-40B4-BE49-F238E27FC236}">
                      <a16:creationId xmlns:a16="http://schemas.microsoft.com/office/drawing/2014/main" id="{69261FD3-1949-18C3-445F-02348ED4CC27}"/>
                    </a:ext>
                  </a:extLst>
                </p:cNvPr>
                <p:cNvSpPr/>
                <p:nvPr/>
              </p:nvSpPr>
              <p:spPr>
                <a:xfrm>
                  <a:off x="4590019" y="4419810"/>
                  <a:ext cx="4080119" cy="1742865"/>
                </a:xfrm>
                <a:prstGeom prst="roundRect">
                  <a:avLst>
                    <a:gd name="adj" fmla="val 5596"/>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3142" name="사각형: 둥근 모서리 3141">
                  <a:extLst>
                    <a:ext uri="{FF2B5EF4-FFF2-40B4-BE49-F238E27FC236}">
                      <a16:creationId xmlns:a16="http://schemas.microsoft.com/office/drawing/2014/main" id="{E9A829E1-8042-3B90-BEDA-8BA68CD13454}"/>
                    </a:ext>
                  </a:extLst>
                </p:cNvPr>
                <p:cNvSpPr/>
                <p:nvPr/>
              </p:nvSpPr>
              <p:spPr>
                <a:xfrm>
                  <a:off x="4643422" y="4841752"/>
                  <a:ext cx="3973313" cy="407176"/>
                </a:xfrm>
                <a:prstGeom prst="roundRect">
                  <a:avLst>
                    <a:gd name="adj" fmla="val 1365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143" name="사각형: 둥근 모서리 3142">
                  <a:extLst>
                    <a:ext uri="{FF2B5EF4-FFF2-40B4-BE49-F238E27FC236}">
                      <a16:creationId xmlns:a16="http://schemas.microsoft.com/office/drawing/2014/main" id="{79E2CE66-B545-E032-38F3-07B150C1930E}"/>
                    </a:ext>
                  </a:extLst>
                </p:cNvPr>
                <p:cNvSpPr/>
                <p:nvPr/>
              </p:nvSpPr>
              <p:spPr>
                <a:xfrm>
                  <a:off x="4643422" y="5680716"/>
                  <a:ext cx="3973313" cy="407176"/>
                </a:xfrm>
                <a:prstGeom prst="roundRect">
                  <a:avLst>
                    <a:gd name="adj" fmla="val 1365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144" name="자유형: 도형 3143">
                  <a:extLst>
                    <a:ext uri="{FF2B5EF4-FFF2-40B4-BE49-F238E27FC236}">
                      <a16:creationId xmlns:a16="http://schemas.microsoft.com/office/drawing/2014/main" id="{FD1D3386-51CF-58AC-5897-07B48F482FA8}"/>
                    </a:ext>
                  </a:extLst>
                </p:cNvPr>
                <p:cNvSpPr/>
                <p:nvPr/>
              </p:nvSpPr>
              <p:spPr>
                <a:xfrm>
                  <a:off x="4558698" y="3963467"/>
                  <a:ext cx="4142760" cy="501565"/>
                </a:xfrm>
                <a:custGeom>
                  <a:avLst/>
                  <a:gdLst>
                    <a:gd name="connsiteX0" fmla="*/ 92335 w 3786555"/>
                    <a:gd name="connsiteY0" fmla="*/ 0 h 458439"/>
                    <a:gd name="connsiteX1" fmla="*/ 3694220 w 3786555"/>
                    <a:gd name="connsiteY1" fmla="*/ 0 h 458439"/>
                    <a:gd name="connsiteX2" fmla="*/ 3786555 w 3786555"/>
                    <a:gd name="connsiteY2" fmla="*/ 92335 h 458439"/>
                    <a:gd name="connsiteX3" fmla="*/ 3786555 w 3786555"/>
                    <a:gd name="connsiteY3" fmla="*/ 458439 h 458439"/>
                    <a:gd name="connsiteX4" fmla="*/ 3692101 w 3786555"/>
                    <a:gd name="connsiteY4" fmla="*/ 363985 h 458439"/>
                    <a:gd name="connsiteX5" fmla="*/ 94454 w 3786555"/>
                    <a:gd name="connsiteY5" fmla="*/ 363985 h 458439"/>
                    <a:gd name="connsiteX6" fmla="*/ 0 w 3786555"/>
                    <a:gd name="connsiteY6" fmla="*/ 458439 h 458439"/>
                    <a:gd name="connsiteX7" fmla="*/ 0 w 3786555"/>
                    <a:gd name="connsiteY7" fmla="*/ 92335 h 458439"/>
                    <a:gd name="connsiteX8" fmla="*/ 92335 w 3786555"/>
                    <a:gd name="connsiteY8" fmla="*/ 0 h 45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6555" h="458439">
                      <a:moveTo>
                        <a:pt x="92335" y="0"/>
                      </a:moveTo>
                      <a:lnTo>
                        <a:pt x="3694220" y="0"/>
                      </a:lnTo>
                      <a:cubicBezTo>
                        <a:pt x="3745215" y="0"/>
                        <a:pt x="3786555" y="41340"/>
                        <a:pt x="3786555" y="92335"/>
                      </a:cubicBezTo>
                      <a:lnTo>
                        <a:pt x="3786555" y="458439"/>
                      </a:lnTo>
                      <a:cubicBezTo>
                        <a:pt x="3786555" y="406273"/>
                        <a:pt x="3744267" y="363985"/>
                        <a:pt x="3692101" y="363985"/>
                      </a:cubicBezTo>
                      <a:lnTo>
                        <a:pt x="94454" y="363985"/>
                      </a:lnTo>
                      <a:cubicBezTo>
                        <a:pt x="42288" y="363985"/>
                        <a:pt x="0" y="406273"/>
                        <a:pt x="0" y="458439"/>
                      </a:cubicBezTo>
                      <a:lnTo>
                        <a:pt x="0" y="92335"/>
                      </a:lnTo>
                      <a:cubicBezTo>
                        <a:pt x="0" y="41340"/>
                        <a:pt x="41340" y="0"/>
                        <a:pt x="92335" y="0"/>
                      </a:cubicBez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sp>
              <p:nvSpPr>
                <p:cNvPr id="3145" name="TextBox 3144">
                  <a:extLst>
                    <a:ext uri="{FF2B5EF4-FFF2-40B4-BE49-F238E27FC236}">
                      <a16:creationId xmlns:a16="http://schemas.microsoft.com/office/drawing/2014/main" id="{3CCA3EBC-C0FB-B77A-04D8-201E2F006407}"/>
                    </a:ext>
                  </a:extLst>
                </p:cNvPr>
                <p:cNvSpPr txBox="1"/>
                <p:nvPr/>
              </p:nvSpPr>
              <p:spPr>
                <a:xfrm>
                  <a:off x="5315616" y="4023205"/>
                  <a:ext cx="2628925" cy="276999"/>
                </a:xfrm>
                <a:prstGeom prst="rect">
                  <a:avLst/>
                </a:prstGeom>
                <a:noFill/>
              </p:spPr>
              <p:txBody>
                <a:bodyPr wrap="none" lIns="0" tIns="0" rIns="0" bIns="0" rtlCol="0" anchor="ctr">
                  <a:spAutoFit/>
                </a:bodyPr>
                <a:lstStyle>
                  <a:defPPr>
                    <a:defRPr lang="ko-KR"/>
                  </a:defPPr>
                  <a:lvl1pPr algn="ctr">
                    <a:defRPr sz="1500">
                      <a:ln>
                        <a:solidFill>
                          <a:srgbClr val="189F98">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800" dirty="0">
                      <a:latin typeface="Kim jung chul Gothic Bold" panose="020B0803000000000000" pitchFamily="50" charset="-127"/>
                      <a:ea typeface="Kim jung chul Gothic Bold" panose="020B0803000000000000" pitchFamily="50" charset="-127"/>
                    </a:rPr>
                    <a:t>2022 </a:t>
                  </a:r>
                  <a:r>
                    <a:rPr lang="ko-KR" altLang="en-US" sz="1800" dirty="0">
                      <a:latin typeface="Kim jung chul Gothic Bold" panose="020B0803000000000000" pitchFamily="50" charset="-127"/>
                      <a:ea typeface="Kim jung chul Gothic Bold" panose="020B0803000000000000" pitchFamily="50" charset="-127"/>
                    </a:rPr>
                    <a:t>개정 미술과 교육과정</a:t>
                  </a:r>
                </a:p>
              </p:txBody>
            </p:sp>
            <p:sp>
              <p:nvSpPr>
                <p:cNvPr id="3146" name="TextBox 3145">
                  <a:extLst>
                    <a:ext uri="{FF2B5EF4-FFF2-40B4-BE49-F238E27FC236}">
                      <a16:creationId xmlns:a16="http://schemas.microsoft.com/office/drawing/2014/main" id="{49DBA058-97DE-E272-75BE-C84C607A0994}"/>
                    </a:ext>
                  </a:extLst>
                </p:cNvPr>
                <p:cNvSpPr txBox="1"/>
                <p:nvPr/>
              </p:nvSpPr>
              <p:spPr>
                <a:xfrm>
                  <a:off x="5943993" y="4520598"/>
                  <a:ext cx="1372171" cy="215444"/>
                </a:xfrm>
                <a:prstGeom prst="rect">
                  <a:avLst/>
                </a:prstGeom>
                <a:noFill/>
              </p:spPr>
              <p:txBody>
                <a:bodyPr wrap="none" lIns="0" tIns="0" rIns="0" bIns="0" rtlCol="0" anchor="ctr">
                  <a:spAutoFit/>
                </a:bodyPr>
                <a:lstStyle/>
                <a:p>
                  <a:pPr algn="ct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미술의 정의와 역할</a:t>
                  </a:r>
                </a:p>
              </p:txBody>
            </p:sp>
            <p:sp>
              <p:nvSpPr>
                <p:cNvPr id="3147" name="TextBox 3146">
                  <a:extLst>
                    <a:ext uri="{FF2B5EF4-FFF2-40B4-BE49-F238E27FC236}">
                      <a16:creationId xmlns:a16="http://schemas.microsoft.com/office/drawing/2014/main" id="{851EE637-4287-CDE0-BDC1-3B9888A94C95}"/>
                    </a:ext>
                  </a:extLst>
                </p:cNvPr>
                <p:cNvSpPr txBox="1"/>
                <p:nvPr/>
              </p:nvSpPr>
              <p:spPr>
                <a:xfrm>
                  <a:off x="5999296" y="4937618"/>
                  <a:ext cx="1261564" cy="215444"/>
                </a:xfrm>
                <a:prstGeom prst="rect">
                  <a:avLst/>
                </a:prstGeom>
                <a:noFill/>
              </p:spPr>
              <p:txBody>
                <a:bodyPr wrap="none" lIns="0" tIns="0" rIns="0" bIns="0" rtlCol="0" anchor="ctr">
                  <a:spAutoFit/>
                </a:bodyPr>
                <a:lstStyle/>
                <a:p>
                  <a:pPr algn="ct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교과의 역할</a:t>
                  </a:r>
                </a:p>
              </p:txBody>
            </p:sp>
            <p:sp>
              <p:nvSpPr>
                <p:cNvPr id="3148" name="TextBox 3147">
                  <a:extLst>
                    <a:ext uri="{FF2B5EF4-FFF2-40B4-BE49-F238E27FC236}">
                      <a16:creationId xmlns:a16="http://schemas.microsoft.com/office/drawing/2014/main" id="{1AD9AB47-44DA-0FA0-2E08-BAF3AB4DCBD1}"/>
                    </a:ext>
                  </a:extLst>
                </p:cNvPr>
                <p:cNvSpPr txBox="1"/>
                <p:nvPr/>
              </p:nvSpPr>
              <p:spPr>
                <a:xfrm>
                  <a:off x="5680299" y="5354638"/>
                  <a:ext cx="1899559" cy="215444"/>
                </a:xfrm>
                <a:prstGeom prst="rect">
                  <a:avLst/>
                </a:prstGeom>
                <a:noFill/>
              </p:spPr>
              <p:txBody>
                <a:bodyPr wrap="none" lIns="0" tIns="0" rIns="0" bIns="0" rtlCol="0" anchor="ctr">
                  <a:spAutoFit/>
                </a:bodyPr>
                <a:lstStyle/>
                <a:p>
                  <a:pPr algn="ct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학생들이 얻는 교육적 성과</a:t>
                  </a:r>
                </a:p>
              </p:txBody>
            </p:sp>
            <p:sp>
              <p:nvSpPr>
                <p:cNvPr id="3149" name="TextBox 3148">
                  <a:extLst>
                    <a:ext uri="{FF2B5EF4-FFF2-40B4-BE49-F238E27FC236}">
                      <a16:creationId xmlns:a16="http://schemas.microsoft.com/office/drawing/2014/main" id="{3B1ED070-DFE9-0E24-1567-583FBF067089}"/>
                    </a:ext>
                  </a:extLst>
                </p:cNvPr>
                <p:cNvSpPr txBox="1"/>
                <p:nvPr/>
              </p:nvSpPr>
              <p:spPr>
                <a:xfrm>
                  <a:off x="5600950" y="5771658"/>
                  <a:ext cx="2058256" cy="215444"/>
                </a:xfrm>
                <a:prstGeom prst="rect">
                  <a:avLst/>
                </a:prstGeom>
                <a:noFill/>
              </p:spPr>
              <p:txBody>
                <a:bodyPr wrap="none" lIns="0" tIns="0" rIns="0" bIns="0" rtlCol="0" anchor="ctr">
                  <a:spAutoFit/>
                </a:bodyPr>
                <a:lstStyle/>
                <a:p>
                  <a:pPr algn="ct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오늘날 미술의 중요성과 의의</a:t>
                  </a:r>
                </a:p>
              </p:txBody>
            </p:sp>
          </p:grpSp>
          <p:grpSp>
            <p:nvGrpSpPr>
              <p:cNvPr id="3125" name="그룹 3124">
                <a:extLst>
                  <a:ext uri="{FF2B5EF4-FFF2-40B4-BE49-F238E27FC236}">
                    <a16:creationId xmlns:a16="http://schemas.microsoft.com/office/drawing/2014/main" id="{FA3D8B03-8320-CDF2-9BDE-17274B5BDF4B}"/>
                  </a:ext>
                </a:extLst>
              </p:cNvPr>
              <p:cNvGrpSpPr/>
              <p:nvPr/>
            </p:nvGrpSpPr>
            <p:grpSpPr>
              <a:xfrm>
                <a:off x="458635" y="4153137"/>
                <a:ext cx="3999065" cy="2009538"/>
                <a:chOff x="458635" y="4153137"/>
                <a:chExt cx="3999065" cy="2009538"/>
              </a:xfrm>
            </p:grpSpPr>
            <p:grpSp>
              <p:nvGrpSpPr>
                <p:cNvPr id="3126" name="그룹 3125">
                  <a:extLst>
                    <a:ext uri="{FF2B5EF4-FFF2-40B4-BE49-F238E27FC236}">
                      <a16:creationId xmlns:a16="http://schemas.microsoft.com/office/drawing/2014/main" id="{7981BA47-EA5F-A9C5-6052-C658FA25AC78}"/>
                    </a:ext>
                  </a:extLst>
                </p:cNvPr>
                <p:cNvGrpSpPr/>
                <p:nvPr/>
              </p:nvGrpSpPr>
              <p:grpSpPr>
                <a:xfrm>
                  <a:off x="458635" y="4153137"/>
                  <a:ext cx="3100755" cy="2009538"/>
                  <a:chOff x="474727" y="4153137"/>
                  <a:chExt cx="3100755" cy="2009538"/>
                </a:xfrm>
              </p:grpSpPr>
              <p:sp>
                <p:nvSpPr>
                  <p:cNvPr id="3128" name="사각형: 둥근 모서리 3127">
                    <a:extLst>
                      <a:ext uri="{FF2B5EF4-FFF2-40B4-BE49-F238E27FC236}">
                        <a16:creationId xmlns:a16="http://schemas.microsoft.com/office/drawing/2014/main" id="{8774DA41-5C9A-E8C1-575E-5B0B42F00C8E}"/>
                      </a:ext>
                    </a:extLst>
                  </p:cNvPr>
                  <p:cNvSpPr/>
                  <p:nvPr/>
                </p:nvSpPr>
                <p:spPr>
                  <a:xfrm>
                    <a:off x="502750" y="4570242"/>
                    <a:ext cx="3044709" cy="1592433"/>
                  </a:xfrm>
                  <a:prstGeom prst="roundRect">
                    <a:avLst>
                      <a:gd name="adj" fmla="val 5596"/>
                    </a:avLst>
                  </a:prstGeom>
                  <a:solidFill>
                    <a:schemeClr val="bg1"/>
                  </a:solid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3129" name="사각형: 둥근 모서리 3128">
                    <a:extLst>
                      <a:ext uri="{FF2B5EF4-FFF2-40B4-BE49-F238E27FC236}">
                        <a16:creationId xmlns:a16="http://schemas.microsoft.com/office/drawing/2014/main" id="{B629063F-28E1-3A28-2EB6-C7BE764125C0}"/>
                      </a:ext>
                    </a:extLst>
                  </p:cNvPr>
                  <p:cNvSpPr/>
                  <p:nvPr/>
                </p:nvSpPr>
                <p:spPr>
                  <a:xfrm>
                    <a:off x="554237" y="4894091"/>
                    <a:ext cx="2941734" cy="316082"/>
                  </a:xfrm>
                  <a:prstGeom prst="roundRect">
                    <a:avLst>
                      <a:gd name="adj" fmla="val 1365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130" name="사각형: 둥근 모서리 3129">
                    <a:extLst>
                      <a:ext uri="{FF2B5EF4-FFF2-40B4-BE49-F238E27FC236}">
                        <a16:creationId xmlns:a16="http://schemas.microsoft.com/office/drawing/2014/main" id="{3A5F8AB0-B94A-42BA-2BF2-221B461DAEDB}"/>
                      </a:ext>
                    </a:extLst>
                  </p:cNvPr>
                  <p:cNvSpPr/>
                  <p:nvPr/>
                </p:nvSpPr>
                <p:spPr>
                  <a:xfrm>
                    <a:off x="554237" y="5529799"/>
                    <a:ext cx="2941734" cy="316082"/>
                  </a:xfrm>
                  <a:prstGeom prst="roundRect">
                    <a:avLst>
                      <a:gd name="adj" fmla="val 1365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3131" name="그룹 3130">
                    <a:extLst>
                      <a:ext uri="{FF2B5EF4-FFF2-40B4-BE49-F238E27FC236}">
                        <a16:creationId xmlns:a16="http://schemas.microsoft.com/office/drawing/2014/main" id="{7B708ECC-C65B-C7D7-727D-4B4DA1E3E75D}"/>
                      </a:ext>
                    </a:extLst>
                  </p:cNvPr>
                  <p:cNvGrpSpPr/>
                  <p:nvPr/>
                </p:nvGrpSpPr>
                <p:grpSpPr>
                  <a:xfrm>
                    <a:off x="474727" y="4153137"/>
                    <a:ext cx="3100755" cy="458439"/>
                    <a:chOff x="474727" y="4048362"/>
                    <a:chExt cx="3100755" cy="458439"/>
                  </a:xfrm>
                </p:grpSpPr>
                <p:grpSp>
                  <p:nvGrpSpPr>
                    <p:cNvPr id="3137" name="그룹 3136">
                      <a:extLst>
                        <a:ext uri="{FF2B5EF4-FFF2-40B4-BE49-F238E27FC236}">
                          <a16:creationId xmlns:a16="http://schemas.microsoft.com/office/drawing/2014/main" id="{13C7A035-881C-E680-C4B2-4503F2130214}"/>
                        </a:ext>
                      </a:extLst>
                    </p:cNvPr>
                    <p:cNvGrpSpPr/>
                    <p:nvPr/>
                  </p:nvGrpSpPr>
                  <p:grpSpPr>
                    <a:xfrm>
                      <a:off x="474727" y="4048362"/>
                      <a:ext cx="3100755" cy="458439"/>
                      <a:chOff x="474727" y="4048362"/>
                      <a:chExt cx="3100755" cy="458439"/>
                    </a:xfrm>
                  </p:grpSpPr>
                  <p:sp>
                    <p:nvSpPr>
                      <p:cNvPr id="3139" name="자유형: 도형 3138">
                        <a:extLst>
                          <a:ext uri="{FF2B5EF4-FFF2-40B4-BE49-F238E27FC236}">
                            <a16:creationId xmlns:a16="http://schemas.microsoft.com/office/drawing/2014/main" id="{64D4BEB2-93C4-892C-BBF5-3E878B1933D5}"/>
                          </a:ext>
                        </a:extLst>
                      </p:cNvPr>
                      <p:cNvSpPr/>
                      <p:nvPr/>
                    </p:nvSpPr>
                    <p:spPr>
                      <a:xfrm>
                        <a:off x="1585913" y="4048362"/>
                        <a:ext cx="1989569" cy="458439"/>
                      </a:xfrm>
                      <a:custGeom>
                        <a:avLst/>
                        <a:gdLst>
                          <a:gd name="connsiteX0" fmla="*/ 0 w 1989569"/>
                          <a:gd name="connsiteY0" fmla="*/ 0 h 458439"/>
                          <a:gd name="connsiteX1" fmla="*/ 1897234 w 1989569"/>
                          <a:gd name="connsiteY1" fmla="*/ 0 h 458439"/>
                          <a:gd name="connsiteX2" fmla="*/ 1989569 w 1989569"/>
                          <a:gd name="connsiteY2" fmla="*/ 92335 h 458439"/>
                          <a:gd name="connsiteX3" fmla="*/ 1989569 w 1989569"/>
                          <a:gd name="connsiteY3" fmla="*/ 458439 h 458439"/>
                          <a:gd name="connsiteX4" fmla="*/ 1895115 w 1989569"/>
                          <a:gd name="connsiteY4" fmla="*/ 363985 h 458439"/>
                          <a:gd name="connsiteX5" fmla="*/ 0 w 1989569"/>
                          <a:gd name="connsiteY5" fmla="*/ 363985 h 458439"/>
                          <a:gd name="connsiteX6" fmla="*/ 0 w 1989569"/>
                          <a:gd name="connsiteY6" fmla="*/ 0 h 45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9569" h="458439">
                            <a:moveTo>
                              <a:pt x="0" y="0"/>
                            </a:moveTo>
                            <a:lnTo>
                              <a:pt x="1897234" y="0"/>
                            </a:lnTo>
                            <a:cubicBezTo>
                              <a:pt x="1948229" y="0"/>
                              <a:pt x="1989569" y="41340"/>
                              <a:pt x="1989569" y="92335"/>
                            </a:cubicBezTo>
                            <a:lnTo>
                              <a:pt x="1989569" y="458439"/>
                            </a:lnTo>
                            <a:cubicBezTo>
                              <a:pt x="1989569" y="406273"/>
                              <a:pt x="1947281" y="363985"/>
                              <a:pt x="1895115" y="363985"/>
                            </a:cubicBezTo>
                            <a:lnTo>
                              <a:pt x="0" y="363985"/>
                            </a:lnTo>
                            <a:lnTo>
                              <a:pt x="0" y="0"/>
                            </a:ln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3140" name="자유형: 도형 3139">
                        <a:extLst>
                          <a:ext uri="{FF2B5EF4-FFF2-40B4-BE49-F238E27FC236}">
                            <a16:creationId xmlns:a16="http://schemas.microsoft.com/office/drawing/2014/main" id="{7A9615E7-B036-557B-6FD7-8A85DE0B0B7E}"/>
                          </a:ext>
                        </a:extLst>
                      </p:cNvPr>
                      <p:cNvSpPr/>
                      <p:nvPr/>
                    </p:nvSpPr>
                    <p:spPr>
                      <a:xfrm>
                        <a:off x="474727" y="4048362"/>
                        <a:ext cx="1796986" cy="458439"/>
                      </a:xfrm>
                      <a:custGeom>
                        <a:avLst/>
                        <a:gdLst>
                          <a:gd name="connsiteX0" fmla="*/ 92335 w 1796986"/>
                          <a:gd name="connsiteY0" fmla="*/ 0 h 458439"/>
                          <a:gd name="connsiteX1" fmla="*/ 1796986 w 1796986"/>
                          <a:gd name="connsiteY1" fmla="*/ 0 h 458439"/>
                          <a:gd name="connsiteX2" fmla="*/ 1796986 w 1796986"/>
                          <a:gd name="connsiteY2" fmla="*/ 363985 h 458439"/>
                          <a:gd name="connsiteX3" fmla="*/ 94454 w 1796986"/>
                          <a:gd name="connsiteY3" fmla="*/ 363985 h 458439"/>
                          <a:gd name="connsiteX4" fmla="*/ 0 w 1796986"/>
                          <a:gd name="connsiteY4" fmla="*/ 458439 h 458439"/>
                          <a:gd name="connsiteX5" fmla="*/ 0 w 1796986"/>
                          <a:gd name="connsiteY5" fmla="*/ 92335 h 458439"/>
                          <a:gd name="connsiteX6" fmla="*/ 92335 w 1796986"/>
                          <a:gd name="connsiteY6" fmla="*/ 0 h 45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6986" h="458439">
                            <a:moveTo>
                              <a:pt x="92335" y="0"/>
                            </a:moveTo>
                            <a:lnTo>
                              <a:pt x="1796986" y="0"/>
                            </a:lnTo>
                            <a:lnTo>
                              <a:pt x="1796986" y="363985"/>
                            </a:lnTo>
                            <a:lnTo>
                              <a:pt x="94454" y="363985"/>
                            </a:lnTo>
                            <a:cubicBezTo>
                              <a:pt x="42288" y="363985"/>
                              <a:pt x="0" y="406273"/>
                              <a:pt x="0" y="458439"/>
                            </a:cubicBezTo>
                            <a:lnTo>
                              <a:pt x="0" y="92335"/>
                            </a:lnTo>
                            <a:cubicBezTo>
                              <a:pt x="0" y="41340"/>
                              <a:pt x="41340" y="0"/>
                              <a:pt x="92335" y="0"/>
                            </a:cubicBez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3138" name="TextBox 3137">
                      <a:extLst>
                        <a:ext uri="{FF2B5EF4-FFF2-40B4-BE49-F238E27FC236}">
                          <a16:creationId xmlns:a16="http://schemas.microsoft.com/office/drawing/2014/main" id="{0F9EE37F-6E31-9F58-706D-FBF557432771}"/>
                        </a:ext>
                      </a:extLst>
                    </p:cNvPr>
                    <p:cNvSpPr txBox="1"/>
                    <p:nvPr/>
                  </p:nvSpPr>
                  <p:spPr>
                    <a:xfrm>
                      <a:off x="1227611" y="4114139"/>
                      <a:ext cx="1594987" cy="230832"/>
                    </a:xfrm>
                    <a:prstGeom prst="rect">
                      <a:avLst/>
                    </a:prstGeom>
                    <a:noFill/>
                  </p:spPr>
                  <p:txBody>
                    <a:bodyPr wrap="none" lIns="0" tIns="0" rIns="0" bIns="0" rtlCol="0" anchor="ctr">
                      <a:spAutoFit/>
                    </a:bodyPr>
                    <a:lstStyle>
                      <a:defPPr>
                        <a:defRPr lang="ko-KR"/>
                      </a:defPPr>
                      <a:lvl1pPr algn="ctr">
                        <a:defRPr sz="1500">
                          <a:ln>
                            <a:solidFill>
                              <a:srgbClr val="189F98">
                                <a:alpha val="0"/>
                              </a:srgbClr>
                            </a:solidFill>
                          </a:ln>
                          <a:solidFill>
                            <a:schemeClr val="tx1">
                              <a:lumMod val="85000"/>
                              <a:lumOff val="15000"/>
                            </a:schemeClr>
                          </a:solidFill>
                          <a:latin typeface="엘리스 DX널리체 Bold" panose="020B0600000101010101" pitchFamily="50" charset="-127"/>
                          <a:ea typeface="엘리스 DX널리체 Bold" panose="020B0600000101010101" pitchFamily="50" charset="-127"/>
                        </a:defRPr>
                      </a:lvl1pPr>
                    </a:lstStyle>
                    <a:p>
                      <a:r>
                        <a:rPr lang="en-US" altLang="ko-KR" dirty="0">
                          <a:latin typeface="Kim jung chul Gothic Bold" panose="020B0803000000000000" pitchFamily="50" charset="-127"/>
                          <a:ea typeface="Kim jung chul Gothic Bold" panose="020B0803000000000000" pitchFamily="50" charset="-127"/>
                        </a:rPr>
                        <a:t>2015 </a:t>
                      </a:r>
                      <a:r>
                        <a:rPr lang="ko-KR" altLang="en-US" dirty="0">
                          <a:latin typeface="Kim jung chul Gothic Bold" panose="020B0803000000000000" pitchFamily="50" charset="-127"/>
                          <a:ea typeface="Kim jung chul Gothic Bold" panose="020B0803000000000000" pitchFamily="50" charset="-127"/>
                        </a:rPr>
                        <a:t>개정 교육과정</a:t>
                      </a:r>
                    </a:p>
                  </p:txBody>
                </p:sp>
              </p:grpSp>
              <p:sp>
                <p:nvSpPr>
                  <p:cNvPr id="3132" name="TextBox 3131">
                    <a:extLst>
                      <a:ext uri="{FF2B5EF4-FFF2-40B4-BE49-F238E27FC236}">
                        <a16:creationId xmlns:a16="http://schemas.microsoft.com/office/drawing/2014/main" id="{D92E921E-E024-7BA7-DD66-65E9BFF69575}"/>
                      </a:ext>
                    </a:extLst>
                  </p:cNvPr>
                  <p:cNvSpPr txBox="1"/>
                  <p:nvPr/>
                </p:nvSpPr>
                <p:spPr>
                  <a:xfrm>
                    <a:off x="1484892" y="4650703"/>
                    <a:ext cx="1080424" cy="169277"/>
                  </a:xfrm>
                  <a:prstGeom prst="rect">
                    <a:avLst/>
                  </a:prstGeom>
                  <a:noFill/>
                </p:spPr>
                <p:txBody>
                  <a:bodyPr wrap="none" lIns="0" tIns="0" rIns="0" bIns="0" rtlCol="0" anchor="ctr">
                    <a:spAutoFit/>
                  </a:bodyPr>
                  <a:lstStyle/>
                  <a:p>
                    <a:pPr algn="ctr">
                      <a:spcAft>
                        <a:spcPts val="2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미술의 정의와 역할</a:t>
                    </a:r>
                  </a:p>
                </p:txBody>
              </p:sp>
              <p:sp>
                <p:nvSpPr>
                  <p:cNvPr id="3133" name="TextBox 3132">
                    <a:extLst>
                      <a:ext uri="{FF2B5EF4-FFF2-40B4-BE49-F238E27FC236}">
                        <a16:creationId xmlns:a16="http://schemas.microsoft.com/office/drawing/2014/main" id="{58FAEF9B-703A-1654-F776-D28F1AEAF5B5}"/>
                      </a:ext>
                    </a:extLst>
                  </p:cNvPr>
                  <p:cNvSpPr txBox="1"/>
                  <p:nvPr/>
                </p:nvSpPr>
                <p:spPr>
                  <a:xfrm>
                    <a:off x="760335" y="4968202"/>
                    <a:ext cx="2529539" cy="169277"/>
                  </a:xfrm>
                  <a:prstGeom prst="rect">
                    <a:avLst/>
                  </a:prstGeom>
                  <a:noFill/>
                </p:spPr>
                <p:txBody>
                  <a:bodyPr wrap="none" lIns="0" tIns="0" rIns="0" bIns="0" rtlCol="0" anchor="ctr">
                    <a:spAutoFit/>
                  </a:bodyPr>
                  <a:lstStyle/>
                  <a:p>
                    <a:pPr algn="ctr">
                      <a:spcAft>
                        <a:spcPts val="2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학교에서의 미술 교과 교육의 필요성과 역할 </a:t>
                    </a:r>
                  </a:p>
                </p:txBody>
              </p:sp>
              <p:sp>
                <p:nvSpPr>
                  <p:cNvPr id="3134" name="TextBox 3133">
                    <a:extLst>
                      <a:ext uri="{FF2B5EF4-FFF2-40B4-BE49-F238E27FC236}">
                        <a16:creationId xmlns:a16="http://schemas.microsoft.com/office/drawing/2014/main" id="{3B6D20EB-926D-1B36-D28E-15927CF49C4E}"/>
                      </a:ext>
                    </a:extLst>
                  </p:cNvPr>
                  <p:cNvSpPr txBox="1"/>
                  <p:nvPr/>
                </p:nvSpPr>
                <p:spPr>
                  <a:xfrm>
                    <a:off x="1593896" y="5285702"/>
                    <a:ext cx="862416" cy="169277"/>
                  </a:xfrm>
                  <a:prstGeom prst="rect">
                    <a:avLst/>
                  </a:prstGeom>
                  <a:noFill/>
                </p:spPr>
                <p:txBody>
                  <a:bodyPr wrap="none" lIns="0" tIns="0" rIns="0" bIns="0" rtlCol="0" anchor="ctr">
                    <a:spAutoFit/>
                  </a:bodyPr>
                  <a:lstStyle/>
                  <a:p>
                    <a:pPr algn="ctr">
                      <a:spcAft>
                        <a:spcPts val="2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교과 역량</a:t>
                    </a:r>
                  </a:p>
                </p:txBody>
              </p:sp>
              <p:sp>
                <p:nvSpPr>
                  <p:cNvPr id="3135" name="TextBox 3134">
                    <a:extLst>
                      <a:ext uri="{FF2B5EF4-FFF2-40B4-BE49-F238E27FC236}">
                        <a16:creationId xmlns:a16="http://schemas.microsoft.com/office/drawing/2014/main" id="{535BF2D5-0ADD-8607-58FE-C0227C577552}"/>
                      </a:ext>
                    </a:extLst>
                  </p:cNvPr>
                  <p:cNvSpPr txBox="1"/>
                  <p:nvPr/>
                </p:nvSpPr>
                <p:spPr>
                  <a:xfrm>
                    <a:off x="1189940" y="5603202"/>
                    <a:ext cx="1670329" cy="169277"/>
                  </a:xfrm>
                  <a:prstGeom prst="rect">
                    <a:avLst/>
                  </a:prstGeom>
                  <a:noFill/>
                </p:spPr>
                <p:txBody>
                  <a:bodyPr wrap="none" lIns="0" tIns="0" rIns="0" bIns="0" rtlCol="0" anchor="ctr">
                    <a:spAutoFit/>
                  </a:bodyPr>
                  <a:lstStyle/>
                  <a:p>
                    <a:pPr algn="ctr">
                      <a:spcAft>
                        <a:spcPts val="2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영역별 교수</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학습의 중점 사항</a:t>
                    </a:r>
                  </a:p>
                </p:txBody>
              </p:sp>
              <p:sp>
                <p:nvSpPr>
                  <p:cNvPr id="3136" name="TextBox 3135">
                    <a:extLst>
                      <a:ext uri="{FF2B5EF4-FFF2-40B4-BE49-F238E27FC236}">
                        <a16:creationId xmlns:a16="http://schemas.microsoft.com/office/drawing/2014/main" id="{90BECC4B-A546-D5DD-D8D4-F7C46472B48C}"/>
                      </a:ext>
                    </a:extLst>
                  </p:cNvPr>
                  <p:cNvSpPr txBox="1"/>
                  <p:nvPr/>
                </p:nvSpPr>
                <p:spPr>
                  <a:xfrm>
                    <a:off x="1257265" y="5920702"/>
                    <a:ext cx="1535677" cy="169277"/>
                  </a:xfrm>
                  <a:prstGeom prst="rect">
                    <a:avLst/>
                  </a:prstGeom>
                  <a:noFill/>
                </p:spPr>
                <p:txBody>
                  <a:bodyPr wrap="none" lIns="0" tIns="0" rIns="0" bIns="0" rtlCol="0" anchor="ctr">
                    <a:spAutoFit/>
                  </a:bodyPr>
                  <a:lstStyle/>
                  <a:p>
                    <a:pPr algn="ctr">
                      <a:spcAft>
                        <a:spcPts val="2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학교급별 특성 및 중점 사항</a:t>
                    </a:r>
                  </a:p>
                </p:txBody>
              </p:sp>
            </p:grpSp>
            <p:sp>
              <p:nvSpPr>
                <p:cNvPr id="3127" name="자유형: 도형 3126">
                  <a:extLst>
                    <a:ext uri="{FF2B5EF4-FFF2-40B4-BE49-F238E27FC236}">
                      <a16:creationId xmlns:a16="http://schemas.microsoft.com/office/drawing/2014/main" id="{306021B6-2E9C-231B-7D74-97DA0E6E98C4}"/>
                    </a:ext>
                  </a:extLst>
                </p:cNvPr>
                <p:cNvSpPr/>
                <p:nvPr/>
              </p:nvSpPr>
              <p:spPr>
                <a:xfrm rot="16200000">
                  <a:off x="3027824" y="4701220"/>
                  <a:ext cx="1946378" cy="913374"/>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grpSp>
      </p:grpSp>
    </p:spTree>
    <p:extLst>
      <p:ext uri="{BB962C8B-B14F-4D97-AF65-F5344CB8AC3E}">
        <p14:creationId xmlns:p14="http://schemas.microsoft.com/office/powerpoint/2010/main" val="2363065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8B004A25-E79D-D7E3-D28B-85A108664E56}"/>
              </a:ext>
            </a:extLst>
          </p:cNvPr>
          <p:cNvGrpSpPr/>
          <p:nvPr/>
        </p:nvGrpSpPr>
        <p:grpSpPr>
          <a:xfrm>
            <a:off x="1301610" y="325438"/>
            <a:ext cx="1088938" cy="630793"/>
            <a:chOff x="1301610" y="279718"/>
            <a:chExt cx="1088938" cy="630793"/>
          </a:xfrm>
        </p:grpSpPr>
        <p:grpSp>
          <p:nvGrpSpPr>
            <p:cNvPr id="40" name="그룹 39">
              <a:extLst>
                <a:ext uri="{FF2B5EF4-FFF2-40B4-BE49-F238E27FC236}">
                  <a16:creationId xmlns:a16="http://schemas.microsoft.com/office/drawing/2014/main" id="{76652DC9-D336-95D1-7B15-4DE19E9111B1}"/>
                </a:ext>
              </a:extLst>
            </p:cNvPr>
            <p:cNvGrpSpPr/>
            <p:nvPr/>
          </p:nvGrpSpPr>
          <p:grpSpPr>
            <a:xfrm>
              <a:off x="1311617" y="279718"/>
              <a:ext cx="1078931" cy="200151"/>
              <a:chOff x="1136519" y="175286"/>
              <a:chExt cx="1078931" cy="200151"/>
            </a:xfrm>
          </p:grpSpPr>
          <p:grpSp>
            <p:nvGrpSpPr>
              <p:cNvPr id="50" name="그룹 49">
                <a:extLst>
                  <a:ext uri="{FF2B5EF4-FFF2-40B4-BE49-F238E27FC236}">
                    <a16:creationId xmlns:a16="http://schemas.microsoft.com/office/drawing/2014/main" id="{77B1D510-D0E9-6179-E3ED-02A9AF744055}"/>
                  </a:ext>
                </a:extLst>
              </p:cNvPr>
              <p:cNvGrpSpPr/>
              <p:nvPr/>
            </p:nvGrpSpPr>
            <p:grpSpPr>
              <a:xfrm>
                <a:off x="1136519" y="175286"/>
                <a:ext cx="200152" cy="200151"/>
                <a:chOff x="1136519" y="175286"/>
                <a:chExt cx="200152" cy="200151"/>
              </a:xfrm>
            </p:grpSpPr>
            <p:sp>
              <p:nvSpPr>
                <p:cNvPr id="53" name="사각형: 둥근 모서리 52">
                  <a:extLst>
                    <a:ext uri="{FF2B5EF4-FFF2-40B4-BE49-F238E27FC236}">
                      <a16:creationId xmlns:a16="http://schemas.microsoft.com/office/drawing/2014/main" id="{E3860BC5-1597-0ED2-830D-2D44140D33D1}"/>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54" name="TextBox 53">
                  <a:extLst>
                    <a:ext uri="{FF2B5EF4-FFF2-40B4-BE49-F238E27FC236}">
                      <a16:creationId xmlns:a16="http://schemas.microsoft.com/office/drawing/2014/main" id="{8FEFDE29-931A-29B8-9706-91BDC65AA3A9}"/>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52" name="TextBox 51">
                <a:extLst>
                  <a:ext uri="{FF2B5EF4-FFF2-40B4-BE49-F238E27FC236}">
                    <a16:creationId xmlns:a16="http://schemas.microsoft.com/office/drawing/2014/main" id="{0C52EB02-B7A2-7192-0EEE-30F9D3383647}"/>
                  </a:ext>
                </a:extLst>
              </p:cNvPr>
              <p:cNvSpPr txBox="1"/>
              <p:nvPr/>
            </p:nvSpPr>
            <p:spPr>
              <a:xfrm>
                <a:off x="1413949" y="175334"/>
                <a:ext cx="80150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성격과 목표</a:t>
                </a:r>
              </a:p>
            </p:txBody>
          </p:sp>
        </p:grpSp>
        <p:sp>
          <p:nvSpPr>
            <p:cNvPr id="49" name="TextBox 48">
              <a:extLst>
                <a:ext uri="{FF2B5EF4-FFF2-40B4-BE49-F238E27FC236}">
                  <a16:creationId xmlns:a16="http://schemas.microsoft.com/office/drawing/2014/main" id="{7D98E7C3-AFC1-E15D-459D-89AC00D914A4}"/>
                </a:ext>
              </a:extLst>
            </p:cNvPr>
            <p:cNvSpPr txBox="1"/>
            <p:nvPr/>
          </p:nvSpPr>
          <p:spPr>
            <a:xfrm>
              <a:off x="1301610" y="541179"/>
              <a:ext cx="554639" cy="369332"/>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목표</a:t>
              </a:r>
            </a:p>
          </p:txBody>
        </p:sp>
      </p:grpSp>
      <p:sp>
        <p:nvSpPr>
          <p:cNvPr id="55" name="TextBox 54">
            <a:extLst>
              <a:ext uri="{FF2B5EF4-FFF2-40B4-BE49-F238E27FC236}">
                <a16:creationId xmlns:a16="http://schemas.microsoft.com/office/drawing/2014/main" id="{3CB445EE-A8BA-6FF2-1A77-9AF98B6C35B7}"/>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3</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56" name="TextBox 55">
            <a:extLst>
              <a:ext uri="{FF2B5EF4-FFF2-40B4-BE49-F238E27FC236}">
                <a16:creationId xmlns:a16="http://schemas.microsoft.com/office/drawing/2014/main" id="{9545C170-8BB4-1EAB-E3CE-963070F925BE}"/>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57" name="그룹 56">
            <a:extLst>
              <a:ext uri="{FF2B5EF4-FFF2-40B4-BE49-F238E27FC236}">
                <a16:creationId xmlns:a16="http://schemas.microsoft.com/office/drawing/2014/main" id="{4957DAE4-AF88-CF97-2CE8-C3EB8C318030}"/>
              </a:ext>
            </a:extLst>
          </p:cNvPr>
          <p:cNvGrpSpPr/>
          <p:nvPr/>
        </p:nvGrpSpPr>
        <p:grpSpPr>
          <a:xfrm>
            <a:off x="474728" y="1321061"/>
            <a:ext cx="8069689" cy="1268290"/>
            <a:chOff x="474728" y="1321061"/>
            <a:chExt cx="8069689" cy="1268290"/>
          </a:xfrm>
        </p:grpSpPr>
        <p:grpSp>
          <p:nvGrpSpPr>
            <p:cNvPr id="58" name="그룹 57">
              <a:extLst>
                <a:ext uri="{FF2B5EF4-FFF2-40B4-BE49-F238E27FC236}">
                  <a16:creationId xmlns:a16="http://schemas.microsoft.com/office/drawing/2014/main" id="{26559F5E-2D1C-5E27-DE4E-A7BA43429434}"/>
                </a:ext>
              </a:extLst>
            </p:cNvPr>
            <p:cNvGrpSpPr/>
            <p:nvPr/>
          </p:nvGrpSpPr>
          <p:grpSpPr>
            <a:xfrm>
              <a:off x="474728" y="1321061"/>
              <a:ext cx="3021200" cy="276999"/>
              <a:chOff x="474728" y="1359161"/>
              <a:chExt cx="3021200" cy="276999"/>
            </a:xfrm>
          </p:grpSpPr>
          <p:grpSp>
            <p:nvGrpSpPr>
              <p:cNvPr id="2061" name="그래픽 141">
                <a:extLst>
                  <a:ext uri="{FF2B5EF4-FFF2-40B4-BE49-F238E27FC236}">
                    <a16:creationId xmlns:a16="http://schemas.microsoft.com/office/drawing/2014/main" id="{29E760A0-E37C-9C2C-EC63-DCB62EFE67AE}"/>
                  </a:ext>
                </a:extLst>
              </p:cNvPr>
              <p:cNvGrpSpPr/>
              <p:nvPr/>
            </p:nvGrpSpPr>
            <p:grpSpPr>
              <a:xfrm>
                <a:off x="474728" y="1366181"/>
                <a:ext cx="244208" cy="262959"/>
                <a:chOff x="2536048" y="5888632"/>
                <a:chExt cx="485368" cy="522636"/>
              </a:xfrm>
              <a:solidFill>
                <a:schemeClr val="accent1"/>
              </a:solidFill>
            </p:grpSpPr>
            <p:sp>
              <p:nvSpPr>
                <p:cNvPr id="2073" name="자유형: 도형 47">
                  <a:extLst>
                    <a:ext uri="{FF2B5EF4-FFF2-40B4-BE49-F238E27FC236}">
                      <a16:creationId xmlns:a16="http://schemas.microsoft.com/office/drawing/2014/main" id="{76368C3B-DC11-DCB2-0004-D6B821663968}"/>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2076" name="자유형: 도형 48">
                  <a:extLst>
                    <a:ext uri="{FF2B5EF4-FFF2-40B4-BE49-F238E27FC236}">
                      <a16:creationId xmlns:a16="http://schemas.microsoft.com/office/drawing/2014/main" id="{5C7AB8DD-4159-B59B-F9BC-755758F9BE61}"/>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2066" name="TextBox 2065">
                <a:extLst>
                  <a:ext uri="{FF2B5EF4-FFF2-40B4-BE49-F238E27FC236}">
                    <a16:creationId xmlns:a16="http://schemas.microsoft.com/office/drawing/2014/main" id="{064C4E31-5673-F1D4-BAA1-489C20F0DD83}"/>
                  </a:ext>
                </a:extLst>
              </p:cNvPr>
              <p:cNvSpPr txBox="1"/>
              <p:nvPr/>
            </p:nvSpPr>
            <p:spPr>
              <a:xfrm>
                <a:off x="778838" y="1359161"/>
                <a:ext cx="2717090"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교육과정 ‘목표’ 진술의 중점 </a:t>
                </a:r>
              </a:p>
            </p:txBody>
          </p:sp>
        </p:grpSp>
        <p:grpSp>
          <p:nvGrpSpPr>
            <p:cNvPr id="59" name="그룹 58">
              <a:extLst>
                <a:ext uri="{FF2B5EF4-FFF2-40B4-BE49-F238E27FC236}">
                  <a16:creationId xmlns:a16="http://schemas.microsoft.com/office/drawing/2014/main" id="{BF13C1C6-89E9-C2F3-BC2F-A70E1A81C5F1}"/>
                </a:ext>
              </a:extLst>
            </p:cNvPr>
            <p:cNvGrpSpPr/>
            <p:nvPr/>
          </p:nvGrpSpPr>
          <p:grpSpPr>
            <a:xfrm>
              <a:off x="775814" y="1727039"/>
              <a:ext cx="4278866" cy="215444"/>
              <a:chOff x="775814" y="1745958"/>
              <a:chExt cx="4278866" cy="215444"/>
            </a:xfrm>
          </p:grpSpPr>
          <p:sp>
            <p:nvSpPr>
              <p:cNvPr id="2050" name="Freeform 5">
                <a:extLst>
                  <a:ext uri="{FF2B5EF4-FFF2-40B4-BE49-F238E27FC236}">
                    <a16:creationId xmlns:a16="http://schemas.microsoft.com/office/drawing/2014/main" id="{FEB4BB8E-A967-2DF1-F8CB-4DC7075FF7F6}"/>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2051" name="TextBox 2050">
                <a:extLst>
                  <a:ext uri="{FF2B5EF4-FFF2-40B4-BE49-F238E27FC236}">
                    <a16:creationId xmlns:a16="http://schemas.microsoft.com/office/drawing/2014/main" id="{67D6D467-4FF6-83FD-54A8-5194129AB2C6}"/>
                  </a:ext>
                </a:extLst>
              </p:cNvPr>
              <p:cNvSpPr txBox="1"/>
              <p:nvPr/>
            </p:nvSpPr>
            <p:spPr>
              <a:xfrm>
                <a:off x="1003891" y="1745958"/>
                <a:ext cx="4050789" cy="215444"/>
              </a:xfrm>
              <a:prstGeom prst="rect">
                <a:avLst/>
              </a:prstGeom>
              <a:noFill/>
            </p:spPr>
            <p:txBody>
              <a:bodyPr wrap="none" lIns="0" tIns="0" rIns="0" bIns="0" rtlCol="0" anchor="ctr">
                <a:spAutoFit/>
              </a:bodyPr>
              <a:lstStyle/>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미술교육의 방향성</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학생의 도달점</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역량을 포괄하여 진술</a:t>
                </a:r>
              </a:p>
            </p:txBody>
          </p:sp>
        </p:grpSp>
        <p:grpSp>
          <p:nvGrpSpPr>
            <p:cNvPr id="60" name="그룹 59">
              <a:extLst>
                <a:ext uri="{FF2B5EF4-FFF2-40B4-BE49-F238E27FC236}">
                  <a16:creationId xmlns:a16="http://schemas.microsoft.com/office/drawing/2014/main" id="{FF5AD492-D43E-26B7-010E-5932AA929C7C}"/>
                </a:ext>
              </a:extLst>
            </p:cNvPr>
            <p:cNvGrpSpPr/>
            <p:nvPr/>
          </p:nvGrpSpPr>
          <p:grpSpPr>
            <a:xfrm>
              <a:off x="775814" y="2050473"/>
              <a:ext cx="5370510" cy="215444"/>
              <a:chOff x="775814" y="1745958"/>
              <a:chExt cx="5370510" cy="215444"/>
            </a:xfrm>
          </p:grpSpPr>
          <p:sp>
            <p:nvSpPr>
              <p:cNvPr id="2048" name="Freeform 5">
                <a:extLst>
                  <a:ext uri="{FF2B5EF4-FFF2-40B4-BE49-F238E27FC236}">
                    <a16:creationId xmlns:a16="http://schemas.microsoft.com/office/drawing/2014/main" id="{C47F5112-C846-27E5-D4E3-F4414D61764B}"/>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2049" name="TextBox 2048">
                <a:extLst>
                  <a:ext uri="{FF2B5EF4-FFF2-40B4-BE49-F238E27FC236}">
                    <a16:creationId xmlns:a16="http://schemas.microsoft.com/office/drawing/2014/main" id="{E1163038-C4F6-A875-1D67-2163B737FD3A}"/>
                  </a:ext>
                </a:extLst>
              </p:cNvPr>
              <p:cNvSpPr txBox="1"/>
              <p:nvPr/>
            </p:nvSpPr>
            <p:spPr>
              <a:xfrm>
                <a:off x="1003891" y="1745958"/>
                <a:ext cx="5142433" cy="215444"/>
              </a:xfrm>
              <a:prstGeom prst="rect">
                <a:avLst/>
              </a:prstGeom>
              <a:noFill/>
            </p:spPr>
            <p:txBody>
              <a:bodyPr wrap="none" lIns="0" tIns="0" rIns="0" bIns="0" rtlCol="0" anchor="ctr">
                <a:spAutoFit/>
              </a:bodyPr>
              <a:lstStyle/>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초등학교</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중학교의 구분 없이 공통 교육과정 미술 교과 목표로 일원화</a:t>
                </a:r>
              </a:p>
            </p:txBody>
          </p:sp>
        </p:grpSp>
        <p:grpSp>
          <p:nvGrpSpPr>
            <p:cNvPr id="61" name="그룹 60">
              <a:extLst>
                <a:ext uri="{FF2B5EF4-FFF2-40B4-BE49-F238E27FC236}">
                  <a16:creationId xmlns:a16="http://schemas.microsoft.com/office/drawing/2014/main" id="{B11FF3AB-3514-9E1F-A45F-3D67E9B6835D}"/>
                </a:ext>
              </a:extLst>
            </p:cNvPr>
            <p:cNvGrpSpPr/>
            <p:nvPr/>
          </p:nvGrpSpPr>
          <p:grpSpPr>
            <a:xfrm>
              <a:off x="775814" y="2373907"/>
              <a:ext cx="7768603" cy="215444"/>
              <a:chOff x="775814" y="1745958"/>
              <a:chExt cx="7768603" cy="215444"/>
            </a:xfrm>
          </p:grpSpPr>
          <p:sp>
            <p:nvSpPr>
              <p:cNvPr id="62" name="Freeform 5">
                <a:extLst>
                  <a:ext uri="{FF2B5EF4-FFF2-40B4-BE49-F238E27FC236}">
                    <a16:creationId xmlns:a16="http://schemas.microsoft.com/office/drawing/2014/main" id="{32D44E28-DF9C-F281-DBE7-EEDCBDF2DCD5}"/>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63" name="TextBox 62">
                <a:extLst>
                  <a:ext uri="{FF2B5EF4-FFF2-40B4-BE49-F238E27FC236}">
                    <a16:creationId xmlns:a16="http://schemas.microsoft.com/office/drawing/2014/main" id="{BA7E810F-FDE5-0A37-37FA-8B6E9015B73D}"/>
                  </a:ext>
                </a:extLst>
              </p:cNvPr>
              <p:cNvSpPr txBox="1"/>
              <p:nvPr/>
            </p:nvSpPr>
            <p:spPr>
              <a:xfrm>
                <a:off x="1003891" y="1745958"/>
                <a:ext cx="7540526" cy="215444"/>
              </a:xfrm>
              <a:prstGeom prst="rect">
                <a:avLst/>
              </a:prstGeom>
              <a:noFill/>
            </p:spPr>
            <p:txBody>
              <a:bodyPr wrap="none" lIns="0" tIns="0" rIns="0" bIns="0" rtlCol="0" anchor="ctr">
                <a:spAutoFit/>
              </a:bodyPr>
              <a:lstStyle/>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목표의 구성 및 위계를 조정하고 영역을 중심으로 한 총괄 목표와 역량을 중심으로 한 세부 목표로 제시</a:t>
                </a:r>
              </a:p>
            </p:txBody>
          </p:sp>
        </p:grpSp>
      </p:grpSp>
      <p:grpSp>
        <p:nvGrpSpPr>
          <p:cNvPr id="2077" name="그룹 2076">
            <a:extLst>
              <a:ext uri="{FF2B5EF4-FFF2-40B4-BE49-F238E27FC236}">
                <a16:creationId xmlns:a16="http://schemas.microsoft.com/office/drawing/2014/main" id="{5796EBDF-0520-AAA1-1101-00A9C84CB261}"/>
              </a:ext>
            </a:extLst>
          </p:cNvPr>
          <p:cNvGrpSpPr/>
          <p:nvPr/>
        </p:nvGrpSpPr>
        <p:grpSpPr>
          <a:xfrm>
            <a:off x="474728" y="3178436"/>
            <a:ext cx="7592965" cy="276999"/>
            <a:chOff x="474728" y="1359161"/>
            <a:chExt cx="7592965" cy="276999"/>
          </a:xfrm>
        </p:grpSpPr>
        <p:grpSp>
          <p:nvGrpSpPr>
            <p:cNvPr id="2082" name="그래픽 141">
              <a:extLst>
                <a:ext uri="{FF2B5EF4-FFF2-40B4-BE49-F238E27FC236}">
                  <a16:creationId xmlns:a16="http://schemas.microsoft.com/office/drawing/2014/main" id="{AC4EEA0D-4C70-4FEF-0D34-740DC3588853}"/>
                </a:ext>
              </a:extLst>
            </p:cNvPr>
            <p:cNvGrpSpPr/>
            <p:nvPr/>
          </p:nvGrpSpPr>
          <p:grpSpPr>
            <a:xfrm>
              <a:off x="474728" y="1366181"/>
              <a:ext cx="244208" cy="262959"/>
              <a:chOff x="2536048" y="5888632"/>
              <a:chExt cx="485368" cy="522636"/>
            </a:xfrm>
            <a:solidFill>
              <a:schemeClr val="accent1"/>
            </a:solidFill>
          </p:grpSpPr>
          <p:sp>
            <p:nvSpPr>
              <p:cNvPr id="2085" name="자유형: 도형 47">
                <a:extLst>
                  <a:ext uri="{FF2B5EF4-FFF2-40B4-BE49-F238E27FC236}">
                    <a16:creationId xmlns:a16="http://schemas.microsoft.com/office/drawing/2014/main" id="{7C5A3564-9D25-0740-351D-3D42C7D5078C}"/>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2086" name="자유형: 도형 48">
                <a:extLst>
                  <a:ext uri="{FF2B5EF4-FFF2-40B4-BE49-F238E27FC236}">
                    <a16:creationId xmlns:a16="http://schemas.microsoft.com/office/drawing/2014/main" id="{DF0435FC-E526-6C4C-C279-8BB3BDEF53AB}"/>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2083" name="TextBox 2082">
              <a:extLst>
                <a:ext uri="{FF2B5EF4-FFF2-40B4-BE49-F238E27FC236}">
                  <a16:creationId xmlns:a16="http://schemas.microsoft.com/office/drawing/2014/main" id="{6CDFB76B-FD05-1A37-8928-91439B78FD17}"/>
                </a:ext>
              </a:extLst>
            </p:cNvPr>
            <p:cNvSpPr txBox="1"/>
            <p:nvPr/>
          </p:nvSpPr>
          <p:spPr>
            <a:xfrm>
              <a:off x="778838" y="1359161"/>
              <a:ext cx="7288855" cy="276999"/>
            </a:xfrm>
            <a:prstGeom prst="rect">
              <a:avLst/>
            </a:prstGeom>
            <a:noFill/>
          </p:spPr>
          <p:txBody>
            <a:bodyPr wrap="none" lIns="0" tIns="0" rIns="0" bIns="0" rtlCol="0" anchor="t">
              <a:spAutoFit/>
            </a:bodyPr>
            <a:lstStyle/>
            <a:p>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2015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교육과정과 </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2022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교육과정의 ‘목표’ 진술의 구성 변화</a:t>
              </a:r>
            </a:p>
          </p:txBody>
        </p:sp>
      </p:grpSp>
      <p:grpSp>
        <p:nvGrpSpPr>
          <p:cNvPr id="2087" name="그룹 2086">
            <a:extLst>
              <a:ext uri="{FF2B5EF4-FFF2-40B4-BE49-F238E27FC236}">
                <a16:creationId xmlns:a16="http://schemas.microsoft.com/office/drawing/2014/main" id="{40039BA4-8353-F590-0E2E-D40C8689042B}"/>
              </a:ext>
            </a:extLst>
          </p:cNvPr>
          <p:cNvGrpSpPr/>
          <p:nvPr/>
        </p:nvGrpSpPr>
        <p:grpSpPr>
          <a:xfrm>
            <a:off x="458635" y="3572942"/>
            <a:ext cx="8226731" cy="2589733"/>
            <a:chOff x="458635" y="3572942"/>
            <a:chExt cx="8226731" cy="2589733"/>
          </a:xfrm>
        </p:grpSpPr>
        <p:grpSp>
          <p:nvGrpSpPr>
            <p:cNvPr id="2088" name="그룹 2087">
              <a:extLst>
                <a:ext uri="{FF2B5EF4-FFF2-40B4-BE49-F238E27FC236}">
                  <a16:creationId xmlns:a16="http://schemas.microsoft.com/office/drawing/2014/main" id="{AF5B5D1A-CB0B-00CE-0922-568045170AE9}"/>
                </a:ext>
              </a:extLst>
            </p:cNvPr>
            <p:cNvGrpSpPr/>
            <p:nvPr/>
          </p:nvGrpSpPr>
          <p:grpSpPr>
            <a:xfrm>
              <a:off x="458635" y="3762612"/>
              <a:ext cx="3999065" cy="2400063"/>
              <a:chOff x="458635" y="3762612"/>
              <a:chExt cx="3999065" cy="2400063"/>
            </a:xfrm>
          </p:grpSpPr>
          <p:sp>
            <p:nvSpPr>
              <p:cNvPr id="2126" name="자유형: 도형 2125">
                <a:extLst>
                  <a:ext uri="{FF2B5EF4-FFF2-40B4-BE49-F238E27FC236}">
                    <a16:creationId xmlns:a16="http://schemas.microsoft.com/office/drawing/2014/main" id="{D873FBD8-7036-A990-3C7A-D6B373549D74}"/>
                  </a:ext>
                </a:extLst>
              </p:cNvPr>
              <p:cNvSpPr/>
              <p:nvPr/>
            </p:nvSpPr>
            <p:spPr>
              <a:xfrm rot="16200000">
                <a:off x="3027824" y="4505957"/>
                <a:ext cx="1946378" cy="913374"/>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2127" name="그룹 2126">
                <a:extLst>
                  <a:ext uri="{FF2B5EF4-FFF2-40B4-BE49-F238E27FC236}">
                    <a16:creationId xmlns:a16="http://schemas.microsoft.com/office/drawing/2014/main" id="{DE01E452-FFF3-93E1-190F-75FA69778628}"/>
                  </a:ext>
                </a:extLst>
              </p:cNvPr>
              <p:cNvGrpSpPr/>
              <p:nvPr/>
            </p:nvGrpSpPr>
            <p:grpSpPr>
              <a:xfrm>
                <a:off x="458635" y="3762612"/>
                <a:ext cx="3100755" cy="2400063"/>
                <a:chOff x="458635" y="3762612"/>
                <a:chExt cx="3100755" cy="2400063"/>
              </a:xfrm>
            </p:grpSpPr>
            <p:sp>
              <p:nvSpPr>
                <p:cNvPr id="2128" name="사각형: 둥근 모서리 2127">
                  <a:extLst>
                    <a:ext uri="{FF2B5EF4-FFF2-40B4-BE49-F238E27FC236}">
                      <a16:creationId xmlns:a16="http://schemas.microsoft.com/office/drawing/2014/main" id="{674918B3-7DEF-4A2B-FC9B-D4A41B078791}"/>
                    </a:ext>
                  </a:extLst>
                </p:cNvPr>
                <p:cNvSpPr/>
                <p:nvPr/>
              </p:nvSpPr>
              <p:spPr>
                <a:xfrm>
                  <a:off x="486658" y="4179717"/>
                  <a:ext cx="3044709" cy="1982958"/>
                </a:xfrm>
                <a:prstGeom prst="roundRect">
                  <a:avLst>
                    <a:gd name="adj" fmla="val 4155"/>
                  </a:avLst>
                </a:prstGeom>
                <a:solidFill>
                  <a:schemeClr val="bg1"/>
                </a:solid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2129" name="그룹 2128">
                  <a:extLst>
                    <a:ext uri="{FF2B5EF4-FFF2-40B4-BE49-F238E27FC236}">
                      <a16:creationId xmlns:a16="http://schemas.microsoft.com/office/drawing/2014/main" id="{96B164E0-4A97-F254-22E3-3A8C5DB73C74}"/>
                    </a:ext>
                  </a:extLst>
                </p:cNvPr>
                <p:cNvGrpSpPr/>
                <p:nvPr/>
              </p:nvGrpSpPr>
              <p:grpSpPr>
                <a:xfrm>
                  <a:off x="458635" y="3762612"/>
                  <a:ext cx="3100755" cy="458439"/>
                  <a:chOff x="474727" y="4048362"/>
                  <a:chExt cx="3100755" cy="458439"/>
                </a:xfrm>
              </p:grpSpPr>
              <p:grpSp>
                <p:nvGrpSpPr>
                  <p:cNvPr id="2150" name="그룹 2149">
                    <a:extLst>
                      <a:ext uri="{FF2B5EF4-FFF2-40B4-BE49-F238E27FC236}">
                        <a16:creationId xmlns:a16="http://schemas.microsoft.com/office/drawing/2014/main" id="{9D3295BA-A9D9-7DB4-ABA3-AF1E8B0FE7B3}"/>
                      </a:ext>
                    </a:extLst>
                  </p:cNvPr>
                  <p:cNvGrpSpPr/>
                  <p:nvPr/>
                </p:nvGrpSpPr>
                <p:grpSpPr>
                  <a:xfrm>
                    <a:off x="474727" y="4048362"/>
                    <a:ext cx="3100755" cy="458439"/>
                    <a:chOff x="474727" y="4048362"/>
                    <a:chExt cx="3100755" cy="458439"/>
                  </a:xfrm>
                </p:grpSpPr>
                <p:sp>
                  <p:nvSpPr>
                    <p:cNvPr id="2152" name="자유형: 도형 2151">
                      <a:extLst>
                        <a:ext uri="{FF2B5EF4-FFF2-40B4-BE49-F238E27FC236}">
                          <a16:creationId xmlns:a16="http://schemas.microsoft.com/office/drawing/2014/main" id="{CF12F858-2254-02E3-D7F9-832A7B21BB22}"/>
                        </a:ext>
                      </a:extLst>
                    </p:cNvPr>
                    <p:cNvSpPr/>
                    <p:nvPr/>
                  </p:nvSpPr>
                  <p:spPr>
                    <a:xfrm>
                      <a:off x="1585913" y="4048362"/>
                      <a:ext cx="1989569" cy="458439"/>
                    </a:xfrm>
                    <a:custGeom>
                      <a:avLst/>
                      <a:gdLst>
                        <a:gd name="connsiteX0" fmla="*/ 0 w 1989569"/>
                        <a:gd name="connsiteY0" fmla="*/ 0 h 458439"/>
                        <a:gd name="connsiteX1" fmla="*/ 1897234 w 1989569"/>
                        <a:gd name="connsiteY1" fmla="*/ 0 h 458439"/>
                        <a:gd name="connsiteX2" fmla="*/ 1989569 w 1989569"/>
                        <a:gd name="connsiteY2" fmla="*/ 92335 h 458439"/>
                        <a:gd name="connsiteX3" fmla="*/ 1989569 w 1989569"/>
                        <a:gd name="connsiteY3" fmla="*/ 458439 h 458439"/>
                        <a:gd name="connsiteX4" fmla="*/ 1895115 w 1989569"/>
                        <a:gd name="connsiteY4" fmla="*/ 363985 h 458439"/>
                        <a:gd name="connsiteX5" fmla="*/ 0 w 1989569"/>
                        <a:gd name="connsiteY5" fmla="*/ 363985 h 458439"/>
                        <a:gd name="connsiteX6" fmla="*/ 0 w 1989569"/>
                        <a:gd name="connsiteY6" fmla="*/ 0 h 45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9569" h="458439">
                          <a:moveTo>
                            <a:pt x="0" y="0"/>
                          </a:moveTo>
                          <a:lnTo>
                            <a:pt x="1897234" y="0"/>
                          </a:lnTo>
                          <a:cubicBezTo>
                            <a:pt x="1948229" y="0"/>
                            <a:pt x="1989569" y="41340"/>
                            <a:pt x="1989569" y="92335"/>
                          </a:cubicBezTo>
                          <a:lnTo>
                            <a:pt x="1989569" y="458439"/>
                          </a:lnTo>
                          <a:cubicBezTo>
                            <a:pt x="1989569" y="406273"/>
                            <a:pt x="1947281" y="363985"/>
                            <a:pt x="1895115" y="363985"/>
                          </a:cubicBezTo>
                          <a:lnTo>
                            <a:pt x="0" y="363985"/>
                          </a:lnTo>
                          <a:lnTo>
                            <a:pt x="0" y="0"/>
                          </a:ln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2153" name="자유형: 도형 2152">
                      <a:extLst>
                        <a:ext uri="{FF2B5EF4-FFF2-40B4-BE49-F238E27FC236}">
                          <a16:creationId xmlns:a16="http://schemas.microsoft.com/office/drawing/2014/main" id="{953A3EE1-8206-9793-4425-5FF965264588}"/>
                        </a:ext>
                      </a:extLst>
                    </p:cNvPr>
                    <p:cNvSpPr/>
                    <p:nvPr/>
                  </p:nvSpPr>
                  <p:spPr>
                    <a:xfrm>
                      <a:off x="474727" y="4048362"/>
                      <a:ext cx="1796986" cy="458439"/>
                    </a:xfrm>
                    <a:custGeom>
                      <a:avLst/>
                      <a:gdLst>
                        <a:gd name="connsiteX0" fmla="*/ 92335 w 1796986"/>
                        <a:gd name="connsiteY0" fmla="*/ 0 h 458439"/>
                        <a:gd name="connsiteX1" fmla="*/ 1796986 w 1796986"/>
                        <a:gd name="connsiteY1" fmla="*/ 0 h 458439"/>
                        <a:gd name="connsiteX2" fmla="*/ 1796986 w 1796986"/>
                        <a:gd name="connsiteY2" fmla="*/ 363985 h 458439"/>
                        <a:gd name="connsiteX3" fmla="*/ 94454 w 1796986"/>
                        <a:gd name="connsiteY3" fmla="*/ 363985 h 458439"/>
                        <a:gd name="connsiteX4" fmla="*/ 0 w 1796986"/>
                        <a:gd name="connsiteY4" fmla="*/ 458439 h 458439"/>
                        <a:gd name="connsiteX5" fmla="*/ 0 w 1796986"/>
                        <a:gd name="connsiteY5" fmla="*/ 92335 h 458439"/>
                        <a:gd name="connsiteX6" fmla="*/ 92335 w 1796986"/>
                        <a:gd name="connsiteY6" fmla="*/ 0 h 45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6986" h="458439">
                          <a:moveTo>
                            <a:pt x="92335" y="0"/>
                          </a:moveTo>
                          <a:lnTo>
                            <a:pt x="1796986" y="0"/>
                          </a:lnTo>
                          <a:lnTo>
                            <a:pt x="1796986" y="363985"/>
                          </a:lnTo>
                          <a:lnTo>
                            <a:pt x="94454" y="363985"/>
                          </a:lnTo>
                          <a:cubicBezTo>
                            <a:pt x="42288" y="363985"/>
                            <a:pt x="0" y="406273"/>
                            <a:pt x="0" y="458439"/>
                          </a:cubicBezTo>
                          <a:lnTo>
                            <a:pt x="0" y="92335"/>
                          </a:lnTo>
                          <a:cubicBezTo>
                            <a:pt x="0" y="41340"/>
                            <a:pt x="41340" y="0"/>
                            <a:pt x="92335" y="0"/>
                          </a:cubicBez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2151" name="TextBox 2150">
                    <a:extLst>
                      <a:ext uri="{FF2B5EF4-FFF2-40B4-BE49-F238E27FC236}">
                        <a16:creationId xmlns:a16="http://schemas.microsoft.com/office/drawing/2014/main" id="{CA88DDA9-8AEF-C78B-B46E-A2B738DC703B}"/>
                      </a:ext>
                    </a:extLst>
                  </p:cNvPr>
                  <p:cNvSpPr txBox="1"/>
                  <p:nvPr/>
                </p:nvSpPr>
                <p:spPr>
                  <a:xfrm>
                    <a:off x="1227611" y="4114139"/>
                    <a:ext cx="1594987" cy="230832"/>
                  </a:xfrm>
                  <a:prstGeom prst="rect">
                    <a:avLst/>
                  </a:prstGeom>
                  <a:noFill/>
                </p:spPr>
                <p:txBody>
                  <a:bodyPr wrap="none" lIns="0" tIns="0" rIns="0" bIns="0" rtlCol="0" anchor="ctr">
                    <a:spAutoFit/>
                  </a:bodyPr>
                  <a:lstStyle>
                    <a:defPPr>
                      <a:defRPr lang="ko-KR"/>
                    </a:defPPr>
                    <a:lvl1pPr algn="ctr">
                      <a:defRPr sz="1500">
                        <a:ln>
                          <a:solidFill>
                            <a:srgbClr val="189F98">
                              <a:alpha val="0"/>
                            </a:srgbClr>
                          </a:solidFill>
                        </a:ln>
                        <a:solidFill>
                          <a:schemeClr val="tx1">
                            <a:lumMod val="85000"/>
                            <a:lumOff val="15000"/>
                          </a:schemeClr>
                        </a:solidFill>
                        <a:latin typeface="엘리스 DX널리체 Bold" panose="020B0600000101010101" pitchFamily="50" charset="-127"/>
                        <a:ea typeface="엘리스 DX널리체 Bold" panose="020B0600000101010101" pitchFamily="50" charset="-127"/>
                      </a:defRPr>
                    </a:lvl1pPr>
                  </a:lstStyle>
                  <a:p>
                    <a:r>
                      <a:rPr lang="en-US" altLang="ko-KR" dirty="0">
                        <a:latin typeface="Kim jung chul Gothic Bold" panose="020B0803000000000000" pitchFamily="50" charset="-127"/>
                        <a:ea typeface="Kim jung chul Gothic Bold" panose="020B0803000000000000" pitchFamily="50" charset="-127"/>
                      </a:rPr>
                      <a:t>2015 </a:t>
                    </a:r>
                    <a:r>
                      <a:rPr lang="ko-KR" altLang="en-US" dirty="0">
                        <a:latin typeface="Kim jung chul Gothic Bold" panose="020B0803000000000000" pitchFamily="50" charset="-127"/>
                        <a:ea typeface="Kim jung chul Gothic Bold" panose="020B0803000000000000" pitchFamily="50" charset="-127"/>
                      </a:rPr>
                      <a:t>개정 교육과정</a:t>
                    </a:r>
                  </a:p>
                </p:txBody>
              </p:sp>
            </p:grpSp>
            <p:grpSp>
              <p:nvGrpSpPr>
                <p:cNvPr id="2130" name="그룹 2129">
                  <a:extLst>
                    <a:ext uri="{FF2B5EF4-FFF2-40B4-BE49-F238E27FC236}">
                      <a16:creationId xmlns:a16="http://schemas.microsoft.com/office/drawing/2014/main" id="{1CA2781D-D71C-26CD-2AAA-565F66317AC6}"/>
                    </a:ext>
                  </a:extLst>
                </p:cNvPr>
                <p:cNvGrpSpPr/>
                <p:nvPr/>
              </p:nvGrpSpPr>
              <p:grpSpPr>
                <a:xfrm>
                  <a:off x="598521" y="4293424"/>
                  <a:ext cx="1262804" cy="1205449"/>
                  <a:chOff x="598521" y="7103299"/>
                  <a:chExt cx="1262804" cy="1205449"/>
                </a:xfrm>
              </p:grpSpPr>
              <p:grpSp>
                <p:nvGrpSpPr>
                  <p:cNvPr id="2131" name="그룹 2130">
                    <a:extLst>
                      <a:ext uri="{FF2B5EF4-FFF2-40B4-BE49-F238E27FC236}">
                        <a16:creationId xmlns:a16="http://schemas.microsoft.com/office/drawing/2014/main" id="{8AB2C380-1189-BB9F-7991-1C589DAD5F67}"/>
                      </a:ext>
                    </a:extLst>
                  </p:cNvPr>
                  <p:cNvGrpSpPr/>
                  <p:nvPr/>
                </p:nvGrpSpPr>
                <p:grpSpPr>
                  <a:xfrm>
                    <a:off x="841815" y="7633568"/>
                    <a:ext cx="1004177" cy="169277"/>
                    <a:chOff x="5419419" y="1823362"/>
                    <a:chExt cx="1004177" cy="169277"/>
                  </a:xfrm>
                </p:grpSpPr>
                <p:sp>
                  <p:nvSpPr>
                    <p:cNvPr id="2148" name="Freeform 5">
                      <a:extLst>
                        <a:ext uri="{FF2B5EF4-FFF2-40B4-BE49-F238E27FC236}">
                          <a16:creationId xmlns:a16="http://schemas.microsoft.com/office/drawing/2014/main" id="{BB47BFF3-1ECE-BDBB-1272-EAED8A975A06}"/>
                        </a:ext>
                      </a:extLst>
                    </p:cNvPr>
                    <p:cNvSpPr>
                      <a:spLocks noChangeAspect="1" noEditPoints="1"/>
                    </p:cNvSpPr>
                    <p:nvPr/>
                  </p:nvSpPr>
                  <p:spPr bwMode="auto">
                    <a:xfrm>
                      <a:off x="5419419" y="1831004"/>
                      <a:ext cx="156786" cy="158784"/>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bg1">
                        <a:lumMod val="65000"/>
                      </a:schemeClr>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2149" name="TextBox 2148">
                      <a:extLst>
                        <a:ext uri="{FF2B5EF4-FFF2-40B4-BE49-F238E27FC236}">
                          <a16:creationId xmlns:a16="http://schemas.microsoft.com/office/drawing/2014/main" id="{1C6D3EC4-0B41-901C-EA9C-DCB7C2B687B1}"/>
                        </a:ext>
                      </a:extLst>
                    </p:cNvPr>
                    <p:cNvSpPr txBox="1"/>
                    <p:nvPr/>
                  </p:nvSpPr>
                  <p:spPr>
                    <a:xfrm>
                      <a:off x="5622095" y="1823362"/>
                      <a:ext cx="801501" cy="169277"/>
                    </a:xfrm>
                    <a:prstGeom prst="rect">
                      <a:avLst/>
                    </a:prstGeom>
                    <a:noFill/>
                  </p:spPr>
                  <p:txBody>
                    <a:bodyPr wrap="none" lIns="0" tIns="0" rIns="0" bIns="0" rtlCol="0" anchor="ctr">
                      <a:spAutoFit/>
                    </a:bodyPr>
                    <a:lstStyle/>
                    <a:p>
                      <a:pPr>
                        <a:spcAft>
                          <a:spcPts val="200"/>
                        </a:spcAft>
                      </a:pPr>
                      <a:r>
                        <a:rPr lang="ko-KR" altLang="en-US"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초등학교 목표</a:t>
                      </a:r>
                    </a:p>
                  </p:txBody>
                </p:sp>
              </p:grpSp>
              <p:grpSp>
                <p:nvGrpSpPr>
                  <p:cNvPr id="2132" name="그룹 2131">
                    <a:extLst>
                      <a:ext uri="{FF2B5EF4-FFF2-40B4-BE49-F238E27FC236}">
                        <a16:creationId xmlns:a16="http://schemas.microsoft.com/office/drawing/2014/main" id="{5ACAE27C-6AE4-9FD3-6E36-4016C88B442A}"/>
                      </a:ext>
                    </a:extLst>
                  </p:cNvPr>
                  <p:cNvGrpSpPr/>
                  <p:nvPr/>
                </p:nvGrpSpPr>
                <p:grpSpPr>
                  <a:xfrm>
                    <a:off x="841815" y="7886520"/>
                    <a:ext cx="877541" cy="169277"/>
                    <a:chOff x="5419419" y="1823362"/>
                    <a:chExt cx="877541" cy="169277"/>
                  </a:xfrm>
                </p:grpSpPr>
                <p:sp>
                  <p:nvSpPr>
                    <p:cNvPr id="2146" name="Freeform 5">
                      <a:extLst>
                        <a:ext uri="{FF2B5EF4-FFF2-40B4-BE49-F238E27FC236}">
                          <a16:creationId xmlns:a16="http://schemas.microsoft.com/office/drawing/2014/main" id="{F31D4B72-E2C4-5086-AEB8-9984389D7659}"/>
                        </a:ext>
                      </a:extLst>
                    </p:cNvPr>
                    <p:cNvSpPr>
                      <a:spLocks noChangeAspect="1" noEditPoints="1"/>
                    </p:cNvSpPr>
                    <p:nvPr/>
                  </p:nvSpPr>
                  <p:spPr bwMode="auto">
                    <a:xfrm>
                      <a:off x="5419419" y="1831004"/>
                      <a:ext cx="156786" cy="158784"/>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bg1">
                        <a:lumMod val="65000"/>
                      </a:schemeClr>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2147" name="TextBox 2146">
                      <a:extLst>
                        <a:ext uri="{FF2B5EF4-FFF2-40B4-BE49-F238E27FC236}">
                          <a16:creationId xmlns:a16="http://schemas.microsoft.com/office/drawing/2014/main" id="{F4AE64D7-BB7E-1751-7172-821DC1FC7AE1}"/>
                        </a:ext>
                      </a:extLst>
                    </p:cNvPr>
                    <p:cNvSpPr txBox="1"/>
                    <p:nvPr/>
                  </p:nvSpPr>
                  <p:spPr>
                    <a:xfrm>
                      <a:off x="5622095" y="1823362"/>
                      <a:ext cx="674865" cy="169277"/>
                    </a:xfrm>
                    <a:prstGeom prst="rect">
                      <a:avLst/>
                    </a:prstGeom>
                    <a:noFill/>
                  </p:spPr>
                  <p:txBody>
                    <a:bodyPr wrap="none" lIns="0" tIns="0" rIns="0" bIns="0" rtlCol="0" anchor="ctr">
                      <a:spAutoFit/>
                    </a:bodyPr>
                    <a:lstStyle/>
                    <a:p>
                      <a:pPr>
                        <a:spcAft>
                          <a:spcPts val="200"/>
                        </a:spcAft>
                      </a:pPr>
                      <a:r>
                        <a:rPr lang="ko-KR" altLang="en-US"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중학교 목표</a:t>
                      </a:r>
                    </a:p>
                  </p:txBody>
                </p:sp>
              </p:grpSp>
              <p:grpSp>
                <p:nvGrpSpPr>
                  <p:cNvPr id="2133" name="그룹 2132">
                    <a:extLst>
                      <a:ext uri="{FF2B5EF4-FFF2-40B4-BE49-F238E27FC236}">
                        <a16:creationId xmlns:a16="http://schemas.microsoft.com/office/drawing/2014/main" id="{774E98C9-8C02-995A-E18B-37EFE03CEDA9}"/>
                      </a:ext>
                    </a:extLst>
                  </p:cNvPr>
                  <p:cNvGrpSpPr/>
                  <p:nvPr/>
                </p:nvGrpSpPr>
                <p:grpSpPr>
                  <a:xfrm>
                    <a:off x="841815" y="8139471"/>
                    <a:ext cx="1004177" cy="169277"/>
                    <a:chOff x="5419419" y="1823362"/>
                    <a:chExt cx="1004177" cy="169277"/>
                  </a:xfrm>
                </p:grpSpPr>
                <p:sp>
                  <p:nvSpPr>
                    <p:cNvPr id="2144" name="Freeform 5">
                      <a:extLst>
                        <a:ext uri="{FF2B5EF4-FFF2-40B4-BE49-F238E27FC236}">
                          <a16:creationId xmlns:a16="http://schemas.microsoft.com/office/drawing/2014/main" id="{9834E06F-1992-CB61-B646-20F5AE011E2D}"/>
                        </a:ext>
                      </a:extLst>
                    </p:cNvPr>
                    <p:cNvSpPr>
                      <a:spLocks noChangeAspect="1" noEditPoints="1"/>
                    </p:cNvSpPr>
                    <p:nvPr/>
                  </p:nvSpPr>
                  <p:spPr bwMode="auto">
                    <a:xfrm>
                      <a:off x="5419419" y="1831004"/>
                      <a:ext cx="156786" cy="158784"/>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chemeClr val="bg1">
                        <a:lumMod val="65000"/>
                      </a:schemeClr>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2145" name="TextBox 2144">
                      <a:extLst>
                        <a:ext uri="{FF2B5EF4-FFF2-40B4-BE49-F238E27FC236}">
                          <a16:creationId xmlns:a16="http://schemas.microsoft.com/office/drawing/2014/main" id="{06D1B45B-EBE5-A6B8-6B95-D24BE5B0EE5F}"/>
                        </a:ext>
                      </a:extLst>
                    </p:cNvPr>
                    <p:cNvSpPr txBox="1"/>
                    <p:nvPr/>
                  </p:nvSpPr>
                  <p:spPr>
                    <a:xfrm>
                      <a:off x="5622095" y="1823362"/>
                      <a:ext cx="801501" cy="169277"/>
                    </a:xfrm>
                    <a:prstGeom prst="rect">
                      <a:avLst/>
                    </a:prstGeom>
                    <a:noFill/>
                  </p:spPr>
                  <p:txBody>
                    <a:bodyPr wrap="none" lIns="0" tIns="0" rIns="0" bIns="0" rtlCol="0" anchor="ctr">
                      <a:spAutoFit/>
                    </a:bodyPr>
                    <a:lstStyle/>
                    <a:p>
                      <a:pPr>
                        <a:spcAft>
                          <a:spcPts val="200"/>
                        </a:spcAft>
                      </a:pPr>
                      <a:r>
                        <a:rPr lang="ko-KR" altLang="en-US" sz="11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고등학교 목표</a:t>
                      </a:r>
                    </a:p>
                  </p:txBody>
                </p:sp>
              </p:grpSp>
              <p:grpSp>
                <p:nvGrpSpPr>
                  <p:cNvPr id="2134" name="그룹 2133">
                    <a:extLst>
                      <a:ext uri="{FF2B5EF4-FFF2-40B4-BE49-F238E27FC236}">
                        <a16:creationId xmlns:a16="http://schemas.microsoft.com/office/drawing/2014/main" id="{6E9308FD-B927-B0F9-F589-53D3E3078DC1}"/>
                      </a:ext>
                    </a:extLst>
                  </p:cNvPr>
                  <p:cNvGrpSpPr/>
                  <p:nvPr/>
                </p:nvGrpSpPr>
                <p:grpSpPr>
                  <a:xfrm>
                    <a:off x="598521" y="7103299"/>
                    <a:ext cx="1262804" cy="200055"/>
                    <a:chOff x="598521" y="4560124"/>
                    <a:chExt cx="1262804" cy="200055"/>
                  </a:xfrm>
                </p:grpSpPr>
                <p:sp>
                  <p:nvSpPr>
                    <p:cNvPr id="2140" name="TextBox 2139">
                      <a:extLst>
                        <a:ext uri="{FF2B5EF4-FFF2-40B4-BE49-F238E27FC236}">
                          <a16:creationId xmlns:a16="http://schemas.microsoft.com/office/drawing/2014/main" id="{10A563AC-FE60-27E2-068D-776330FC2FA6}"/>
                        </a:ext>
                      </a:extLst>
                    </p:cNvPr>
                    <p:cNvSpPr txBox="1"/>
                    <p:nvPr/>
                  </p:nvSpPr>
                  <p:spPr>
                    <a:xfrm>
                      <a:off x="841815" y="4560124"/>
                      <a:ext cx="1019510" cy="200055"/>
                    </a:xfrm>
                    <a:prstGeom prst="rect">
                      <a:avLst/>
                    </a:prstGeom>
                    <a:noFill/>
                  </p:spPr>
                  <p:txBody>
                    <a:bodyPr wrap="none" lIns="0" tIns="0" rIns="0" bIns="0" rtlCol="0">
                      <a:spAutoFit/>
                    </a:bodyPr>
                    <a:lstStyle/>
                    <a:p>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교과 목표</a:t>
                      </a:r>
                    </a:p>
                  </p:txBody>
                </p:sp>
                <p:grpSp>
                  <p:nvGrpSpPr>
                    <p:cNvPr id="2141" name="그룹 2140">
                      <a:extLst>
                        <a:ext uri="{FF2B5EF4-FFF2-40B4-BE49-F238E27FC236}">
                          <a16:creationId xmlns:a16="http://schemas.microsoft.com/office/drawing/2014/main" id="{C340851F-9B95-3A69-5221-66E3FA1BFABD}"/>
                        </a:ext>
                      </a:extLst>
                    </p:cNvPr>
                    <p:cNvGrpSpPr/>
                    <p:nvPr/>
                  </p:nvGrpSpPr>
                  <p:grpSpPr>
                    <a:xfrm>
                      <a:off x="598521" y="4562396"/>
                      <a:ext cx="187278" cy="185984"/>
                      <a:chOff x="624521" y="1832391"/>
                      <a:chExt cx="196364" cy="195008"/>
                    </a:xfrm>
                  </p:grpSpPr>
                  <p:sp>
                    <p:nvSpPr>
                      <p:cNvPr id="2142" name="타원 2141">
                        <a:extLst>
                          <a:ext uri="{FF2B5EF4-FFF2-40B4-BE49-F238E27FC236}">
                            <a16:creationId xmlns:a16="http://schemas.microsoft.com/office/drawing/2014/main" id="{65173BE7-6295-44D0-D2D5-E4A3FCF7C53C}"/>
                          </a:ext>
                        </a:extLst>
                      </p:cNvPr>
                      <p:cNvSpPr/>
                      <p:nvPr/>
                    </p:nvSpPr>
                    <p:spPr>
                      <a:xfrm>
                        <a:off x="624521" y="1832391"/>
                        <a:ext cx="196364" cy="195008"/>
                      </a:xfrm>
                      <a:prstGeom prst="ellipse">
                        <a:avLst/>
                      </a:pr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000" dirty="0">
                          <a:latin typeface="Kim jung chul Gothic Bold" panose="020B0803000000000000" pitchFamily="50" charset="-127"/>
                          <a:ea typeface="Kim jung chul Gothic Bold" panose="020B0803000000000000" pitchFamily="50" charset="-127"/>
                        </a:endParaRPr>
                      </a:p>
                    </p:txBody>
                  </p:sp>
                  <p:sp>
                    <p:nvSpPr>
                      <p:cNvPr id="2143" name="TextBox 2142">
                        <a:extLst>
                          <a:ext uri="{FF2B5EF4-FFF2-40B4-BE49-F238E27FC236}">
                            <a16:creationId xmlns:a16="http://schemas.microsoft.com/office/drawing/2014/main" id="{80B3CF83-D8C6-F367-B4D7-8635D5AA16CC}"/>
                          </a:ext>
                        </a:extLst>
                      </p:cNvPr>
                      <p:cNvSpPr txBox="1"/>
                      <p:nvPr/>
                    </p:nvSpPr>
                    <p:spPr>
                      <a:xfrm>
                        <a:off x="688247" y="1853982"/>
                        <a:ext cx="68913" cy="161355"/>
                      </a:xfrm>
                      <a:prstGeom prst="rect">
                        <a:avLst/>
                      </a:prstGeom>
                      <a:noFill/>
                    </p:spPr>
                    <p:txBody>
                      <a:bodyPr wrap="none" lIns="0" tIns="0" rIns="0" bIns="0" rtlCol="0" anchor="ctr">
                        <a:spAutoFit/>
                      </a:bodyPr>
                      <a:lstStyle/>
                      <a:p>
                        <a:pPr algn="ctr"/>
                        <a:r>
                          <a:rPr lang="en-US" altLang="ko-KR" sz="1000" dirty="0">
                            <a:ln>
                              <a:solidFill>
                                <a:srgbClr val="3275B9">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1</a:t>
                        </a:r>
                        <a:endParaRPr lang="ko-KR" altLang="en-US" sz="1000" dirty="0">
                          <a:ln>
                            <a:solidFill>
                              <a:srgbClr val="3275B9">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grpSp>
                <p:nvGrpSpPr>
                  <p:cNvPr id="2135" name="그룹 2134">
                    <a:extLst>
                      <a:ext uri="{FF2B5EF4-FFF2-40B4-BE49-F238E27FC236}">
                        <a16:creationId xmlns:a16="http://schemas.microsoft.com/office/drawing/2014/main" id="{973FC15B-2F01-FFBA-277E-9C5262F2B92E}"/>
                      </a:ext>
                    </a:extLst>
                  </p:cNvPr>
                  <p:cNvGrpSpPr/>
                  <p:nvPr/>
                </p:nvGrpSpPr>
                <p:grpSpPr>
                  <a:xfrm>
                    <a:off x="598521" y="7373174"/>
                    <a:ext cx="1224332" cy="200055"/>
                    <a:chOff x="598521" y="4829999"/>
                    <a:chExt cx="1224332" cy="200055"/>
                  </a:xfrm>
                </p:grpSpPr>
                <p:sp>
                  <p:nvSpPr>
                    <p:cNvPr id="2136" name="TextBox 2135">
                      <a:extLst>
                        <a:ext uri="{FF2B5EF4-FFF2-40B4-BE49-F238E27FC236}">
                          <a16:creationId xmlns:a16="http://schemas.microsoft.com/office/drawing/2014/main" id="{DF5C1F88-914A-6316-6A55-2CDE3BEA0170}"/>
                        </a:ext>
                      </a:extLst>
                    </p:cNvPr>
                    <p:cNvSpPr txBox="1"/>
                    <p:nvPr/>
                  </p:nvSpPr>
                  <p:spPr>
                    <a:xfrm>
                      <a:off x="841815" y="4829999"/>
                      <a:ext cx="981038" cy="200055"/>
                    </a:xfrm>
                    <a:prstGeom prst="rect">
                      <a:avLst/>
                    </a:prstGeom>
                    <a:noFill/>
                  </p:spPr>
                  <p:txBody>
                    <a:bodyPr wrap="none" lIns="0" tIns="0" rIns="0" bIns="0" rtlCol="0">
                      <a:spAutoFit/>
                    </a:bodyPr>
                    <a:lstStyle/>
                    <a:p>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학교급별 목표 </a:t>
                      </a:r>
                    </a:p>
                  </p:txBody>
                </p:sp>
                <p:grpSp>
                  <p:nvGrpSpPr>
                    <p:cNvPr id="2137" name="그룹 2136">
                      <a:extLst>
                        <a:ext uri="{FF2B5EF4-FFF2-40B4-BE49-F238E27FC236}">
                          <a16:creationId xmlns:a16="http://schemas.microsoft.com/office/drawing/2014/main" id="{8A77CF14-3136-676B-9A7C-E143E6DDDE0F}"/>
                        </a:ext>
                      </a:extLst>
                    </p:cNvPr>
                    <p:cNvGrpSpPr/>
                    <p:nvPr/>
                  </p:nvGrpSpPr>
                  <p:grpSpPr>
                    <a:xfrm>
                      <a:off x="598521" y="4832271"/>
                      <a:ext cx="187278" cy="185984"/>
                      <a:chOff x="624521" y="1832391"/>
                      <a:chExt cx="196364" cy="195008"/>
                    </a:xfrm>
                  </p:grpSpPr>
                  <p:sp>
                    <p:nvSpPr>
                      <p:cNvPr id="2138" name="타원 2137">
                        <a:extLst>
                          <a:ext uri="{FF2B5EF4-FFF2-40B4-BE49-F238E27FC236}">
                            <a16:creationId xmlns:a16="http://schemas.microsoft.com/office/drawing/2014/main" id="{8AE2AA1A-40DA-D072-9F8A-18985978AFEA}"/>
                          </a:ext>
                        </a:extLst>
                      </p:cNvPr>
                      <p:cNvSpPr/>
                      <p:nvPr/>
                    </p:nvSpPr>
                    <p:spPr>
                      <a:xfrm>
                        <a:off x="624521" y="1832391"/>
                        <a:ext cx="196364" cy="195008"/>
                      </a:xfrm>
                      <a:prstGeom prst="ellipse">
                        <a:avLst/>
                      </a:pr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000" dirty="0">
                          <a:latin typeface="Kim jung chul Gothic Bold" panose="020B0803000000000000" pitchFamily="50" charset="-127"/>
                          <a:ea typeface="Kim jung chul Gothic Bold" panose="020B0803000000000000" pitchFamily="50" charset="-127"/>
                        </a:endParaRPr>
                      </a:p>
                    </p:txBody>
                  </p:sp>
                  <p:sp>
                    <p:nvSpPr>
                      <p:cNvPr id="2139" name="TextBox 2138">
                        <a:extLst>
                          <a:ext uri="{FF2B5EF4-FFF2-40B4-BE49-F238E27FC236}">
                            <a16:creationId xmlns:a16="http://schemas.microsoft.com/office/drawing/2014/main" id="{FA62F889-AB88-CFD4-E684-44AF28BD5581}"/>
                          </a:ext>
                        </a:extLst>
                      </p:cNvPr>
                      <p:cNvSpPr txBox="1"/>
                      <p:nvPr/>
                    </p:nvSpPr>
                    <p:spPr>
                      <a:xfrm>
                        <a:off x="682364" y="1853982"/>
                        <a:ext cx="80677" cy="161355"/>
                      </a:xfrm>
                      <a:prstGeom prst="rect">
                        <a:avLst/>
                      </a:prstGeom>
                      <a:noFill/>
                    </p:spPr>
                    <p:txBody>
                      <a:bodyPr wrap="none" lIns="0" tIns="0" rIns="0" bIns="0" rtlCol="0" anchor="ctr">
                        <a:spAutoFit/>
                      </a:bodyPr>
                      <a:lstStyle/>
                      <a:p>
                        <a:pPr algn="ctr"/>
                        <a:r>
                          <a:rPr lang="en-US" altLang="ko-KR" sz="1000" dirty="0">
                            <a:ln>
                              <a:solidFill>
                                <a:srgbClr val="3275B9">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a:t>
                        </a:r>
                        <a:endParaRPr lang="ko-KR" altLang="en-US" sz="1000" dirty="0">
                          <a:ln>
                            <a:solidFill>
                              <a:srgbClr val="3275B9">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grpSp>
          </p:grpSp>
        </p:grpSp>
        <p:grpSp>
          <p:nvGrpSpPr>
            <p:cNvPr id="2089" name="그룹 2088">
              <a:extLst>
                <a:ext uri="{FF2B5EF4-FFF2-40B4-BE49-F238E27FC236}">
                  <a16:creationId xmlns:a16="http://schemas.microsoft.com/office/drawing/2014/main" id="{31F2ECFF-25A2-49AD-E598-57E28D5C4891}"/>
                </a:ext>
              </a:extLst>
            </p:cNvPr>
            <p:cNvGrpSpPr/>
            <p:nvPr/>
          </p:nvGrpSpPr>
          <p:grpSpPr>
            <a:xfrm>
              <a:off x="4542606" y="3572942"/>
              <a:ext cx="4142760" cy="2587828"/>
              <a:chOff x="4542606" y="3572942"/>
              <a:chExt cx="4142760" cy="2587828"/>
            </a:xfrm>
          </p:grpSpPr>
          <p:sp>
            <p:nvSpPr>
              <p:cNvPr id="2095" name="사각형: 둥근 모서리 2094">
                <a:extLst>
                  <a:ext uri="{FF2B5EF4-FFF2-40B4-BE49-F238E27FC236}">
                    <a16:creationId xmlns:a16="http://schemas.microsoft.com/office/drawing/2014/main" id="{F4930E9D-2C9D-93CF-1CCE-6D1C393E8F6B}"/>
                  </a:ext>
                </a:extLst>
              </p:cNvPr>
              <p:cNvSpPr/>
              <p:nvPr/>
            </p:nvSpPr>
            <p:spPr>
              <a:xfrm>
                <a:off x="4573927" y="4029285"/>
                <a:ext cx="4080119" cy="2131485"/>
              </a:xfrm>
              <a:prstGeom prst="roundRect">
                <a:avLst>
                  <a:gd name="adj" fmla="val 4032"/>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2096" name="자유형: 도형 2095">
                <a:extLst>
                  <a:ext uri="{FF2B5EF4-FFF2-40B4-BE49-F238E27FC236}">
                    <a16:creationId xmlns:a16="http://schemas.microsoft.com/office/drawing/2014/main" id="{A70D5848-A7C0-4151-B8B6-7D380139B79E}"/>
                  </a:ext>
                </a:extLst>
              </p:cNvPr>
              <p:cNvSpPr/>
              <p:nvPr/>
            </p:nvSpPr>
            <p:spPr>
              <a:xfrm>
                <a:off x="4542606" y="3572942"/>
                <a:ext cx="4142760" cy="501565"/>
              </a:xfrm>
              <a:custGeom>
                <a:avLst/>
                <a:gdLst>
                  <a:gd name="connsiteX0" fmla="*/ 92335 w 3786555"/>
                  <a:gd name="connsiteY0" fmla="*/ 0 h 458439"/>
                  <a:gd name="connsiteX1" fmla="*/ 3694220 w 3786555"/>
                  <a:gd name="connsiteY1" fmla="*/ 0 h 458439"/>
                  <a:gd name="connsiteX2" fmla="*/ 3786555 w 3786555"/>
                  <a:gd name="connsiteY2" fmla="*/ 92335 h 458439"/>
                  <a:gd name="connsiteX3" fmla="*/ 3786555 w 3786555"/>
                  <a:gd name="connsiteY3" fmla="*/ 458439 h 458439"/>
                  <a:gd name="connsiteX4" fmla="*/ 3692101 w 3786555"/>
                  <a:gd name="connsiteY4" fmla="*/ 363985 h 458439"/>
                  <a:gd name="connsiteX5" fmla="*/ 94454 w 3786555"/>
                  <a:gd name="connsiteY5" fmla="*/ 363985 h 458439"/>
                  <a:gd name="connsiteX6" fmla="*/ 0 w 3786555"/>
                  <a:gd name="connsiteY6" fmla="*/ 458439 h 458439"/>
                  <a:gd name="connsiteX7" fmla="*/ 0 w 3786555"/>
                  <a:gd name="connsiteY7" fmla="*/ 92335 h 458439"/>
                  <a:gd name="connsiteX8" fmla="*/ 92335 w 3786555"/>
                  <a:gd name="connsiteY8" fmla="*/ 0 h 45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6555" h="458439">
                    <a:moveTo>
                      <a:pt x="92335" y="0"/>
                    </a:moveTo>
                    <a:lnTo>
                      <a:pt x="3694220" y="0"/>
                    </a:lnTo>
                    <a:cubicBezTo>
                      <a:pt x="3745215" y="0"/>
                      <a:pt x="3786555" y="41340"/>
                      <a:pt x="3786555" y="92335"/>
                    </a:cubicBezTo>
                    <a:lnTo>
                      <a:pt x="3786555" y="458439"/>
                    </a:lnTo>
                    <a:cubicBezTo>
                      <a:pt x="3786555" y="406273"/>
                      <a:pt x="3744267" y="363985"/>
                      <a:pt x="3692101" y="363985"/>
                    </a:cubicBezTo>
                    <a:lnTo>
                      <a:pt x="94454" y="363985"/>
                    </a:lnTo>
                    <a:cubicBezTo>
                      <a:pt x="42288" y="363985"/>
                      <a:pt x="0" y="406273"/>
                      <a:pt x="0" y="458439"/>
                    </a:cubicBezTo>
                    <a:lnTo>
                      <a:pt x="0" y="92335"/>
                    </a:lnTo>
                    <a:cubicBezTo>
                      <a:pt x="0" y="41340"/>
                      <a:pt x="41340" y="0"/>
                      <a:pt x="92335" y="0"/>
                    </a:cubicBezTo>
                    <a:close/>
                  </a:path>
                </a:pathLst>
              </a:cu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2097" name="TextBox 2096">
                <a:extLst>
                  <a:ext uri="{FF2B5EF4-FFF2-40B4-BE49-F238E27FC236}">
                    <a16:creationId xmlns:a16="http://schemas.microsoft.com/office/drawing/2014/main" id="{89ED984A-FD3F-5F6D-C8C8-A2C9F8CB02F3}"/>
                  </a:ext>
                </a:extLst>
              </p:cNvPr>
              <p:cNvSpPr txBox="1"/>
              <p:nvPr/>
            </p:nvSpPr>
            <p:spPr>
              <a:xfrm>
                <a:off x="5299524" y="3632680"/>
                <a:ext cx="2628925" cy="276999"/>
              </a:xfrm>
              <a:prstGeom prst="rect">
                <a:avLst/>
              </a:prstGeom>
              <a:noFill/>
            </p:spPr>
            <p:txBody>
              <a:bodyPr wrap="none" lIns="0" tIns="0" rIns="0" bIns="0" rtlCol="0" anchor="ctr">
                <a:spAutoFit/>
              </a:bodyPr>
              <a:lstStyle>
                <a:defPPr>
                  <a:defRPr lang="ko-KR"/>
                </a:defPPr>
                <a:lvl1pPr algn="ctr">
                  <a:defRPr sz="1500">
                    <a:ln>
                      <a:solidFill>
                        <a:srgbClr val="189F98">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800" dirty="0">
                    <a:latin typeface="Kim jung chul Gothic Bold" panose="020B0803000000000000" pitchFamily="50" charset="-127"/>
                    <a:ea typeface="Kim jung chul Gothic Bold" panose="020B0803000000000000" pitchFamily="50" charset="-127"/>
                  </a:rPr>
                  <a:t>2022 </a:t>
                </a:r>
                <a:r>
                  <a:rPr lang="ko-KR" altLang="en-US" sz="1800" dirty="0">
                    <a:latin typeface="Kim jung chul Gothic Bold" panose="020B0803000000000000" pitchFamily="50" charset="-127"/>
                    <a:ea typeface="Kim jung chul Gothic Bold" panose="020B0803000000000000" pitchFamily="50" charset="-127"/>
                  </a:rPr>
                  <a:t>개정 미술과 교육과정</a:t>
                </a:r>
              </a:p>
            </p:txBody>
          </p:sp>
          <p:grpSp>
            <p:nvGrpSpPr>
              <p:cNvPr id="2098" name="그룹 2097">
                <a:extLst>
                  <a:ext uri="{FF2B5EF4-FFF2-40B4-BE49-F238E27FC236}">
                    <a16:creationId xmlns:a16="http://schemas.microsoft.com/office/drawing/2014/main" id="{CDB41438-7514-1B38-CE73-9AB7382D849C}"/>
                  </a:ext>
                </a:extLst>
              </p:cNvPr>
              <p:cNvGrpSpPr/>
              <p:nvPr/>
            </p:nvGrpSpPr>
            <p:grpSpPr>
              <a:xfrm>
                <a:off x="4686297" y="4147577"/>
                <a:ext cx="2889402" cy="612987"/>
                <a:chOff x="4686297" y="4147577"/>
                <a:chExt cx="2889402" cy="612987"/>
              </a:xfrm>
            </p:grpSpPr>
            <p:grpSp>
              <p:nvGrpSpPr>
                <p:cNvPr id="2116" name="그룹 2115">
                  <a:extLst>
                    <a:ext uri="{FF2B5EF4-FFF2-40B4-BE49-F238E27FC236}">
                      <a16:creationId xmlns:a16="http://schemas.microsoft.com/office/drawing/2014/main" id="{D419ED18-F14F-21D7-72E5-9267E917B53C}"/>
                    </a:ext>
                  </a:extLst>
                </p:cNvPr>
                <p:cNvGrpSpPr/>
                <p:nvPr/>
              </p:nvGrpSpPr>
              <p:grpSpPr>
                <a:xfrm>
                  <a:off x="4686297" y="4147577"/>
                  <a:ext cx="1027352" cy="312824"/>
                  <a:chOff x="5004048" y="4550643"/>
                  <a:chExt cx="849051" cy="258532"/>
                </a:xfrm>
              </p:grpSpPr>
              <p:sp>
                <p:nvSpPr>
                  <p:cNvPr id="2124" name="사각형: 둥근 모서리 2123">
                    <a:extLst>
                      <a:ext uri="{FF2B5EF4-FFF2-40B4-BE49-F238E27FC236}">
                        <a16:creationId xmlns:a16="http://schemas.microsoft.com/office/drawing/2014/main" id="{AEAA84FB-0377-DD04-B216-310BB039DAEC}"/>
                      </a:ext>
                    </a:extLst>
                  </p:cNvPr>
                  <p:cNvSpPr/>
                  <p:nvPr/>
                </p:nvSpPr>
                <p:spPr>
                  <a:xfrm>
                    <a:off x="5004048" y="4550643"/>
                    <a:ext cx="849051" cy="258532"/>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2125" name="TextBox 2124">
                    <a:extLst>
                      <a:ext uri="{FF2B5EF4-FFF2-40B4-BE49-F238E27FC236}">
                        <a16:creationId xmlns:a16="http://schemas.microsoft.com/office/drawing/2014/main" id="{BEE8C54D-25E1-CB8A-DE34-839D57C72398}"/>
                      </a:ext>
                    </a:extLst>
                  </p:cNvPr>
                  <p:cNvSpPr txBox="1"/>
                  <p:nvPr/>
                </p:nvSpPr>
                <p:spPr>
                  <a:xfrm>
                    <a:off x="5099363" y="4578165"/>
                    <a:ext cx="658424" cy="203488"/>
                  </a:xfrm>
                  <a:prstGeom prst="rect">
                    <a:avLst/>
                  </a:prstGeom>
                  <a:noFill/>
                </p:spPr>
                <p:txBody>
                  <a:bodyPr wrap="none" lIns="0" tIns="0" rIns="0" bIns="0" rtlCol="0" anchor="ctr">
                    <a:spAutoFit/>
                  </a:bodyPr>
                  <a:lstStyle/>
                  <a:p>
                    <a:pPr algn="ctr">
                      <a:spcAft>
                        <a:spcPts val="2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총괄 목표</a:t>
                    </a:r>
                  </a:p>
                </p:txBody>
              </p:sp>
            </p:grpSp>
            <p:grpSp>
              <p:nvGrpSpPr>
                <p:cNvPr id="2117" name="그룹 2116">
                  <a:extLst>
                    <a:ext uri="{FF2B5EF4-FFF2-40B4-BE49-F238E27FC236}">
                      <a16:creationId xmlns:a16="http://schemas.microsoft.com/office/drawing/2014/main" id="{4130CE7D-3CA9-C5EE-74E4-9A9D016ABA63}"/>
                    </a:ext>
                  </a:extLst>
                </p:cNvPr>
                <p:cNvGrpSpPr/>
                <p:nvPr/>
              </p:nvGrpSpPr>
              <p:grpSpPr>
                <a:xfrm>
                  <a:off x="4826778" y="4560509"/>
                  <a:ext cx="2748921" cy="200055"/>
                  <a:chOff x="4826778" y="4522409"/>
                  <a:chExt cx="2748921" cy="200055"/>
                </a:xfrm>
              </p:grpSpPr>
              <p:sp>
                <p:nvSpPr>
                  <p:cNvPr id="2118" name="TextBox 2117">
                    <a:extLst>
                      <a:ext uri="{FF2B5EF4-FFF2-40B4-BE49-F238E27FC236}">
                        <a16:creationId xmlns:a16="http://schemas.microsoft.com/office/drawing/2014/main" id="{B3CAFBB5-9054-0B98-6436-0A25DBF2BDA6}"/>
                      </a:ext>
                    </a:extLst>
                  </p:cNvPr>
                  <p:cNvSpPr txBox="1"/>
                  <p:nvPr/>
                </p:nvSpPr>
                <p:spPr>
                  <a:xfrm>
                    <a:off x="5039748" y="4522409"/>
                    <a:ext cx="2535951" cy="200055"/>
                  </a:xfrm>
                  <a:prstGeom prst="rect">
                    <a:avLst/>
                  </a:prstGeom>
                  <a:noFill/>
                </p:spPr>
                <p:txBody>
                  <a:bodyPr wrap="none" lIns="0" tIns="0" rIns="0" bIns="0" rtlCol="0" anchor="ctr">
                    <a:spAutoFit/>
                  </a:bodyPr>
                  <a:lstStyle/>
                  <a:p>
                    <a:pPr>
                      <a:spcAft>
                        <a:spcPts val="2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미적 체험</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표현</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감상의 세 영역 포괄</a:t>
                    </a:r>
                  </a:p>
                </p:txBody>
              </p:sp>
              <p:grpSp>
                <p:nvGrpSpPr>
                  <p:cNvPr id="2119" name="그룹 2118">
                    <a:extLst>
                      <a:ext uri="{FF2B5EF4-FFF2-40B4-BE49-F238E27FC236}">
                        <a16:creationId xmlns:a16="http://schemas.microsoft.com/office/drawing/2014/main" id="{048F8BC4-4898-DEC8-788B-A41704DE81F3}"/>
                      </a:ext>
                    </a:extLst>
                  </p:cNvPr>
                  <p:cNvGrpSpPr/>
                  <p:nvPr/>
                </p:nvGrpSpPr>
                <p:grpSpPr>
                  <a:xfrm>
                    <a:off x="4826778" y="4541256"/>
                    <a:ext cx="162364" cy="162360"/>
                    <a:chOff x="6626493" y="5201076"/>
                    <a:chExt cx="147794" cy="147792"/>
                  </a:xfrm>
                </p:grpSpPr>
                <p:grpSp>
                  <p:nvGrpSpPr>
                    <p:cNvPr id="2120" name="그룹 2119">
                      <a:extLst>
                        <a:ext uri="{FF2B5EF4-FFF2-40B4-BE49-F238E27FC236}">
                          <a16:creationId xmlns:a16="http://schemas.microsoft.com/office/drawing/2014/main" id="{3C5BE196-3C87-E111-4D72-F69106A99A1C}"/>
                        </a:ext>
                      </a:extLst>
                    </p:cNvPr>
                    <p:cNvGrpSpPr/>
                    <p:nvPr/>
                  </p:nvGrpSpPr>
                  <p:grpSpPr>
                    <a:xfrm>
                      <a:off x="6626493" y="5201076"/>
                      <a:ext cx="147794" cy="147792"/>
                      <a:chOff x="6588224" y="4311007"/>
                      <a:chExt cx="165661" cy="165661"/>
                    </a:xfrm>
                  </p:grpSpPr>
                  <p:sp>
                    <p:nvSpPr>
                      <p:cNvPr id="2122" name="타원 2121">
                        <a:extLst>
                          <a:ext uri="{FF2B5EF4-FFF2-40B4-BE49-F238E27FC236}">
                            <a16:creationId xmlns:a16="http://schemas.microsoft.com/office/drawing/2014/main" id="{1B78AE08-1D23-21E5-8F47-69756247FE87}"/>
                          </a:ext>
                        </a:extLst>
                      </p:cNvPr>
                      <p:cNvSpPr/>
                      <p:nvPr/>
                    </p:nvSpPr>
                    <p:spPr>
                      <a:xfrm>
                        <a:off x="6588224" y="4311007"/>
                        <a:ext cx="165661" cy="165661"/>
                      </a:xfrm>
                      <a:prstGeom prst="ellipse">
                        <a:avLst/>
                      </a:prstGeom>
                      <a:solidFill>
                        <a:schemeClr val="bg1"/>
                      </a:solidFill>
                      <a:ln w="15875">
                        <a:solidFill>
                          <a:srgbClr val="3275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rgbClr val="FF8210">
                                <a:alpha val="0"/>
                              </a:srgbClr>
                            </a:solidFill>
                          </a:ln>
                          <a:latin typeface="Kim jung chul Gothic Regular" panose="020B0503000000000000" pitchFamily="50" charset="-127"/>
                          <a:ea typeface="Kim jung chul Gothic Regular" panose="020B0503000000000000" pitchFamily="50" charset="-127"/>
                        </a:endParaRPr>
                      </a:p>
                    </p:txBody>
                  </p:sp>
                  <p:sp>
                    <p:nvSpPr>
                      <p:cNvPr id="2123" name="Freeform 15">
                        <a:extLst>
                          <a:ext uri="{FF2B5EF4-FFF2-40B4-BE49-F238E27FC236}">
                            <a16:creationId xmlns:a16="http://schemas.microsoft.com/office/drawing/2014/main" id="{69D5036E-CBFF-0D55-9EBB-C5C1FA776E37}"/>
                          </a:ext>
                        </a:extLst>
                      </p:cNvPr>
                      <p:cNvSpPr>
                        <a:spLocks/>
                      </p:cNvSpPr>
                      <p:nvPr/>
                    </p:nvSpPr>
                    <p:spPr bwMode="auto">
                      <a:xfrm>
                        <a:off x="6665736" y="4350637"/>
                        <a:ext cx="49772" cy="86401"/>
                      </a:xfrm>
                      <a:custGeom>
                        <a:avLst/>
                        <a:gdLst>
                          <a:gd name="T0" fmla="*/ 0 w 66"/>
                          <a:gd name="T1" fmla="*/ 0 h 134"/>
                          <a:gd name="T2" fmla="*/ 66 w 66"/>
                          <a:gd name="T3" fmla="*/ 68 h 134"/>
                          <a:gd name="T4" fmla="*/ 0 w 66"/>
                          <a:gd name="T5" fmla="*/ 134 h 134"/>
                        </a:gdLst>
                        <a:ahLst/>
                        <a:cxnLst>
                          <a:cxn ang="0">
                            <a:pos x="T0" y="T1"/>
                          </a:cxn>
                          <a:cxn ang="0">
                            <a:pos x="T2" y="T3"/>
                          </a:cxn>
                          <a:cxn ang="0">
                            <a:pos x="T4" y="T5"/>
                          </a:cxn>
                        </a:cxnLst>
                        <a:rect l="0" t="0" r="r" b="b"/>
                        <a:pathLst>
                          <a:path w="66" h="134">
                            <a:moveTo>
                              <a:pt x="0" y="0"/>
                            </a:moveTo>
                            <a:lnTo>
                              <a:pt x="66" y="68"/>
                            </a:lnTo>
                            <a:lnTo>
                              <a:pt x="0" y="134"/>
                            </a:lnTo>
                          </a:path>
                        </a:pathLst>
                      </a:custGeom>
                      <a:noFill/>
                      <a:ln w="15875" cap="rnd">
                        <a:solidFill>
                          <a:srgbClr val="3275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06934" tIns="53467" rIns="106934" bIns="53467" numCol="1" anchor="t" anchorCtr="0" compatLnSpc="1">
                        <a:prstTxWarp prst="textNoShape">
                          <a:avLst/>
                        </a:prstTxWarp>
                      </a:bodyPr>
                      <a:lstStyle/>
                      <a:p>
                        <a:pPr defTabSz="1069299" fontAlgn="base" latinLnBrk="0">
                          <a:spcBef>
                            <a:spcPct val="0"/>
                          </a:spcBef>
                          <a:spcAft>
                            <a:spcPct val="0"/>
                          </a:spcAft>
                          <a:defRPr/>
                        </a:pPr>
                        <a:endParaRPr kumimoji="1" lang="ko-KR" altLang="en-US" sz="1300" b="1" kern="0" dirty="0">
                          <a:ln>
                            <a:solidFill>
                              <a:srgbClr val="FF8210">
                                <a:alpha val="0"/>
                              </a:srgbClr>
                            </a:solidFill>
                          </a:ln>
                          <a:solidFill>
                            <a:prstClr val="black"/>
                          </a:solidFill>
                          <a:latin typeface="Kim jung chul Gothic Regular" panose="020B0503000000000000" pitchFamily="50" charset="-127"/>
                          <a:ea typeface="바탕" pitchFamily="18" charset="-127"/>
                        </a:endParaRPr>
                      </a:p>
                    </p:txBody>
                  </p:sp>
                </p:grpSp>
                <p:cxnSp>
                  <p:nvCxnSpPr>
                    <p:cNvPr id="2121" name="직선 연결선 2120">
                      <a:extLst>
                        <a:ext uri="{FF2B5EF4-FFF2-40B4-BE49-F238E27FC236}">
                          <a16:creationId xmlns:a16="http://schemas.microsoft.com/office/drawing/2014/main" id="{C92E44C3-5515-6BAA-78BD-F28A1A680B95}"/>
                        </a:ext>
                      </a:extLst>
                    </p:cNvPr>
                    <p:cNvCxnSpPr/>
                    <p:nvPr/>
                  </p:nvCxnSpPr>
                  <p:spPr>
                    <a:xfrm flipH="1" flipV="1">
                      <a:off x="6631011" y="5276474"/>
                      <a:ext cx="95349" cy="0"/>
                    </a:xfrm>
                    <a:prstGeom prst="line">
                      <a:avLst/>
                    </a:prstGeom>
                    <a:noFill/>
                    <a:ln w="15875" cap="rnd">
                      <a:solidFill>
                        <a:srgbClr val="3275B9"/>
                      </a:solidFill>
                      <a:prstDash val="solid"/>
                      <a:round/>
                      <a:headEnd/>
                      <a:tailEnd/>
                    </a:ln>
                    <a:extLst>
                      <a:ext uri="{909E8E84-426E-40DD-AFC4-6F175D3DCCD1}">
                        <a14:hiddenFill xmlns:a14="http://schemas.microsoft.com/office/drawing/2010/main">
                          <a:solidFill>
                            <a:srgbClr val="FFFFFF"/>
                          </a:solidFill>
                        </a14:hiddenFill>
                      </a:ext>
                    </a:extLst>
                  </p:spPr>
                </p:cxnSp>
              </p:grpSp>
            </p:grpSp>
          </p:grpSp>
          <p:grpSp>
            <p:nvGrpSpPr>
              <p:cNvPr id="2099" name="그룹 2098">
                <a:extLst>
                  <a:ext uri="{FF2B5EF4-FFF2-40B4-BE49-F238E27FC236}">
                    <a16:creationId xmlns:a16="http://schemas.microsoft.com/office/drawing/2014/main" id="{FC1BAFE5-D567-851F-6ED3-A2064A9CF8A1}"/>
                  </a:ext>
                </a:extLst>
              </p:cNvPr>
              <p:cNvGrpSpPr/>
              <p:nvPr/>
            </p:nvGrpSpPr>
            <p:grpSpPr>
              <a:xfrm>
                <a:off x="4686297" y="5051817"/>
                <a:ext cx="3379921" cy="854079"/>
                <a:chOff x="4686297" y="4929897"/>
                <a:chExt cx="3379921" cy="854079"/>
              </a:xfrm>
            </p:grpSpPr>
            <p:grpSp>
              <p:nvGrpSpPr>
                <p:cNvPr id="2106" name="그룹 2105">
                  <a:extLst>
                    <a:ext uri="{FF2B5EF4-FFF2-40B4-BE49-F238E27FC236}">
                      <a16:creationId xmlns:a16="http://schemas.microsoft.com/office/drawing/2014/main" id="{5B700439-A65F-97A8-1D0D-8A17B7B114EB}"/>
                    </a:ext>
                  </a:extLst>
                </p:cNvPr>
                <p:cNvGrpSpPr/>
                <p:nvPr/>
              </p:nvGrpSpPr>
              <p:grpSpPr>
                <a:xfrm>
                  <a:off x="4686297" y="4929897"/>
                  <a:ext cx="1027352" cy="312824"/>
                  <a:chOff x="5004048" y="4550643"/>
                  <a:chExt cx="849051" cy="258532"/>
                </a:xfrm>
              </p:grpSpPr>
              <p:sp>
                <p:nvSpPr>
                  <p:cNvPr id="2114" name="사각형: 둥근 모서리 2113">
                    <a:extLst>
                      <a:ext uri="{FF2B5EF4-FFF2-40B4-BE49-F238E27FC236}">
                        <a16:creationId xmlns:a16="http://schemas.microsoft.com/office/drawing/2014/main" id="{C7AFECB2-7797-F517-160F-6FA51945E2D9}"/>
                      </a:ext>
                    </a:extLst>
                  </p:cNvPr>
                  <p:cNvSpPr/>
                  <p:nvPr/>
                </p:nvSpPr>
                <p:spPr>
                  <a:xfrm>
                    <a:off x="5004048" y="4550643"/>
                    <a:ext cx="849051" cy="258532"/>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2115" name="TextBox 2114">
                    <a:extLst>
                      <a:ext uri="{FF2B5EF4-FFF2-40B4-BE49-F238E27FC236}">
                        <a16:creationId xmlns:a16="http://schemas.microsoft.com/office/drawing/2014/main" id="{9573394C-2A1D-2FAD-7045-5F4F766DF87F}"/>
                      </a:ext>
                    </a:extLst>
                  </p:cNvPr>
                  <p:cNvSpPr txBox="1"/>
                  <p:nvPr/>
                </p:nvSpPr>
                <p:spPr>
                  <a:xfrm>
                    <a:off x="5099363" y="4578165"/>
                    <a:ext cx="658424" cy="203488"/>
                  </a:xfrm>
                  <a:prstGeom prst="rect">
                    <a:avLst/>
                  </a:prstGeom>
                  <a:noFill/>
                </p:spPr>
                <p:txBody>
                  <a:bodyPr wrap="none" lIns="0" tIns="0" rIns="0" bIns="0" rtlCol="0" anchor="ctr">
                    <a:spAutoFit/>
                  </a:bodyPr>
                  <a:lstStyle/>
                  <a:p>
                    <a:pPr algn="ctr">
                      <a:spcAft>
                        <a:spcPts val="2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세부 목표</a:t>
                    </a:r>
                  </a:p>
                </p:txBody>
              </p:sp>
            </p:grpSp>
            <p:grpSp>
              <p:nvGrpSpPr>
                <p:cNvPr id="2107" name="그룹 2106">
                  <a:extLst>
                    <a:ext uri="{FF2B5EF4-FFF2-40B4-BE49-F238E27FC236}">
                      <a16:creationId xmlns:a16="http://schemas.microsoft.com/office/drawing/2014/main" id="{68EA3781-4EFA-B9FB-9410-36A6B53CDE37}"/>
                    </a:ext>
                  </a:extLst>
                </p:cNvPr>
                <p:cNvGrpSpPr/>
                <p:nvPr/>
              </p:nvGrpSpPr>
              <p:grpSpPr>
                <a:xfrm>
                  <a:off x="4826778" y="5358218"/>
                  <a:ext cx="3239440" cy="425758"/>
                  <a:chOff x="4826778" y="5320118"/>
                  <a:chExt cx="3239440" cy="425758"/>
                </a:xfrm>
              </p:grpSpPr>
              <p:sp>
                <p:nvSpPr>
                  <p:cNvPr id="2108" name="TextBox 2107">
                    <a:extLst>
                      <a:ext uri="{FF2B5EF4-FFF2-40B4-BE49-F238E27FC236}">
                        <a16:creationId xmlns:a16="http://schemas.microsoft.com/office/drawing/2014/main" id="{36CBAE3E-B2F4-1B0F-2E15-9E412CD430CE}"/>
                      </a:ext>
                    </a:extLst>
                  </p:cNvPr>
                  <p:cNvSpPr txBox="1"/>
                  <p:nvPr/>
                </p:nvSpPr>
                <p:spPr>
                  <a:xfrm>
                    <a:off x="5039748" y="5320118"/>
                    <a:ext cx="3026470" cy="425758"/>
                  </a:xfrm>
                  <a:prstGeom prst="rect">
                    <a:avLst/>
                  </a:prstGeom>
                  <a:noFill/>
                </p:spPr>
                <p:txBody>
                  <a:bodyPr wrap="none" lIns="0" tIns="0" rIns="0" bIns="0" rtlCol="0" anchor="t">
                    <a:spAutoFit/>
                  </a:bodyPr>
                  <a:lstStyle/>
                  <a:p>
                    <a:pPr>
                      <a:spcAft>
                        <a:spcPts val="2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심미적 감성</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창의</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융합</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시각적 소통</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정체성</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a:p>
                    <a:pPr>
                      <a:spcAft>
                        <a:spcPts val="2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공동체 역량 반영 </a:t>
                    </a:r>
                  </a:p>
                </p:txBody>
              </p:sp>
              <p:grpSp>
                <p:nvGrpSpPr>
                  <p:cNvPr id="2109" name="그룹 2108">
                    <a:extLst>
                      <a:ext uri="{FF2B5EF4-FFF2-40B4-BE49-F238E27FC236}">
                        <a16:creationId xmlns:a16="http://schemas.microsoft.com/office/drawing/2014/main" id="{6170029E-8EEC-2E03-AE87-D0CD8357B800}"/>
                      </a:ext>
                    </a:extLst>
                  </p:cNvPr>
                  <p:cNvGrpSpPr/>
                  <p:nvPr/>
                </p:nvGrpSpPr>
                <p:grpSpPr>
                  <a:xfrm>
                    <a:off x="4826778" y="5323576"/>
                    <a:ext cx="162364" cy="162360"/>
                    <a:chOff x="6626493" y="5201076"/>
                    <a:chExt cx="147794" cy="147792"/>
                  </a:xfrm>
                </p:grpSpPr>
                <p:grpSp>
                  <p:nvGrpSpPr>
                    <p:cNvPr id="2110" name="그룹 2109">
                      <a:extLst>
                        <a:ext uri="{FF2B5EF4-FFF2-40B4-BE49-F238E27FC236}">
                          <a16:creationId xmlns:a16="http://schemas.microsoft.com/office/drawing/2014/main" id="{07C66E18-41E8-695D-4645-6A6A81E688CB}"/>
                        </a:ext>
                      </a:extLst>
                    </p:cNvPr>
                    <p:cNvGrpSpPr/>
                    <p:nvPr/>
                  </p:nvGrpSpPr>
                  <p:grpSpPr>
                    <a:xfrm>
                      <a:off x="6626493" y="5201076"/>
                      <a:ext cx="147794" cy="147792"/>
                      <a:chOff x="6588224" y="4311007"/>
                      <a:chExt cx="165661" cy="165661"/>
                    </a:xfrm>
                  </p:grpSpPr>
                  <p:sp>
                    <p:nvSpPr>
                      <p:cNvPr id="2112" name="타원 2111">
                        <a:extLst>
                          <a:ext uri="{FF2B5EF4-FFF2-40B4-BE49-F238E27FC236}">
                            <a16:creationId xmlns:a16="http://schemas.microsoft.com/office/drawing/2014/main" id="{DD993F91-55EE-8004-8C27-C210B9F03ABD}"/>
                          </a:ext>
                        </a:extLst>
                      </p:cNvPr>
                      <p:cNvSpPr/>
                      <p:nvPr/>
                    </p:nvSpPr>
                    <p:spPr>
                      <a:xfrm>
                        <a:off x="6588224" y="4311007"/>
                        <a:ext cx="165661" cy="165661"/>
                      </a:xfrm>
                      <a:prstGeom prst="ellipse">
                        <a:avLst/>
                      </a:prstGeom>
                      <a:solidFill>
                        <a:schemeClr val="bg1"/>
                      </a:solidFill>
                      <a:ln w="15875">
                        <a:solidFill>
                          <a:srgbClr val="3275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rgbClr val="FF8210">
                                <a:alpha val="0"/>
                              </a:srgbClr>
                            </a:solidFill>
                          </a:ln>
                          <a:latin typeface="Kim jung chul Gothic Regular" panose="020B0503000000000000" pitchFamily="50" charset="-127"/>
                          <a:ea typeface="Kim jung chul Gothic Regular" panose="020B0503000000000000" pitchFamily="50" charset="-127"/>
                        </a:endParaRPr>
                      </a:p>
                    </p:txBody>
                  </p:sp>
                  <p:sp>
                    <p:nvSpPr>
                      <p:cNvPr id="2113" name="Freeform 15">
                        <a:extLst>
                          <a:ext uri="{FF2B5EF4-FFF2-40B4-BE49-F238E27FC236}">
                            <a16:creationId xmlns:a16="http://schemas.microsoft.com/office/drawing/2014/main" id="{8D98231B-EBD1-8590-9502-3ADEE047E189}"/>
                          </a:ext>
                        </a:extLst>
                      </p:cNvPr>
                      <p:cNvSpPr>
                        <a:spLocks/>
                      </p:cNvSpPr>
                      <p:nvPr/>
                    </p:nvSpPr>
                    <p:spPr bwMode="auto">
                      <a:xfrm>
                        <a:off x="6665736" y="4350637"/>
                        <a:ext cx="49772" cy="86401"/>
                      </a:xfrm>
                      <a:custGeom>
                        <a:avLst/>
                        <a:gdLst>
                          <a:gd name="T0" fmla="*/ 0 w 66"/>
                          <a:gd name="T1" fmla="*/ 0 h 134"/>
                          <a:gd name="T2" fmla="*/ 66 w 66"/>
                          <a:gd name="T3" fmla="*/ 68 h 134"/>
                          <a:gd name="T4" fmla="*/ 0 w 66"/>
                          <a:gd name="T5" fmla="*/ 134 h 134"/>
                        </a:gdLst>
                        <a:ahLst/>
                        <a:cxnLst>
                          <a:cxn ang="0">
                            <a:pos x="T0" y="T1"/>
                          </a:cxn>
                          <a:cxn ang="0">
                            <a:pos x="T2" y="T3"/>
                          </a:cxn>
                          <a:cxn ang="0">
                            <a:pos x="T4" y="T5"/>
                          </a:cxn>
                        </a:cxnLst>
                        <a:rect l="0" t="0" r="r" b="b"/>
                        <a:pathLst>
                          <a:path w="66" h="134">
                            <a:moveTo>
                              <a:pt x="0" y="0"/>
                            </a:moveTo>
                            <a:lnTo>
                              <a:pt x="66" y="68"/>
                            </a:lnTo>
                            <a:lnTo>
                              <a:pt x="0" y="134"/>
                            </a:lnTo>
                          </a:path>
                        </a:pathLst>
                      </a:custGeom>
                      <a:noFill/>
                      <a:ln w="15875" cap="rnd">
                        <a:solidFill>
                          <a:srgbClr val="3275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06934" tIns="53467" rIns="106934" bIns="53467" numCol="1" anchor="t" anchorCtr="0" compatLnSpc="1">
                        <a:prstTxWarp prst="textNoShape">
                          <a:avLst/>
                        </a:prstTxWarp>
                      </a:bodyPr>
                      <a:lstStyle/>
                      <a:p>
                        <a:pPr defTabSz="1069299" fontAlgn="base" latinLnBrk="0">
                          <a:spcBef>
                            <a:spcPct val="0"/>
                          </a:spcBef>
                          <a:spcAft>
                            <a:spcPct val="0"/>
                          </a:spcAft>
                          <a:defRPr/>
                        </a:pPr>
                        <a:endParaRPr kumimoji="1" lang="ko-KR" altLang="en-US" sz="1300" b="1" kern="0" dirty="0">
                          <a:ln>
                            <a:solidFill>
                              <a:srgbClr val="FF8210">
                                <a:alpha val="0"/>
                              </a:srgbClr>
                            </a:solidFill>
                          </a:ln>
                          <a:solidFill>
                            <a:prstClr val="black"/>
                          </a:solidFill>
                          <a:latin typeface="Kim jung chul Gothic Regular" panose="020B0503000000000000" pitchFamily="50" charset="-127"/>
                          <a:ea typeface="바탕" pitchFamily="18" charset="-127"/>
                        </a:endParaRPr>
                      </a:p>
                    </p:txBody>
                  </p:sp>
                </p:grpSp>
                <p:cxnSp>
                  <p:nvCxnSpPr>
                    <p:cNvPr id="2111" name="직선 연결선 2110">
                      <a:extLst>
                        <a:ext uri="{FF2B5EF4-FFF2-40B4-BE49-F238E27FC236}">
                          <a16:creationId xmlns:a16="http://schemas.microsoft.com/office/drawing/2014/main" id="{BDE5C52D-1522-6073-6667-DDBD3B2EEB23}"/>
                        </a:ext>
                      </a:extLst>
                    </p:cNvPr>
                    <p:cNvCxnSpPr/>
                    <p:nvPr/>
                  </p:nvCxnSpPr>
                  <p:spPr>
                    <a:xfrm flipH="1" flipV="1">
                      <a:off x="6631011" y="5276474"/>
                      <a:ext cx="95349" cy="0"/>
                    </a:xfrm>
                    <a:prstGeom prst="line">
                      <a:avLst/>
                    </a:prstGeom>
                    <a:noFill/>
                    <a:ln w="15875" cap="rnd">
                      <a:solidFill>
                        <a:srgbClr val="3275B9"/>
                      </a:solidFill>
                      <a:prstDash val="solid"/>
                      <a:round/>
                      <a:headEnd/>
                      <a:tailEnd/>
                    </a:ln>
                    <a:extLst>
                      <a:ext uri="{909E8E84-426E-40DD-AFC4-6F175D3DCCD1}">
                        <a14:hiddenFill xmlns:a14="http://schemas.microsoft.com/office/drawing/2010/main">
                          <a:solidFill>
                            <a:srgbClr val="FFFFFF"/>
                          </a:solidFill>
                        </a14:hiddenFill>
                      </a:ext>
                    </a:extLst>
                  </p:spPr>
                </p:cxnSp>
              </p:grpSp>
            </p:grpSp>
          </p:grpSp>
        </p:grpSp>
      </p:grpSp>
    </p:spTree>
    <p:extLst>
      <p:ext uri="{BB962C8B-B14F-4D97-AF65-F5344CB8AC3E}">
        <p14:creationId xmlns:p14="http://schemas.microsoft.com/office/powerpoint/2010/main" val="947616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그룹 20">
            <a:extLst>
              <a:ext uri="{FF2B5EF4-FFF2-40B4-BE49-F238E27FC236}">
                <a16:creationId xmlns:a16="http://schemas.microsoft.com/office/drawing/2014/main" id="{D0539B5C-EBC3-2C79-6310-0F7D3FCD6845}"/>
              </a:ext>
            </a:extLst>
          </p:cNvPr>
          <p:cNvGrpSpPr/>
          <p:nvPr/>
        </p:nvGrpSpPr>
        <p:grpSpPr>
          <a:xfrm>
            <a:off x="1301610" y="325438"/>
            <a:ext cx="2245808" cy="630793"/>
            <a:chOff x="1301610" y="279718"/>
            <a:chExt cx="2245808" cy="630793"/>
          </a:xfrm>
        </p:grpSpPr>
        <p:grpSp>
          <p:nvGrpSpPr>
            <p:cNvPr id="23" name="그룹 22">
              <a:extLst>
                <a:ext uri="{FF2B5EF4-FFF2-40B4-BE49-F238E27FC236}">
                  <a16:creationId xmlns:a16="http://schemas.microsoft.com/office/drawing/2014/main" id="{89A103EC-60CD-FB16-ED25-091F9D84BE86}"/>
                </a:ext>
              </a:extLst>
            </p:cNvPr>
            <p:cNvGrpSpPr/>
            <p:nvPr/>
          </p:nvGrpSpPr>
          <p:grpSpPr>
            <a:xfrm>
              <a:off x="1311617" y="279718"/>
              <a:ext cx="1078931" cy="200151"/>
              <a:chOff x="1136519" y="175286"/>
              <a:chExt cx="1078931" cy="200151"/>
            </a:xfrm>
          </p:grpSpPr>
          <p:grpSp>
            <p:nvGrpSpPr>
              <p:cNvPr id="41" name="그룹 40">
                <a:extLst>
                  <a:ext uri="{FF2B5EF4-FFF2-40B4-BE49-F238E27FC236}">
                    <a16:creationId xmlns:a16="http://schemas.microsoft.com/office/drawing/2014/main" id="{D42CA730-6547-EA8A-5524-21EEEDAE32A0}"/>
                  </a:ext>
                </a:extLst>
              </p:cNvPr>
              <p:cNvGrpSpPr/>
              <p:nvPr/>
            </p:nvGrpSpPr>
            <p:grpSpPr>
              <a:xfrm>
                <a:off x="1136519" y="175286"/>
                <a:ext cx="200152" cy="200151"/>
                <a:chOff x="1136519" y="175286"/>
                <a:chExt cx="200152" cy="200151"/>
              </a:xfrm>
            </p:grpSpPr>
            <p:sp>
              <p:nvSpPr>
                <p:cNvPr id="47" name="사각형: 둥근 모서리 46">
                  <a:extLst>
                    <a:ext uri="{FF2B5EF4-FFF2-40B4-BE49-F238E27FC236}">
                      <a16:creationId xmlns:a16="http://schemas.microsoft.com/office/drawing/2014/main" id="{E0903FE4-42F7-C486-FE02-8B02A7A9917D}"/>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8" name="TextBox 47">
                  <a:extLst>
                    <a:ext uri="{FF2B5EF4-FFF2-40B4-BE49-F238E27FC236}">
                      <a16:creationId xmlns:a16="http://schemas.microsoft.com/office/drawing/2014/main" id="{1944076F-1CB2-25F2-3880-2DC3EE98D77A}"/>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46" name="TextBox 45">
                <a:extLst>
                  <a:ext uri="{FF2B5EF4-FFF2-40B4-BE49-F238E27FC236}">
                    <a16:creationId xmlns:a16="http://schemas.microsoft.com/office/drawing/2014/main" id="{95B3F6A7-1546-6A05-F756-493A2389376D}"/>
                  </a:ext>
                </a:extLst>
              </p:cNvPr>
              <p:cNvSpPr txBox="1"/>
              <p:nvPr/>
            </p:nvSpPr>
            <p:spPr>
              <a:xfrm>
                <a:off x="1413949" y="175334"/>
                <a:ext cx="80150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성격과 목표</a:t>
                </a:r>
              </a:p>
            </p:txBody>
          </p:sp>
        </p:grpSp>
        <p:sp>
          <p:nvSpPr>
            <p:cNvPr id="30" name="TextBox 29">
              <a:extLst>
                <a:ext uri="{FF2B5EF4-FFF2-40B4-BE49-F238E27FC236}">
                  <a16:creationId xmlns:a16="http://schemas.microsoft.com/office/drawing/2014/main" id="{C9B89FB5-47EA-3660-8D60-543EE603AFA9}"/>
                </a:ext>
              </a:extLst>
            </p:cNvPr>
            <p:cNvSpPr txBox="1"/>
            <p:nvPr/>
          </p:nvSpPr>
          <p:spPr>
            <a:xfrm>
              <a:off x="1301610" y="510401"/>
              <a:ext cx="2245808"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역량</a:t>
              </a:r>
              <a:r>
                <a:rPr lang="en-US" altLang="ko-KR" dirty="0"/>
                <a:t>: </a:t>
              </a:r>
              <a:r>
                <a:rPr lang="ko-KR" altLang="en-US" sz="2000" dirty="0"/>
                <a:t>총론과의 연계</a:t>
              </a:r>
              <a:endParaRPr lang="ko-KR" altLang="en-US" sz="2200" dirty="0"/>
            </a:p>
          </p:txBody>
        </p:sp>
      </p:grpSp>
      <p:sp>
        <p:nvSpPr>
          <p:cNvPr id="49" name="TextBox 48">
            <a:extLst>
              <a:ext uri="{FF2B5EF4-FFF2-40B4-BE49-F238E27FC236}">
                <a16:creationId xmlns:a16="http://schemas.microsoft.com/office/drawing/2014/main" id="{4D4E68ED-A8F5-F668-BE13-1EA5F65F6251}"/>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3</a:t>
            </a:r>
            <a:r>
              <a:rPr lang="en-US" altLang="ko-KR" sz="2600" spc="300" dirty="0">
                <a:latin typeface="Kim jung chul Gothic Bold" panose="020B0803000000000000" pitchFamily="50" charset="-127"/>
                <a:ea typeface="Kim jung chul Gothic Bold" panose="020B0803000000000000" pitchFamily="50" charset="-127"/>
              </a:rPr>
              <a:t>-3</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50" name="TextBox 49">
            <a:extLst>
              <a:ext uri="{FF2B5EF4-FFF2-40B4-BE49-F238E27FC236}">
                <a16:creationId xmlns:a16="http://schemas.microsoft.com/office/drawing/2014/main" id="{7587A42D-7CB3-5692-61E6-C2CCAE8D8B6E}"/>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
        <p:nvSpPr>
          <p:cNvPr id="52" name="자유형: 도형 51">
            <a:extLst>
              <a:ext uri="{FF2B5EF4-FFF2-40B4-BE49-F238E27FC236}">
                <a16:creationId xmlns:a16="http://schemas.microsoft.com/office/drawing/2014/main" id="{037AB292-66AE-2411-7897-5261E42DBCAA}"/>
              </a:ext>
            </a:extLst>
          </p:cNvPr>
          <p:cNvSpPr/>
          <p:nvPr/>
        </p:nvSpPr>
        <p:spPr>
          <a:xfrm>
            <a:off x="1888034" y="3507779"/>
            <a:ext cx="1270658" cy="596280"/>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54" name="자유형: 도형 53">
            <a:extLst>
              <a:ext uri="{FF2B5EF4-FFF2-40B4-BE49-F238E27FC236}">
                <a16:creationId xmlns:a16="http://schemas.microsoft.com/office/drawing/2014/main" id="{BCB08BEE-664F-DB5F-16ED-B4AD38D217DE}"/>
              </a:ext>
            </a:extLst>
          </p:cNvPr>
          <p:cNvSpPr/>
          <p:nvPr/>
        </p:nvSpPr>
        <p:spPr>
          <a:xfrm rot="16200000">
            <a:off x="3961434" y="4880949"/>
            <a:ext cx="1270658" cy="596280"/>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55" name="그룹 54">
            <a:extLst>
              <a:ext uri="{FF2B5EF4-FFF2-40B4-BE49-F238E27FC236}">
                <a16:creationId xmlns:a16="http://schemas.microsoft.com/office/drawing/2014/main" id="{A7FD8E51-6E13-1C52-281E-F31193ED5CAC}"/>
              </a:ext>
            </a:extLst>
          </p:cNvPr>
          <p:cNvGrpSpPr/>
          <p:nvPr/>
        </p:nvGrpSpPr>
        <p:grpSpPr>
          <a:xfrm>
            <a:off x="471384" y="1343822"/>
            <a:ext cx="8201233" cy="2065996"/>
            <a:chOff x="471384" y="1569503"/>
            <a:chExt cx="8201233" cy="2065996"/>
          </a:xfrm>
        </p:grpSpPr>
        <p:sp>
          <p:nvSpPr>
            <p:cNvPr id="56" name="사각형: 둥근 모서리 55">
              <a:extLst>
                <a:ext uri="{FF2B5EF4-FFF2-40B4-BE49-F238E27FC236}">
                  <a16:creationId xmlns:a16="http://schemas.microsoft.com/office/drawing/2014/main" id="{DE7F01A1-5D5E-3F0B-8A0A-5188116B6F09}"/>
                </a:ext>
              </a:extLst>
            </p:cNvPr>
            <p:cNvSpPr/>
            <p:nvPr/>
          </p:nvSpPr>
          <p:spPr>
            <a:xfrm>
              <a:off x="471384" y="1569503"/>
              <a:ext cx="8201233" cy="2065996"/>
            </a:xfrm>
            <a:prstGeom prst="roundRect">
              <a:avLst>
                <a:gd name="adj" fmla="val 5596"/>
              </a:avLst>
            </a:prstGeom>
            <a:solidFill>
              <a:schemeClr val="bg1"/>
            </a:solidFill>
            <a:ln w="22225" cap="rnd">
              <a:solidFill>
                <a:srgbClr val="FD9191">
                  <a:alpha val="5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Regular" panose="020B0503000000000000" pitchFamily="50" charset="-127"/>
                <a:ea typeface="Kim jung chul Gothic Regular" panose="020B0503000000000000" pitchFamily="50" charset="-127"/>
              </a:endParaRPr>
            </a:p>
          </p:txBody>
        </p:sp>
        <p:sp>
          <p:nvSpPr>
            <p:cNvPr id="57" name="사각형: 둥근 모서리 56">
              <a:extLst>
                <a:ext uri="{FF2B5EF4-FFF2-40B4-BE49-F238E27FC236}">
                  <a16:creationId xmlns:a16="http://schemas.microsoft.com/office/drawing/2014/main" id="{E2CD26EF-CFB2-F855-2283-B71C77E09E91}"/>
                </a:ext>
              </a:extLst>
            </p:cNvPr>
            <p:cNvSpPr/>
            <p:nvPr/>
          </p:nvSpPr>
          <p:spPr>
            <a:xfrm>
              <a:off x="550973" y="1646393"/>
              <a:ext cx="8049564" cy="1902842"/>
            </a:xfrm>
            <a:prstGeom prst="roundRect">
              <a:avLst>
                <a:gd name="adj" fmla="val 5596"/>
              </a:avLst>
            </a:prstGeom>
            <a:solidFill>
              <a:srgbClr val="FD9191">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58" name="그룹 57">
              <a:extLst>
                <a:ext uri="{FF2B5EF4-FFF2-40B4-BE49-F238E27FC236}">
                  <a16:creationId xmlns:a16="http://schemas.microsoft.com/office/drawing/2014/main" id="{178B2617-A4C1-C784-8A0A-50437CE2D42B}"/>
                </a:ext>
              </a:extLst>
            </p:cNvPr>
            <p:cNvGrpSpPr/>
            <p:nvPr/>
          </p:nvGrpSpPr>
          <p:grpSpPr>
            <a:xfrm>
              <a:off x="550972" y="1646393"/>
              <a:ext cx="3399926" cy="327975"/>
              <a:chOff x="468038" y="1354136"/>
              <a:chExt cx="3604024" cy="347663"/>
            </a:xfrm>
            <a:solidFill>
              <a:srgbClr val="189F98"/>
            </a:solidFill>
          </p:grpSpPr>
          <p:sp>
            <p:nvSpPr>
              <p:cNvPr id="134" name="자유형 31">
                <a:extLst>
                  <a:ext uri="{FF2B5EF4-FFF2-40B4-BE49-F238E27FC236}">
                    <a16:creationId xmlns:a16="http://schemas.microsoft.com/office/drawing/2014/main" id="{9342FD62-D5B3-9507-9C34-C41CA707F940}"/>
                  </a:ext>
                </a:extLst>
              </p:cNvPr>
              <p:cNvSpPr/>
              <p:nvPr/>
            </p:nvSpPr>
            <p:spPr>
              <a:xfrm flipH="1" flipV="1">
                <a:off x="2779439" y="1354136"/>
                <a:ext cx="1292623"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FD9191"/>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35" name="자유형 31">
                <a:extLst>
                  <a:ext uri="{FF2B5EF4-FFF2-40B4-BE49-F238E27FC236}">
                    <a16:creationId xmlns:a16="http://schemas.microsoft.com/office/drawing/2014/main" id="{6D0EBAD4-FA32-313C-B668-42F0094392E7}"/>
                  </a:ext>
                </a:extLst>
              </p:cNvPr>
              <p:cNvSpPr/>
              <p:nvPr/>
            </p:nvSpPr>
            <p:spPr>
              <a:xfrm flipH="1">
                <a:off x="468038" y="1354136"/>
                <a:ext cx="2619333" cy="347663"/>
              </a:xfrm>
              <a:prstGeom prst="round2SameRect">
                <a:avLst/>
              </a:prstGeom>
              <a:solidFill>
                <a:srgbClr val="FD9191"/>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sp>
          <p:nvSpPr>
            <p:cNvPr id="59" name="TextBox 58">
              <a:extLst>
                <a:ext uri="{FF2B5EF4-FFF2-40B4-BE49-F238E27FC236}">
                  <a16:creationId xmlns:a16="http://schemas.microsoft.com/office/drawing/2014/main" id="{39171F45-BE76-6521-B567-431D272388AE}"/>
                </a:ext>
              </a:extLst>
            </p:cNvPr>
            <p:cNvSpPr txBox="1"/>
            <p:nvPr/>
          </p:nvSpPr>
          <p:spPr>
            <a:xfrm>
              <a:off x="673251" y="1702658"/>
              <a:ext cx="2771593" cy="215444"/>
            </a:xfrm>
            <a:prstGeom prst="rect">
              <a:avLst/>
            </a:prstGeom>
            <a:noFill/>
          </p:spPr>
          <p:txBody>
            <a:bodyPr wrap="none" lIns="0" tIns="0" rIns="0" bIns="0" rtlCol="0" anchor="ctr">
              <a:spAutoFit/>
            </a:bodyPr>
            <a:lstStyle>
              <a:defPPr>
                <a:defRPr lang="ko-KR"/>
              </a:defPPr>
              <a:lvl1pPr>
                <a:defRPr sz="140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defRPr>
              </a:lvl1pPr>
            </a:lstStyle>
            <a:p>
              <a:r>
                <a:rPr lang="en-US" altLang="ko-KR" dirty="0"/>
                <a:t>2022 </a:t>
              </a:r>
              <a:r>
                <a:rPr lang="ko-KR" altLang="en-US" dirty="0"/>
                <a:t>개정 교육과정 추구하는 인간상 </a:t>
              </a:r>
            </a:p>
          </p:txBody>
        </p:sp>
        <p:sp>
          <p:nvSpPr>
            <p:cNvPr id="60" name="TextBox 59">
              <a:extLst>
                <a:ext uri="{FF2B5EF4-FFF2-40B4-BE49-F238E27FC236}">
                  <a16:creationId xmlns:a16="http://schemas.microsoft.com/office/drawing/2014/main" id="{ED2DF23F-BCA0-1E63-8624-B5A839745871}"/>
                </a:ext>
              </a:extLst>
            </p:cNvPr>
            <p:cNvSpPr txBox="1"/>
            <p:nvPr/>
          </p:nvSpPr>
          <p:spPr>
            <a:xfrm>
              <a:off x="962585" y="2073800"/>
              <a:ext cx="6335068" cy="184666"/>
            </a:xfrm>
            <a:prstGeom prst="rect">
              <a:avLst/>
            </a:prstGeom>
            <a:noFill/>
          </p:spPr>
          <p:txBody>
            <a:bodyPr wrap="none" lIns="0" tIns="0" rIns="0" bIns="0" rtlCol="0">
              <a:spAutoFit/>
            </a:bodyPr>
            <a:lstStyle/>
            <a:p>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전인적 성장을 바탕으로 자아정체성을 확립하고 자신의 진로와 삶을 </a:t>
              </a:r>
              <a:r>
                <a:rPr lang="ko-KR" altLang="en-US" sz="12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스스로</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개척하는 </a:t>
              </a:r>
              <a:r>
                <a:rPr lang="ko-KR" altLang="en-US" sz="12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자기주도적인 사람</a:t>
              </a:r>
            </a:p>
          </p:txBody>
        </p:sp>
        <p:sp>
          <p:nvSpPr>
            <p:cNvPr id="63" name="TextBox 62">
              <a:extLst>
                <a:ext uri="{FF2B5EF4-FFF2-40B4-BE49-F238E27FC236}">
                  <a16:creationId xmlns:a16="http://schemas.microsoft.com/office/drawing/2014/main" id="{FDBB4D06-1FF8-4406-E4C7-81375F4CED7B}"/>
                </a:ext>
              </a:extLst>
            </p:cNvPr>
            <p:cNvSpPr txBox="1"/>
            <p:nvPr/>
          </p:nvSpPr>
          <p:spPr>
            <a:xfrm>
              <a:off x="962585" y="2384352"/>
              <a:ext cx="6056145" cy="184666"/>
            </a:xfrm>
            <a:prstGeom prst="rect">
              <a:avLst/>
            </a:prstGeom>
            <a:noFill/>
          </p:spPr>
          <p:txBody>
            <a:bodyPr wrap="none" lIns="0" tIns="0" rIns="0" bIns="0" rtlCol="0">
              <a:spAutoFit/>
            </a:bodyPr>
            <a:lstStyle/>
            <a:p>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폭넓은 기초 능력을 바탕으로 진취적 발상과 도전을 통해 새로운 가치를 창출하는 창의적인 사람</a:t>
              </a:r>
            </a:p>
          </p:txBody>
        </p:sp>
        <p:sp>
          <p:nvSpPr>
            <p:cNvPr id="68" name="TextBox 67">
              <a:extLst>
                <a:ext uri="{FF2B5EF4-FFF2-40B4-BE49-F238E27FC236}">
                  <a16:creationId xmlns:a16="http://schemas.microsoft.com/office/drawing/2014/main" id="{5375191E-E4D0-707B-7A19-87351DE18667}"/>
                </a:ext>
              </a:extLst>
            </p:cNvPr>
            <p:cNvSpPr txBox="1"/>
            <p:nvPr/>
          </p:nvSpPr>
          <p:spPr>
            <a:xfrm>
              <a:off x="962585" y="2694904"/>
              <a:ext cx="6384761" cy="184666"/>
            </a:xfrm>
            <a:prstGeom prst="rect">
              <a:avLst/>
            </a:prstGeom>
            <a:noFill/>
          </p:spPr>
          <p:txBody>
            <a:bodyPr wrap="none" lIns="0" tIns="0" rIns="0" bIns="0" rtlCol="0">
              <a:spAutoFit/>
            </a:bodyPr>
            <a:lstStyle/>
            <a:p>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문화적 소양과 다원적 가치에 대한 이해를 바탕으로 인류 문화를 향유하고 발전시키는 교양 있는 사람</a:t>
              </a:r>
              <a:endParaRPr lang="ko-KR" altLang="en-US" sz="120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endParaRPr>
            </a:p>
          </p:txBody>
        </p:sp>
        <p:sp>
          <p:nvSpPr>
            <p:cNvPr id="94" name="TextBox 93">
              <a:extLst>
                <a:ext uri="{FF2B5EF4-FFF2-40B4-BE49-F238E27FC236}">
                  <a16:creationId xmlns:a16="http://schemas.microsoft.com/office/drawing/2014/main" id="{DB4A0282-A15F-C04A-6FFC-491E8BFDA236}"/>
                </a:ext>
              </a:extLst>
            </p:cNvPr>
            <p:cNvSpPr txBox="1"/>
            <p:nvPr/>
          </p:nvSpPr>
          <p:spPr>
            <a:xfrm>
              <a:off x="962585" y="3011151"/>
              <a:ext cx="6870471" cy="369332"/>
            </a:xfrm>
            <a:prstGeom prst="rect">
              <a:avLst/>
            </a:prstGeom>
            <a:noFill/>
          </p:spPr>
          <p:txBody>
            <a:bodyPr wrap="none" lIns="0" tIns="0" rIns="0" bIns="0" rtlCol="0">
              <a:spAutoFit/>
            </a:bodyPr>
            <a:lstStyle/>
            <a:p>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공동체 의식을 바탕으로 다양성을 이해하고 서로 존중하며 세계와 소통하는 민주시민으로서 배려와 나눔</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협력을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실천하는 더불어 사는 사람</a:t>
              </a:r>
              <a:endParaRPr lang="ko-KR" altLang="en-US" sz="120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endParaRPr>
            </a:p>
          </p:txBody>
        </p:sp>
        <p:grpSp>
          <p:nvGrpSpPr>
            <p:cNvPr id="96" name="그룹 95">
              <a:extLst>
                <a:ext uri="{FF2B5EF4-FFF2-40B4-BE49-F238E27FC236}">
                  <a16:creationId xmlns:a16="http://schemas.microsoft.com/office/drawing/2014/main" id="{200F005D-8C0F-0FB0-2651-19E4105CC9AA}"/>
                </a:ext>
              </a:extLst>
            </p:cNvPr>
            <p:cNvGrpSpPr/>
            <p:nvPr/>
          </p:nvGrpSpPr>
          <p:grpSpPr>
            <a:xfrm>
              <a:off x="678941" y="2050204"/>
              <a:ext cx="233475" cy="231858"/>
              <a:chOff x="624521" y="1832391"/>
              <a:chExt cx="196364" cy="195008"/>
            </a:xfrm>
          </p:grpSpPr>
          <p:sp>
            <p:nvSpPr>
              <p:cNvPr id="132" name="타원 131">
                <a:extLst>
                  <a:ext uri="{FF2B5EF4-FFF2-40B4-BE49-F238E27FC236}">
                    <a16:creationId xmlns:a16="http://schemas.microsoft.com/office/drawing/2014/main" id="{7DB99856-D900-32B0-A361-92BD8DAF5C9B}"/>
                  </a:ext>
                </a:extLst>
              </p:cNvPr>
              <p:cNvSpPr/>
              <p:nvPr/>
            </p:nvSpPr>
            <p:spPr>
              <a:xfrm>
                <a:off x="624521" y="1832391"/>
                <a:ext cx="196364" cy="195008"/>
              </a:xfrm>
              <a:prstGeom prst="ellipse">
                <a:avLst/>
              </a:prstGeom>
              <a:solidFill>
                <a:srgbClr val="FD9191"/>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133" name="TextBox 132">
                <a:extLst>
                  <a:ext uri="{FF2B5EF4-FFF2-40B4-BE49-F238E27FC236}">
                    <a16:creationId xmlns:a16="http://schemas.microsoft.com/office/drawing/2014/main" id="{EC74AA42-0662-1C25-9527-27093D52CACE}"/>
                  </a:ext>
                </a:extLst>
              </p:cNvPr>
              <p:cNvSpPr txBox="1"/>
              <p:nvPr/>
            </p:nvSpPr>
            <p:spPr>
              <a:xfrm>
                <a:off x="671470" y="1861944"/>
                <a:ext cx="102464" cy="13590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1050" dirty="0">
                    <a:latin typeface="Kim jung chul Gothic Bold" panose="020B0803000000000000" pitchFamily="50" charset="-127"/>
                    <a:ea typeface="Kim jung chul Gothic Bold" panose="020B0803000000000000" pitchFamily="50" charset="-127"/>
                  </a:rPr>
                  <a:t>가</a:t>
                </a:r>
              </a:p>
            </p:txBody>
          </p:sp>
        </p:grpSp>
        <p:grpSp>
          <p:nvGrpSpPr>
            <p:cNvPr id="118" name="그룹 117">
              <a:extLst>
                <a:ext uri="{FF2B5EF4-FFF2-40B4-BE49-F238E27FC236}">
                  <a16:creationId xmlns:a16="http://schemas.microsoft.com/office/drawing/2014/main" id="{1D46EA35-714D-FD44-B203-1B670836004F}"/>
                </a:ext>
              </a:extLst>
            </p:cNvPr>
            <p:cNvGrpSpPr/>
            <p:nvPr/>
          </p:nvGrpSpPr>
          <p:grpSpPr>
            <a:xfrm>
              <a:off x="678941" y="2360756"/>
              <a:ext cx="233475" cy="231858"/>
              <a:chOff x="624521" y="1832391"/>
              <a:chExt cx="196364" cy="195008"/>
            </a:xfrm>
          </p:grpSpPr>
          <p:sp>
            <p:nvSpPr>
              <p:cNvPr id="130" name="타원 129">
                <a:extLst>
                  <a:ext uri="{FF2B5EF4-FFF2-40B4-BE49-F238E27FC236}">
                    <a16:creationId xmlns:a16="http://schemas.microsoft.com/office/drawing/2014/main" id="{BD83ADD4-3C6F-CE4C-B0C4-1564AA440F7B}"/>
                  </a:ext>
                </a:extLst>
              </p:cNvPr>
              <p:cNvSpPr/>
              <p:nvPr/>
            </p:nvSpPr>
            <p:spPr>
              <a:xfrm>
                <a:off x="624521" y="1832391"/>
                <a:ext cx="196364" cy="195008"/>
              </a:xfrm>
              <a:prstGeom prst="ellipse">
                <a:avLst/>
              </a:prstGeom>
              <a:solidFill>
                <a:srgbClr val="FD9191"/>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131" name="TextBox 130">
                <a:extLst>
                  <a:ext uri="{FF2B5EF4-FFF2-40B4-BE49-F238E27FC236}">
                    <a16:creationId xmlns:a16="http://schemas.microsoft.com/office/drawing/2014/main" id="{F0B70E6D-AA54-6C0B-D190-08E863B81D39}"/>
                  </a:ext>
                </a:extLst>
              </p:cNvPr>
              <p:cNvSpPr txBox="1"/>
              <p:nvPr/>
            </p:nvSpPr>
            <p:spPr>
              <a:xfrm>
                <a:off x="671470" y="1861944"/>
                <a:ext cx="102464" cy="135902"/>
              </a:xfrm>
              <a:prstGeom prst="rect">
                <a:avLst/>
              </a:prstGeom>
              <a:noFill/>
            </p:spPr>
            <p:txBody>
              <a:bodyPr wrap="none" lIns="0" tIns="0" rIns="0" bIns="0" rtlCol="0" anchor="ctr">
                <a:spAutoFit/>
              </a:bodyPr>
              <a:lstStyle/>
              <a:p>
                <a:pPr algn="ctr"/>
                <a:r>
                  <a:rPr lang="ko-KR" altLang="en-US" sz="1050" dirty="0">
                    <a:ln>
                      <a:solidFill>
                        <a:srgbClr val="94D0CD">
                          <a:alpha val="0"/>
                        </a:srgbClr>
                      </a:solidFill>
                    </a:ln>
                    <a:solidFill>
                      <a:schemeClr val="bg1"/>
                    </a:solidFill>
                    <a:latin typeface="Kim jung chul Gothic Bold" panose="020B0803000000000000" pitchFamily="50" charset="-127"/>
                    <a:ea typeface="Kim jung chul Gothic Bold" panose="020B0803000000000000" pitchFamily="50" charset="-127"/>
                  </a:rPr>
                  <a:t>나</a:t>
                </a:r>
              </a:p>
            </p:txBody>
          </p:sp>
        </p:grpSp>
        <p:grpSp>
          <p:nvGrpSpPr>
            <p:cNvPr id="124" name="그룹 123">
              <a:extLst>
                <a:ext uri="{FF2B5EF4-FFF2-40B4-BE49-F238E27FC236}">
                  <a16:creationId xmlns:a16="http://schemas.microsoft.com/office/drawing/2014/main" id="{8D1539E6-8FA8-59F2-FD37-82AD2FB27025}"/>
                </a:ext>
              </a:extLst>
            </p:cNvPr>
            <p:cNvGrpSpPr/>
            <p:nvPr/>
          </p:nvGrpSpPr>
          <p:grpSpPr>
            <a:xfrm>
              <a:off x="678941" y="2671308"/>
              <a:ext cx="233475" cy="231858"/>
              <a:chOff x="624521" y="1832391"/>
              <a:chExt cx="196364" cy="195008"/>
            </a:xfrm>
          </p:grpSpPr>
          <p:sp>
            <p:nvSpPr>
              <p:cNvPr id="128" name="타원 127">
                <a:extLst>
                  <a:ext uri="{FF2B5EF4-FFF2-40B4-BE49-F238E27FC236}">
                    <a16:creationId xmlns:a16="http://schemas.microsoft.com/office/drawing/2014/main" id="{D661DFF4-D5AC-F2B6-8B61-1986C5D505F5}"/>
                  </a:ext>
                </a:extLst>
              </p:cNvPr>
              <p:cNvSpPr/>
              <p:nvPr/>
            </p:nvSpPr>
            <p:spPr>
              <a:xfrm>
                <a:off x="624521" y="1832391"/>
                <a:ext cx="196364" cy="195008"/>
              </a:xfrm>
              <a:prstGeom prst="ellipse">
                <a:avLst/>
              </a:prstGeom>
              <a:solidFill>
                <a:srgbClr val="FD9191"/>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129" name="TextBox 128">
                <a:extLst>
                  <a:ext uri="{FF2B5EF4-FFF2-40B4-BE49-F238E27FC236}">
                    <a16:creationId xmlns:a16="http://schemas.microsoft.com/office/drawing/2014/main" id="{DF5BB17C-E621-72CF-57F4-A2FA09A3C9A1}"/>
                  </a:ext>
                </a:extLst>
              </p:cNvPr>
              <p:cNvSpPr txBox="1"/>
              <p:nvPr/>
            </p:nvSpPr>
            <p:spPr>
              <a:xfrm>
                <a:off x="671470" y="1861944"/>
                <a:ext cx="102464" cy="13590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1050" dirty="0">
                    <a:latin typeface="Kim jung chul Gothic Bold" panose="020B0803000000000000" pitchFamily="50" charset="-127"/>
                    <a:ea typeface="Kim jung chul Gothic Bold" panose="020B0803000000000000" pitchFamily="50" charset="-127"/>
                  </a:rPr>
                  <a:t>다</a:t>
                </a:r>
              </a:p>
            </p:txBody>
          </p:sp>
        </p:grpSp>
        <p:grpSp>
          <p:nvGrpSpPr>
            <p:cNvPr id="125" name="그룹 124">
              <a:extLst>
                <a:ext uri="{FF2B5EF4-FFF2-40B4-BE49-F238E27FC236}">
                  <a16:creationId xmlns:a16="http://schemas.microsoft.com/office/drawing/2014/main" id="{48A40C76-71A8-E6C3-0755-001A6E55EBE5}"/>
                </a:ext>
              </a:extLst>
            </p:cNvPr>
            <p:cNvGrpSpPr/>
            <p:nvPr/>
          </p:nvGrpSpPr>
          <p:grpSpPr>
            <a:xfrm>
              <a:off x="678941" y="2981860"/>
              <a:ext cx="233475" cy="231858"/>
              <a:chOff x="624521" y="1832391"/>
              <a:chExt cx="196364" cy="195008"/>
            </a:xfrm>
          </p:grpSpPr>
          <p:sp>
            <p:nvSpPr>
              <p:cNvPr id="126" name="타원 125">
                <a:extLst>
                  <a:ext uri="{FF2B5EF4-FFF2-40B4-BE49-F238E27FC236}">
                    <a16:creationId xmlns:a16="http://schemas.microsoft.com/office/drawing/2014/main" id="{1AFDB4B9-2B24-E8F6-7AD4-4C79A7D0E11D}"/>
                  </a:ext>
                </a:extLst>
              </p:cNvPr>
              <p:cNvSpPr/>
              <p:nvPr/>
            </p:nvSpPr>
            <p:spPr>
              <a:xfrm>
                <a:off x="624521" y="1832391"/>
                <a:ext cx="196364" cy="195008"/>
              </a:xfrm>
              <a:prstGeom prst="ellipse">
                <a:avLst/>
              </a:prstGeom>
              <a:solidFill>
                <a:srgbClr val="FD9191"/>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127" name="TextBox 126">
                <a:extLst>
                  <a:ext uri="{FF2B5EF4-FFF2-40B4-BE49-F238E27FC236}">
                    <a16:creationId xmlns:a16="http://schemas.microsoft.com/office/drawing/2014/main" id="{10EFC4F3-9299-7BA8-6055-88BEEB874B56}"/>
                  </a:ext>
                </a:extLst>
              </p:cNvPr>
              <p:cNvSpPr txBox="1"/>
              <p:nvPr/>
            </p:nvSpPr>
            <p:spPr>
              <a:xfrm>
                <a:off x="671470" y="1861944"/>
                <a:ext cx="102464" cy="13590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1050" dirty="0">
                    <a:latin typeface="Kim jung chul Gothic Bold" panose="020B0803000000000000" pitchFamily="50" charset="-127"/>
                    <a:ea typeface="Kim jung chul Gothic Bold" panose="020B0803000000000000" pitchFamily="50" charset="-127"/>
                  </a:rPr>
                  <a:t>라</a:t>
                </a:r>
              </a:p>
            </p:txBody>
          </p:sp>
        </p:grpSp>
      </p:grpSp>
      <p:grpSp>
        <p:nvGrpSpPr>
          <p:cNvPr id="136" name="그룹 135">
            <a:extLst>
              <a:ext uri="{FF2B5EF4-FFF2-40B4-BE49-F238E27FC236}">
                <a16:creationId xmlns:a16="http://schemas.microsoft.com/office/drawing/2014/main" id="{668CB11A-3486-6C7E-3E3F-DB31C03CCD5B}"/>
              </a:ext>
            </a:extLst>
          </p:cNvPr>
          <p:cNvGrpSpPr/>
          <p:nvPr/>
        </p:nvGrpSpPr>
        <p:grpSpPr>
          <a:xfrm>
            <a:off x="474727" y="4202021"/>
            <a:ext cx="3749731" cy="1973263"/>
            <a:chOff x="474727" y="4202021"/>
            <a:chExt cx="3749731" cy="1973263"/>
          </a:xfrm>
        </p:grpSpPr>
        <p:sp>
          <p:nvSpPr>
            <p:cNvPr id="137" name="사각형: 둥근 모서리 136">
              <a:extLst>
                <a:ext uri="{FF2B5EF4-FFF2-40B4-BE49-F238E27FC236}">
                  <a16:creationId xmlns:a16="http://schemas.microsoft.com/office/drawing/2014/main" id="{819E472A-398C-D97F-C482-EE72F1E474F5}"/>
                </a:ext>
              </a:extLst>
            </p:cNvPr>
            <p:cNvSpPr/>
            <p:nvPr/>
          </p:nvSpPr>
          <p:spPr>
            <a:xfrm>
              <a:off x="474727" y="4202021"/>
              <a:ext cx="3749731" cy="1973263"/>
            </a:xfrm>
            <a:prstGeom prst="roundRect">
              <a:avLst>
                <a:gd name="adj" fmla="val 5596"/>
              </a:avLst>
            </a:prstGeom>
            <a:solidFill>
              <a:schemeClr val="bg1"/>
            </a:solidFill>
            <a:ln w="22225" cap="rnd">
              <a:solidFill>
                <a:srgbClr val="779DCB">
                  <a:alpha val="5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Regular" panose="020B0503000000000000" pitchFamily="50" charset="-127"/>
                <a:ea typeface="Kim jung chul Gothic Regular" panose="020B0503000000000000" pitchFamily="50" charset="-127"/>
              </a:endParaRPr>
            </a:p>
          </p:txBody>
        </p:sp>
        <p:sp>
          <p:nvSpPr>
            <p:cNvPr id="138" name="사각형: 둥근 모서리 137">
              <a:extLst>
                <a:ext uri="{FF2B5EF4-FFF2-40B4-BE49-F238E27FC236}">
                  <a16:creationId xmlns:a16="http://schemas.microsoft.com/office/drawing/2014/main" id="{877CCC84-52C5-6875-0E7E-E40244F37C16}"/>
                </a:ext>
              </a:extLst>
            </p:cNvPr>
            <p:cNvSpPr/>
            <p:nvPr/>
          </p:nvSpPr>
          <p:spPr>
            <a:xfrm>
              <a:off x="550974" y="4278912"/>
              <a:ext cx="3598332" cy="1807563"/>
            </a:xfrm>
            <a:prstGeom prst="roundRect">
              <a:avLst>
                <a:gd name="adj" fmla="val 5596"/>
              </a:avLst>
            </a:prstGeom>
            <a:solidFill>
              <a:srgbClr val="7496C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139" name="그룹 138">
              <a:extLst>
                <a:ext uri="{FF2B5EF4-FFF2-40B4-BE49-F238E27FC236}">
                  <a16:creationId xmlns:a16="http://schemas.microsoft.com/office/drawing/2014/main" id="{2A19966E-DA5A-DC36-DD70-F09875422CA0}"/>
                </a:ext>
              </a:extLst>
            </p:cNvPr>
            <p:cNvGrpSpPr/>
            <p:nvPr/>
          </p:nvGrpSpPr>
          <p:grpSpPr>
            <a:xfrm>
              <a:off x="550972" y="4278912"/>
              <a:ext cx="3399927" cy="327975"/>
              <a:chOff x="468038" y="1354136"/>
              <a:chExt cx="3604024" cy="347663"/>
            </a:xfrm>
            <a:solidFill>
              <a:srgbClr val="779DCB"/>
            </a:solidFill>
          </p:grpSpPr>
          <p:sp>
            <p:nvSpPr>
              <p:cNvPr id="159" name="자유형 31">
                <a:extLst>
                  <a:ext uri="{FF2B5EF4-FFF2-40B4-BE49-F238E27FC236}">
                    <a16:creationId xmlns:a16="http://schemas.microsoft.com/office/drawing/2014/main" id="{42B8F44D-85F2-71AB-F227-245384C5886B}"/>
                  </a:ext>
                </a:extLst>
              </p:cNvPr>
              <p:cNvSpPr/>
              <p:nvPr/>
            </p:nvSpPr>
            <p:spPr>
              <a:xfrm flipH="1" flipV="1">
                <a:off x="2779439" y="1354136"/>
                <a:ext cx="1292623"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6934" tIns="53467" rIns="106934" bIns="53467" numCol="1" anchor="t" anchorCtr="0" compatLnSpc="1">
                <a:prstTxWarp prst="textNoShape">
                  <a:avLst/>
                </a:prstTxWarp>
              </a:bodyPr>
              <a:lstStyle/>
              <a:p>
                <a:endParaRPr lang="ko-KR" altLang="en-US" sz="2456" dirty="0">
                  <a:latin typeface="Kim jung chul Gothic Regular" panose="020B0503000000000000" pitchFamily="50" charset="-127"/>
                  <a:ea typeface="Kim jung chul Gothic Regular" panose="020B0503000000000000" pitchFamily="50" charset="-127"/>
                </a:endParaRPr>
              </a:p>
            </p:txBody>
          </p:sp>
          <p:sp>
            <p:nvSpPr>
              <p:cNvPr id="160" name="자유형 31">
                <a:extLst>
                  <a:ext uri="{FF2B5EF4-FFF2-40B4-BE49-F238E27FC236}">
                    <a16:creationId xmlns:a16="http://schemas.microsoft.com/office/drawing/2014/main" id="{33152E6A-E9D2-2F97-C24C-0798F58D80BD}"/>
                  </a:ext>
                </a:extLst>
              </p:cNvPr>
              <p:cNvSpPr/>
              <p:nvPr/>
            </p:nvSpPr>
            <p:spPr>
              <a:xfrm flipH="1">
                <a:off x="468038" y="1354136"/>
                <a:ext cx="2619333" cy="347663"/>
              </a:xfrm>
              <a:prstGeom prst="round2Same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6934" tIns="53467" rIns="106934" bIns="53467" numCol="1" anchor="t" anchorCtr="0" compatLnSpc="1">
                <a:prstTxWarp prst="textNoShape">
                  <a:avLst/>
                </a:prstTxWarp>
              </a:bodyPr>
              <a:lstStyle/>
              <a:p>
                <a:endParaRPr lang="ko-KR" altLang="en-US" sz="2456" dirty="0">
                  <a:latin typeface="Kim jung chul Gothic Regular" panose="020B0503000000000000" pitchFamily="50" charset="-127"/>
                  <a:ea typeface="Kim jung chul Gothic Regular" panose="020B0503000000000000" pitchFamily="50" charset="-127"/>
                </a:endParaRPr>
              </a:p>
            </p:txBody>
          </p:sp>
        </p:grpSp>
        <p:sp>
          <p:nvSpPr>
            <p:cNvPr id="140" name="TextBox 139">
              <a:extLst>
                <a:ext uri="{FF2B5EF4-FFF2-40B4-BE49-F238E27FC236}">
                  <a16:creationId xmlns:a16="http://schemas.microsoft.com/office/drawing/2014/main" id="{B6C120E0-2C4F-0E3E-FB2A-024733385AF5}"/>
                </a:ext>
              </a:extLst>
            </p:cNvPr>
            <p:cNvSpPr txBox="1"/>
            <p:nvPr/>
          </p:nvSpPr>
          <p:spPr>
            <a:xfrm>
              <a:off x="673251" y="4335177"/>
              <a:ext cx="2234586" cy="215444"/>
            </a:xfrm>
            <a:prstGeom prst="rect">
              <a:avLst/>
            </a:prstGeom>
            <a:noFill/>
          </p:spPr>
          <p:txBody>
            <a:bodyPr wrap="none" lIns="0" tIns="0" rIns="0" bIns="0" rtlCol="0" anchor="ctr">
              <a:spAutoFit/>
            </a:bodyPr>
            <a:lstStyle/>
            <a:p>
              <a:r>
                <a:rPr lang="en-US" altLang="ko-KR" sz="14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2022 </a:t>
              </a:r>
              <a:r>
                <a:rPr lang="ko-KR" altLang="en-US" sz="14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개정 교육과정 핵심역량</a:t>
              </a:r>
            </a:p>
          </p:txBody>
        </p:sp>
        <p:grpSp>
          <p:nvGrpSpPr>
            <p:cNvPr id="141" name="그룹 140">
              <a:extLst>
                <a:ext uri="{FF2B5EF4-FFF2-40B4-BE49-F238E27FC236}">
                  <a16:creationId xmlns:a16="http://schemas.microsoft.com/office/drawing/2014/main" id="{FCE33F70-7924-78A8-EB65-5085479FB4C9}"/>
                </a:ext>
              </a:extLst>
            </p:cNvPr>
            <p:cNvGrpSpPr/>
            <p:nvPr/>
          </p:nvGrpSpPr>
          <p:grpSpPr>
            <a:xfrm>
              <a:off x="661514" y="4707317"/>
              <a:ext cx="1343767" cy="184666"/>
              <a:chOff x="775814" y="1761347"/>
              <a:chExt cx="1343767" cy="184666"/>
            </a:xfrm>
          </p:grpSpPr>
          <p:sp>
            <p:nvSpPr>
              <p:cNvPr id="157" name="Freeform 5">
                <a:extLst>
                  <a:ext uri="{FF2B5EF4-FFF2-40B4-BE49-F238E27FC236}">
                    <a16:creationId xmlns:a16="http://schemas.microsoft.com/office/drawing/2014/main" id="{9A4D057F-FB8E-D580-DACB-A099BA65B8E7}"/>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779DCB"/>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Regular" panose="020B0503000000000000" pitchFamily="50" charset="-127"/>
                  <a:ea typeface="Kim jung chul Gothic Regular" panose="020B0503000000000000" pitchFamily="50" charset="-127"/>
                </a:endParaRPr>
              </a:p>
            </p:txBody>
          </p:sp>
          <p:sp>
            <p:nvSpPr>
              <p:cNvPr id="158" name="TextBox 157">
                <a:extLst>
                  <a:ext uri="{FF2B5EF4-FFF2-40B4-BE49-F238E27FC236}">
                    <a16:creationId xmlns:a16="http://schemas.microsoft.com/office/drawing/2014/main" id="{481A1E29-05FA-3576-5EE5-D848E4D8E597}"/>
                  </a:ext>
                </a:extLst>
              </p:cNvPr>
              <p:cNvSpPr txBox="1"/>
              <p:nvPr/>
            </p:nvSpPr>
            <p:spPr>
              <a:xfrm>
                <a:off x="1003891" y="1761347"/>
                <a:ext cx="1115690" cy="184666"/>
              </a:xfrm>
              <a:prstGeom prst="rect">
                <a:avLst/>
              </a:prstGeom>
              <a:noFill/>
            </p:spPr>
            <p:txBody>
              <a:bodyPr wrap="none" lIns="0" tIns="0" rIns="0" bIns="0" rtlCol="0" anchor="ctr">
                <a:spAutoFit/>
              </a:bodyPr>
              <a:lstStyle/>
              <a:p>
                <a:pPr>
                  <a:spcAft>
                    <a:spcPts val="2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심미적 감성 역량 </a:t>
                </a:r>
              </a:p>
            </p:txBody>
          </p:sp>
        </p:grpSp>
        <p:grpSp>
          <p:nvGrpSpPr>
            <p:cNvPr id="142" name="그룹 141">
              <a:extLst>
                <a:ext uri="{FF2B5EF4-FFF2-40B4-BE49-F238E27FC236}">
                  <a16:creationId xmlns:a16="http://schemas.microsoft.com/office/drawing/2014/main" id="{5869F559-A527-F0A6-288D-D6EE64423BB7}"/>
                </a:ext>
              </a:extLst>
            </p:cNvPr>
            <p:cNvGrpSpPr/>
            <p:nvPr/>
          </p:nvGrpSpPr>
          <p:grpSpPr>
            <a:xfrm>
              <a:off x="661514" y="4985087"/>
              <a:ext cx="1282853" cy="184666"/>
              <a:chOff x="775814" y="1761347"/>
              <a:chExt cx="1282853" cy="184666"/>
            </a:xfrm>
          </p:grpSpPr>
          <p:sp>
            <p:nvSpPr>
              <p:cNvPr id="155" name="Freeform 5">
                <a:extLst>
                  <a:ext uri="{FF2B5EF4-FFF2-40B4-BE49-F238E27FC236}">
                    <a16:creationId xmlns:a16="http://schemas.microsoft.com/office/drawing/2014/main" id="{7E58CE77-F95C-1E61-97DF-F542E522E239}"/>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779DCB"/>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Regular" panose="020B0503000000000000" pitchFamily="50" charset="-127"/>
                  <a:ea typeface="Kim jung chul Gothic Regular" panose="020B0503000000000000" pitchFamily="50" charset="-127"/>
                </a:endParaRPr>
              </a:p>
            </p:txBody>
          </p:sp>
          <p:sp>
            <p:nvSpPr>
              <p:cNvPr id="156" name="TextBox 155">
                <a:extLst>
                  <a:ext uri="{FF2B5EF4-FFF2-40B4-BE49-F238E27FC236}">
                    <a16:creationId xmlns:a16="http://schemas.microsoft.com/office/drawing/2014/main" id="{B998F401-EDC7-031E-5A61-F14FA8DB7278}"/>
                  </a:ext>
                </a:extLst>
              </p:cNvPr>
              <p:cNvSpPr txBox="1"/>
              <p:nvPr/>
            </p:nvSpPr>
            <p:spPr>
              <a:xfrm>
                <a:off x="1003891" y="1761347"/>
                <a:ext cx="1054776" cy="184666"/>
              </a:xfrm>
              <a:prstGeom prst="rect">
                <a:avLst/>
              </a:prstGeom>
              <a:noFill/>
            </p:spPr>
            <p:txBody>
              <a:bodyPr wrap="none" lIns="0" tIns="0" rIns="0" bIns="0" rtlCol="0" anchor="ctr">
                <a:spAutoFit/>
              </a:bodyPr>
              <a:lstStyle/>
              <a:p>
                <a:pPr>
                  <a:spcAft>
                    <a:spcPts val="2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창의적 사고 역량</a:t>
                </a:r>
              </a:p>
            </p:txBody>
          </p:sp>
        </p:grpSp>
        <p:grpSp>
          <p:nvGrpSpPr>
            <p:cNvPr id="143" name="그룹 142">
              <a:extLst>
                <a:ext uri="{FF2B5EF4-FFF2-40B4-BE49-F238E27FC236}">
                  <a16:creationId xmlns:a16="http://schemas.microsoft.com/office/drawing/2014/main" id="{FE25D725-94C5-D2A3-2825-7E318DC06B5C}"/>
                </a:ext>
              </a:extLst>
            </p:cNvPr>
            <p:cNvGrpSpPr/>
            <p:nvPr/>
          </p:nvGrpSpPr>
          <p:grpSpPr>
            <a:xfrm>
              <a:off x="661514" y="5270479"/>
              <a:ext cx="1282853" cy="184666"/>
              <a:chOff x="775814" y="1761347"/>
              <a:chExt cx="1282853" cy="184666"/>
            </a:xfrm>
          </p:grpSpPr>
          <p:sp>
            <p:nvSpPr>
              <p:cNvPr id="153" name="Freeform 5">
                <a:extLst>
                  <a:ext uri="{FF2B5EF4-FFF2-40B4-BE49-F238E27FC236}">
                    <a16:creationId xmlns:a16="http://schemas.microsoft.com/office/drawing/2014/main" id="{A1750C91-10F4-C275-A6E4-34E2C5CD2785}"/>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E64F42"/>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Regular" panose="020B0503000000000000" pitchFamily="50" charset="-127"/>
                  <a:ea typeface="Kim jung chul Gothic Regular" panose="020B0503000000000000" pitchFamily="50" charset="-127"/>
                </a:endParaRPr>
              </a:p>
            </p:txBody>
          </p:sp>
          <p:sp>
            <p:nvSpPr>
              <p:cNvPr id="154" name="TextBox 153">
                <a:extLst>
                  <a:ext uri="{FF2B5EF4-FFF2-40B4-BE49-F238E27FC236}">
                    <a16:creationId xmlns:a16="http://schemas.microsoft.com/office/drawing/2014/main" id="{9F7DFAE4-26AC-0642-1B91-BA852B330148}"/>
                  </a:ext>
                </a:extLst>
              </p:cNvPr>
              <p:cNvSpPr txBox="1"/>
              <p:nvPr/>
            </p:nvSpPr>
            <p:spPr>
              <a:xfrm>
                <a:off x="1003891" y="1761347"/>
                <a:ext cx="1054776" cy="184666"/>
              </a:xfrm>
              <a:prstGeom prst="rect">
                <a:avLst/>
              </a:prstGeom>
              <a:noFill/>
            </p:spPr>
            <p:txBody>
              <a:bodyPr wrap="none" lIns="0" tIns="0" rIns="0" bIns="0" rtlCol="0" anchor="ctr">
                <a:spAutoFit/>
              </a:bodyPr>
              <a:lstStyle/>
              <a:p>
                <a:pPr>
                  <a:spcAft>
                    <a:spcPts val="200"/>
                  </a:spcAft>
                </a:pPr>
                <a:r>
                  <a:rPr lang="ko-KR" altLang="en-US" sz="12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협력적 소통 역량</a:t>
                </a:r>
              </a:p>
            </p:txBody>
          </p:sp>
        </p:grpSp>
        <p:grpSp>
          <p:nvGrpSpPr>
            <p:cNvPr id="144" name="그룹 143">
              <a:extLst>
                <a:ext uri="{FF2B5EF4-FFF2-40B4-BE49-F238E27FC236}">
                  <a16:creationId xmlns:a16="http://schemas.microsoft.com/office/drawing/2014/main" id="{7254B043-5D20-E19B-8134-0071E0559109}"/>
                </a:ext>
              </a:extLst>
            </p:cNvPr>
            <p:cNvGrpSpPr/>
            <p:nvPr/>
          </p:nvGrpSpPr>
          <p:grpSpPr>
            <a:xfrm>
              <a:off x="2429226" y="4707317"/>
              <a:ext cx="1088890" cy="184666"/>
              <a:chOff x="775814" y="1761347"/>
              <a:chExt cx="1088890" cy="184666"/>
            </a:xfrm>
          </p:grpSpPr>
          <p:sp>
            <p:nvSpPr>
              <p:cNvPr id="151" name="Freeform 5">
                <a:extLst>
                  <a:ext uri="{FF2B5EF4-FFF2-40B4-BE49-F238E27FC236}">
                    <a16:creationId xmlns:a16="http://schemas.microsoft.com/office/drawing/2014/main" id="{AEC758A7-4321-9BC7-9587-D592A0E1E275}"/>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779DCB"/>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Regular" panose="020B0503000000000000" pitchFamily="50" charset="-127"/>
                  <a:ea typeface="Kim jung chul Gothic Regular" panose="020B0503000000000000" pitchFamily="50" charset="-127"/>
                </a:endParaRPr>
              </a:p>
            </p:txBody>
          </p:sp>
          <p:sp>
            <p:nvSpPr>
              <p:cNvPr id="152" name="TextBox 151">
                <a:extLst>
                  <a:ext uri="{FF2B5EF4-FFF2-40B4-BE49-F238E27FC236}">
                    <a16:creationId xmlns:a16="http://schemas.microsoft.com/office/drawing/2014/main" id="{0226F44F-FC33-88EA-7C69-FBF35C4041DB}"/>
                  </a:ext>
                </a:extLst>
              </p:cNvPr>
              <p:cNvSpPr txBox="1"/>
              <p:nvPr/>
            </p:nvSpPr>
            <p:spPr>
              <a:xfrm>
                <a:off x="1003891" y="1761347"/>
                <a:ext cx="860813" cy="184666"/>
              </a:xfrm>
              <a:prstGeom prst="rect">
                <a:avLst/>
              </a:prstGeom>
              <a:noFill/>
            </p:spPr>
            <p:txBody>
              <a:bodyPr wrap="none" lIns="0" tIns="0" rIns="0" bIns="0" rtlCol="0" anchor="ctr">
                <a:spAutoFit/>
              </a:bodyPr>
              <a:lstStyle/>
              <a:p>
                <a:pPr>
                  <a:spcAft>
                    <a:spcPts val="2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자기관리 역량</a:t>
                </a:r>
              </a:p>
            </p:txBody>
          </p:sp>
        </p:grpSp>
        <p:grpSp>
          <p:nvGrpSpPr>
            <p:cNvPr id="145" name="그룹 144">
              <a:extLst>
                <a:ext uri="{FF2B5EF4-FFF2-40B4-BE49-F238E27FC236}">
                  <a16:creationId xmlns:a16="http://schemas.microsoft.com/office/drawing/2014/main" id="{BCEDE8D7-089F-1011-1D5F-CBB5AFB6067D}"/>
                </a:ext>
              </a:extLst>
            </p:cNvPr>
            <p:cNvGrpSpPr/>
            <p:nvPr/>
          </p:nvGrpSpPr>
          <p:grpSpPr>
            <a:xfrm>
              <a:off x="2429226" y="4985087"/>
              <a:ext cx="1361401" cy="184666"/>
              <a:chOff x="775814" y="1761347"/>
              <a:chExt cx="1361401" cy="184666"/>
            </a:xfrm>
          </p:grpSpPr>
          <p:sp>
            <p:nvSpPr>
              <p:cNvPr id="149" name="Freeform 5">
                <a:extLst>
                  <a:ext uri="{FF2B5EF4-FFF2-40B4-BE49-F238E27FC236}">
                    <a16:creationId xmlns:a16="http://schemas.microsoft.com/office/drawing/2014/main" id="{4B620A8D-6244-EF68-E7E5-661776A4499F}"/>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779DCB"/>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Regular" panose="020B0503000000000000" pitchFamily="50" charset="-127"/>
                  <a:ea typeface="Kim jung chul Gothic Regular" panose="020B0503000000000000" pitchFamily="50" charset="-127"/>
                </a:endParaRPr>
              </a:p>
            </p:txBody>
          </p:sp>
          <p:sp>
            <p:nvSpPr>
              <p:cNvPr id="150" name="TextBox 149">
                <a:extLst>
                  <a:ext uri="{FF2B5EF4-FFF2-40B4-BE49-F238E27FC236}">
                    <a16:creationId xmlns:a16="http://schemas.microsoft.com/office/drawing/2014/main" id="{D179AB88-57F0-7561-8E52-4053EDC1B2F6}"/>
                  </a:ext>
                </a:extLst>
              </p:cNvPr>
              <p:cNvSpPr txBox="1"/>
              <p:nvPr/>
            </p:nvSpPr>
            <p:spPr>
              <a:xfrm>
                <a:off x="1003891" y="1761347"/>
                <a:ext cx="1133324" cy="184666"/>
              </a:xfrm>
              <a:prstGeom prst="rect">
                <a:avLst/>
              </a:prstGeom>
              <a:noFill/>
            </p:spPr>
            <p:txBody>
              <a:bodyPr wrap="none" lIns="0" tIns="0" rIns="0" bIns="0" rtlCol="0" anchor="ctr">
                <a:spAutoFit/>
              </a:bodyPr>
              <a:lstStyle/>
              <a:p>
                <a:pPr>
                  <a:spcAft>
                    <a:spcPts val="2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지식정보처리 역량</a:t>
                </a:r>
              </a:p>
            </p:txBody>
          </p:sp>
        </p:grpSp>
        <p:grpSp>
          <p:nvGrpSpPr>
            <p:cNvPr id="146" name="그룹 145">
              <a:extLst>
                <a:ext uri="{FF2B5EF4-FFF2-40B4-BE49-F238E27FC236}">
                  <a16:creationId xmlns:a16="http://schemas.microsoft.com/office/drawing/2014/main" id="{383BEFC7-5199-337E-B044-C494A0390B1A}"/>
                </a:ext>
              </a:extLst>
            </p:cNvPr>
            <p:cNvGrpSpPr/>
            <p:nvPr/>
          </p:nvGrpSpPr>
          <p:grpSpPr>
            <a:xfrm>
              <a:off x="2429226" y="5270479"/>
              <a:ext cx="952634" cy="184666"/>
              <a:chOff x="775814" y="1761347"/>
              <a:chExt cx="952634" cy="184666"/>
            </a:xfrm>
          </p:grpSpPr>
          <p:sp>
            <p:nvSpPr>
              <p:cNvPr id="147" name="Freeform 5">
                <a:extLst>
                  <a:ext uri="{FF2B5EF4-FFF2-40B4-BE49-F238E27FC236}">
                    <a16:creationId xmlns:a16="http://schemas.microsoft.com/office/drawing/2014/main" id="{3A98B987-7FAC-AFFE-C19E-F009F191117C}"/>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779DCB"/>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Regular" panose="020B0503000000000000" pitchFamily="50" charset="-127"/>
                  <a:ea typeface="Kim jung chul Gothic Regular" panose="020B0503000000000000" pitchFamily="50" charset="-127"/>
                </a:endParaRPr>
              </a:p>
            </p:txBody>
          </p:sp>
          <p:sp>
            <p:nvSpPr>
              <p:cNvPr id="148" name="TextBox 147">
                <a:extLst>
                  <a:ext uri="{FF2B5EF4-FFF2-40B4-BE49-F238E27FC236}">
                    <a16:creationId xmlns:a16="http://schemas.microsoft.com/office/drawing/2014/main" id="{54C2C4D5-43E1-A857-F980-E336DA7AFD6A}"/>
                  </a:ext>
                </a:extLst>
              </p:cNvPr>
              <p:cNvSpPr txBox="1"/>
              <p:nvPr/>
            </p:nvSpPr>
            <p:spPr>
              <a:xfrm>
                <a:off x="1003891" y="1761347"/>
                <a:ext cx="724557" cy="184666"/>
              </a:xfrm>
              <a:prstGeom prst="rect">
                <a:avLst/>
              </a:prstGeom>
              <a:noFill/>
            </p:spPr>
            <p:txBody>
              <a:bodyPr wrap="none" lIns="0" tIns="0" rIns="0" bIns="0" rtlCol="0" anchor="ctr">
                <a:spAutoFit/>
              </a:bodyPr>
              <a:lstStyle/>
              <a:p>
                <a:pPr>
                  <a:spcAft>
                    <a:spcPts val="2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공동체 역량</a:t>
                </a:r>
              </a:p>
            </p:txBody>
          </p:sp>
        </p:grpSp>
      </p:grpSp>
      <p:grpSp>
        <p:nvGrpSpPr>
          <p:cNvPr id="161" name="그룹 160">
            <a:extLst>
              <a:ext uri="{FF2B5EF4-FFF2-40B4-BE49-F238E27FC236}">
                <a16:creationId xmlns:a16="http://schemas.microsoft.com/office/drawing/2014/main" id="{600B47F6-2104-8195-3E49-342DCE50C50D}"/>
              </a:ext>
            </a:extLst>
          </p:cNvPr>
          <p:cNvGrpSpPr/>
          <p:nvPr/>
        </p:nvGrpSpPr>
        <p:grpSpPr>
          <a:xfrm>
            <a:off x="4925957" y="4202021"/>
            <a:ext cx="3749731" cy="1973263"/>
            <a:chOff x="4925957" y="4202021"/>
            <a:chExt cx="3749731" cy="1973263"/>
          </a:xfrm>
        </p:grpSpPr>
        <p:sp>
          <p:nvSpPr>
            <p:cNvPr id="162" name="사각형: 둥근 모서리 161">
              <a:extLst>
                <a:ext uri="{FF2B5EF4-FFF2-40B4-BE49-F238E27FC236}">
                  <a16:creationId xmlns:a16="http://schemas.microsoft.com/office/drawing/2014/main" id="{E8750485-AE4C-5E69-1AFD-D4D4868B4332}"/>
                </a:ext>
              </a:extLst>
            </p:cNvPr>
            <p:cNvSpPr/>
            <p:nvPr/>
          </p:nvSpPr>
          <p:spPr>
            <a:xfrm>
              <a:off x="4925957" y="4202021"/>
              <a:ext cx="3749731" cy="1973263"/>
            </a:xfrm>
            <a:prstGeom prst="roundRect">
              <a:avLst>
                <a:gd name="adj" fmla="val 5596"/>
              </a:avLst>
            </a:prstGeom>
            <a:solidFill>
              <a:schemeClr val="bg1"/>
            </a:solidFill>
            <a:ln w="22225" cap="rnd">
              <a:solidFill>
                <a:srgbClr val="DCE8F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63" name="사각형: 둥근 모서리 162">
              <a:extLst>
                <a:ext uri="{FF2B5EF4-FFF2-40B4-BE49-F238E27FC236}">
                  <a16:creationId xmlns:a16="http://schemas.microsoft.com/office/drawing/2014/main" id="{D79E643C-E9EE-7E21-3659-02E4D5E61E01}"/>
                </a:ext>
              </a:extLst>
            </p:cNvPr>
            <p:cNvSpPr/>
            <p:nvPr/>
          </p:nvSpPr>
          <p:spPr>
            <a:xfrm>
              <a:off x="5002204" y="4278912"/>
              <a:ext cx="3598332" cy="1807563"/>
            </a:xfrm>
            <a:prstGeom prst="roundRect">
              <a:avLst>
                <a:gd name="adj" fmla="val 5596"/>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164" name="그룹 163">
              <a:extLst>
                <a:ext uri="{FF2B5EF4-FFF2-40B4-BE49-F238E27FC236}">
                  <a16:creationId xmlns:a16="http://schemas.microsoft.com/office/drawing/2014/main" id="{61EC51C1-666E-9A50-09CA-1DC629EC2611}"/>
                </a:ext>
              </a:extLst>
            </p:cNvPr>
            <p:cNvGrpSpPr/>
            <p:nvPr/>
          </p:nvGrpSpPr>
          <p:grpSpPr>
            <a:xfrm>
              <a:off x="5002202" y="4278912"/>
              <a:ext cx="3399927" cy="327975"/>
              <a:chOff x="468038" y="1354136"/>
              <a:chExt cx="3604024" cy="347663"/>
            </a:xfrm>
            <a:solidFill>
              <a:srgbClr val="FD9191"/>
            </a:solidFill>
          </p:grpSpPr>
          <p:sp>
            <p:nvSpPr>
              <p:cNvPr id="181" name="자유형 31">
                <a:extLst>
                  <a:ext uri="{FF2B5EF4-FFF2-40B4-BE49-F238E27FC236}">
                    <a16:creationId xmlns:a16="http://schemas.microsoft.com/office/drawing/2014/main" id="{C5DC5B96-2BA3-8027-5A3A-C830D1248C77}"/>
                  </a:ext>
                </a:extLst>
              </p:cNvPr>
              <p:cNvSpPr/>
              <p:nvPr/>
            </p:nvSpPr>
            <p:spPr>
              <a:xfrm flipH="1" flipV="1">
                <a:off x="2779439" y="1354136"/>
                <a:ext cx="1292623"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275B9"/>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82" name="자유형 31">
                <a:extLst>
                  <a:ext uri="{FF2B5EF4-FFF2-40B4-BE49-F238E27FC236}">
                    <a16:creationId xmlns:a16="http://schemas.microsoft.com/office/drawing/2014/main" id="{0A64351B-694F-E32F-9216-E373E6750467}"/>
                  </a:ext>
                </a:extLst>
              </p:cNvPr>
              <p:cNvSpPr/>
              <p:nvPr/>
            </p:nvSpPr>
            <p:spPr>
              <a:xfrm flipH="1">
                <a:off x="468038" y="1354136"/>
                <a:ext cx="2619333" cy="347663"/>
              </a:xfrm>
              <a:prstGeom prst="round2SameRect">
                <a:avLst/>
              </a:prstGeom>
              <a:solidFill>
                <a:srgbClr val="3275B9"/>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sp>
          <p:nvSpPr>
            <p:cNvPr id="165" name="TextBox 164">
              <a:extLst>
                <a:ext uri="{FF2B5EF4-FFF2-40B4-BE49-F238E27FC236}">
                  <a16:creationId xmlns:a16="http://schemas.microsoft.com/office/drawing/2014/main" id="{7306C92B-0076-F824-C00E-FF65F886F9B6}"/>
                </a:ext>
              </a:extLst>
            </p:cNvPr>
            <p:cNvSpPr txBox="1"/>
            <p:nvPr/>
          </p:nvSpPr>
          <p:spPr>
            <a:xfrm>
              <a:off x="5124481" y="4335177"/>
              <a:ext cx="2415726" cy="215444"/>
            </a:xfrm>
            <a:prstGeom prst="rect">
              <a:avLst/>
            </a:prstGeom>
            <a:noFill/>
          </p:spPr>
          <p:txBody>
            <a:bodyPr wrap="none" lIns="0" tIns="0" rIns="0" bIns="0" rtlCol="0" anchor="ctr">
              <a:spAutoFit/>
            </a:bodyPr>
            <a:lstStyle>
              <a:defPPr>
                <a:defRPr lang="ko-KR"/>
              </a:defPPr>
              <a:lvl1pPr>
                <a:defRPr sz="140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defRPr>
              </a:lvl1pPr>
            </a:lstStyle>
            <a:p>
              <a:r>
                <a:rPr lang="en-US" altLang="ko-KR" dirty="0"/>
                <a:t>2022 </a:t>
              </a:r>
              <a:r>
                <a:rPr lang="ko-KR" altLang="en-US" dirty="0"/>
                <a:t>개정 미술과 교육과정 역량</a:t>
              </a:r>
            </a:p>
          </p:txBody>
        </p:sp>
        <p:grpSp>
          <p:nvGrpSpPr>
            <p:cNvPr id="166" name="그룹 165">
              <a:extLst>
                <a:ext uri="{FF2B5EF4-FFF2-40B4-BE49-F238E27FC236}">
                  <a16:creationId xmlns:a16="http://schemas.microsoft.com/office/drawing/2014/main" id="{A7959FDB-14BA-8F84-C7D0-3F770F99F807}"/>
                </a:ext>
              </a:extLst>
            </p:cNvPr>
            <p:cNvGrpSpPr/>
            <p:nvPr/>
          </p:nvGrpSpPr>
          <p:grpSpPr>
            <a:xfrm>
              <a:off x="5112744" y="4707317"/>
              <a:ext cx="1343767" cy="184666"/>
              <a:chOff x="775814" y="1761347"/>
              <a:chExt cx="1343767" cy="184666"/>
            </a:xfrm>
          </p:grpSpPr>
          <p:sp>
            <p:nvSpPr>
              <p:cNvPr id="179" name="Freeform 5">
                <a:extLst>
                  <a:ext uri="{FF2B5EF4-FFF2-40B4-BE49-F238E27FC236}">
                    <a16:creationId xmlns:a16="http://schemas.microsoft.com/office/drawing/2014/main" id="{2BE9E60A-6D75-F342-75D4-26943072E87D}"/>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180" name="TextBox 179">
                <a:extLst>
                  <a:ext uri="{FF2B5EF4-FFF2-40B4-BE49-F238E27FC236}">
                    <a16:creationId xmlns:a16="http://schemas.microsoft.com/office/drawing/2014/main" id="{8759BDFB-FAC0-C55A-35B0-81EC7B259753}"/>
                  </a:ext>
                </a:extLst>
              </p:cNvPr>
              <p:cNvSpPr txBox="1"/>
              <p:nvPr/>
            </p:nvSpPr>
            <p:spPr>
              <a:xfrm>
                <a:off x="1003891" y="1761347"/>
                <a:ext cx="1115690" cy="184666"/>
              </a:xfrm>
              <a:prstGeom prst="rect">
                <a:avLst/>
              </a:prstGeom>
              <a:noFill/>
            </p:spPr>
            <p:txBody>
              <a:bodyPr wrap="none" lIns="0" tIns="0" rIns="0" bIns="0" rtlCol="0" anchor="ctr">
                <a:spAutoFit/>
              </a:bodyPr>
              <a:lstStyle/>
              <a:p>
                <a:pPr>
                  <a:spcAft>
                    <a:spcPts val="2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심미적 감성 역량 </a:t>
                </a:r>
              </a:p>
            </p:txBody>
          </p:sp>
        </p:grpSp>
        <p:grpSp>
          <p:nvGrpSpPr>
            <p:cNvPr id="167" name="그룹 166">
              <a:extLst>
                <a:ext uri="{FF2B5EF4-FFF2-40B4-BE49-F238E27FC236}">
                  <a16:creationId xmlns:a16="http://schemas.microsoft.com/office/drawing/2014/main" id="{9A36BDA9-0E6F-3FAA-9FD6-05FD43D218C0}"/>
                </a:ext>
              </a:extLst>
            </p:cNvPr>
            <p:cNvGrpSpPr/>
            <p:nvPr/>
          </p:nvGrpSpPr>
          <p:grpSpPr>
            <a:xfrm>
              <a:off x="5112744" y="4985087"/>
              <a:ext cx="1154613" cy="184666"/>
              <a:chOff x="775814" y="1761347"/>
              <a:chExt cx="1154613" cy="184666"/>
            </a:xfrm>
          </p:grpSpPr>
          <p:sp>
            <p:nvSpPr>
              <p:cNvPr id="177" name="Freeform 5">
                <a:extLst>
                  <a:ext uri="{FF2B5EF4-FFF2-40B4-BE49-F238E27FC236}">
                    <a16:creationId xmlns:a16="http://schemas.microsoft.com/office/drawing/2014/main" id="{54EB9F4F-089A-3860-6FD7-576439EC7DDB}"/>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178" name="TextBox 177">
                <a:extLst>
                  <a:ext uri="{FF2B5EF4-FFF2-40B4-BE49-F238E27FC236}">
                    <a16:creationId xmlns:a16="http://schemas.microsoft.com/office/drawing/2014/main" id="{C314ECB9-7A79-BD1D-A6C9-E52D9E605186}"/>
                  </a:ext>
                </a:extLst>
              </p:cNvPr>
              <p:cNvSpPr txBox="1"/>
              <p:nvPr/>
            </p:nvSpPr>
            <p:spPr>
              <a:xfrm>
                <a:off x="1003891" y="1761347"/>
                <a:ext cx="926536" cy="184666"/>
              </a:xfrm>
              <a:prstGeom prst="rect">
                <a:avLst/>
              </a:prstGeom>
              <a:noFill/>
            </p:spPr>
            <p:txBody>
              <a:bodyPr wrap="none" lIns="0" tIns="0" rIns="0" bIns="0" rtlCol="0" anchor="ctr">
                <a:spAutoFit/>
              </a:bodyPr>
              <a:lstStyle/>
              <a:p>
                <a:pPr>
                  <a:spcAft>
                    <a:spcPts val="2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창의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융합 역량</a:t>
                </a:r>
              </a:p>
            </p:txBody>
          </p:sp>
        </p:grpSp>
        <p:grpSp>
          <p:nvGrpSpPr>
            <p:cNvPr id="168" name="그룹 167">
              <a:extLst>
                <a:ext uri="{FF2B5EF4-FFF2-40B4-BE49-F238E27FC236}">
                  <a16:creationId xmlns:a16="http://schemas.microsoft.com/office/drawing/2014/main" id="{66398648-F1CD-1002-84AC-1D8E19749E3F}"/>
                </a:ext>
              </a:extLst>
            </p:cNvPr>
            <p:cNvGrpSpPr/>
            <p:nvPr/>
          </p:nvGrpSpPr>
          <p:grpSpPr>
            <a:xfrm>
              <a:off x="5112744" y="5270477"/>
              <a:ext cx="1282853" cy="184666"/>
              <a:chOff x="775814" y="1761347"/>
              <a:chExt cx="1282853" cy="184666"/>
            </a:xfrm>
          </p:grpSpPr>
          <p:sp>
            <p:nvSpPr>
              <p:cNvPr id="175" name="Freeform 5">
                <a:extLst>
                  <a:ext uri="{FF2B5EF4-FFF2-40B4-BE49-F238E27FC236}">
                    <a16:creationId xmlns:a16="http://schemas.microsoft.com/office/drawing/2014/main" id="{74C72706-AE6B-9CB7-5F8E-6AD1392B4336}"/>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176" name="TextBox 175">
                <a:extLst>
                  <a:ext uri="{FF2B5EF4-FFF2-40B4-BE49-F238E27FC236}">
                    <a16:creationId xmlns:a16="http://schemas.microsoft.com/office/drawing/2014/main" id="{E287AC41-3BA4-9DEF-B7D2-AD3390B42EAA}"/>
                  </a:ext>
                </a:extLst>
              </p:cNvPr>
              <p:cNvSpPr txBox="1"/>
              <p:nvPr/>
            </p:nvSpPr>
            <p:spPr>
              <a:xfrm>
                <a:off x="1003891" y="1761347"/>
                <a:ext cx="1054776" cy="184666"/>
              </a:xfrm>
              <a:prstGeom prst="rect">
                <a:avLst/>
              </a:prstGeom>
              <a:noFill/>
            </p:spPr>
            <p:txBody>
              <a:bodyPr wrap="none" lIns="0" tIns="0" rIns="0" bIns="0" rtlCol="0" anchor="ctr">
                <a:spAutoFit/>
              </a:bodyPr>
              <a:lstStyle/>
              <a:p>
                <a:pPr>
                  <a:spcAft>
                    <a:spcPts val="2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시각적 소통 역량</a:t>
                </a:r>
              </a:p>
            </p:txBody>
          </p:sp>
        </p:grpSp>
        <p:grpSp>
          <p:nvGrpSpPr>
            <p:cNvPr id="169" name="그룹 168">
              <a:extLst>
                <a:ext uri="{FF2B5EF4-FFF2-40B4-BE49-F238E27FC236}">
                  <a16:creationId xmlns:a16="http://schemas.microsoft.com/office/drawing/2014/main" id="{C79911A6-3020-2247-F88D-3274EAD8410D}"/>
                </a:ext>
              </a:extLst>
            </p:cNvPr>
            <p:cNvGrpSpPr/>
            <p:nvPr/>
          </p:nvGrpSpPr>
          <p:grpSpPr>
            <a:xfrm>
              <a:off x="7144778" y="4718084"/>
              <a:ext cx="952634" cy="184666"/>
              <a:chOff x="775814" y="1761347"/>
              <a:chExt cx="952634" cy="184666"/>
            </a:xfrm>
          </p:grpSpPr>
          <p:sp>
            <p:nvSpPr>
              <p:cNvPr id="173" name="Freeform 5">
                <a:extLst>
                  <a:ext uri="{FF2B5EF4-FFF2-40B4-BE49-F238E27FC236}">
                    <a16:creationId xmlns:a16="http://schemas.microsoft.com/office/drawing/2014/main" id="{E594FA49-F1AF-ABF1-01E7-B9C4244A8E36}"/>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174" name="TextBox 173">
                <a:extLst>
                  <a:ext uri="{FF2B5EF4-FFF2-40B4-BE49-F238E27FC236}">
                    <a16:creationId xmlns:a16="http://schemas.microsoft.com/office/drawing/2014/main" id="{5A6077A6-955E-A83C-7871-536D2AC1019E}"/>
                  </a:ext>
                </a:extLst>
              </p:cNvPr>
              <p:cNvSpPr txBox="1"/>
              <p:nvPr/>
            </p:nvSpPr>
            <p:spPr>
              <a:xfrm>
                <a:off x="1003891" y="1761347"/>
                <a:ext cx="724557" cy="184666"/>
              </a:xfrm>
              <a:prstGeom prst="rect">
                <a:avLst/>
              </a:prstGeom>
              <a:noFill/>
            </p:spPr>
            <p:txBody>
              <a:bodyPr wrap="none" lIns="0" tIns="0" rIns="0" bIns="0" rtlCol="0" anchor="ctr">
                <a:spAutoFit/>
              </a:bodyPr>
              <a:lstStyle/>
              <a:p>
                <a:pPr>
                  <a:spcAft>
                    <a:spcPts val="2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정체성 역량</a:t>
                </a:r>
              </a:p>
            </p:txBody>
          </p:sp>
        </p:grpSp>
        <p:grpSp>
          <p:nvGrpSpPr>
            <p:cNvPr id="170" name="그룹 169">
              <a:extLst>
                <a:ext uri="{FF2B5EF4-FFF2-40B4-BE49-F238E27FC236}">
                  <a16:creationId xmlns:a16="http://schemas.microsoft.com/office/drawing/2014/main" id="{BD8A95A1-F412-CE8B-4769-9BDD021942B1}"/>
                </a:ext>
              </a:extLst>
            </p:cNvPr>
            <p:cNvGrpSpPr/>
            <p:nvPr/>
          </p:nvGrpSpPr>
          <p:grpSpPr>
            <a:xfrm>
              <a:off x="7144778" y="4995854"/>
              <a:ext cx="952634" cy="184666"/>
              <a:chOff x="775814" y="1761347"/>
              <a:chExt cx="952634" cy="184666"/>
            </a:xfrm>
          </p:grpSpPr>
          <p:sp>
            <p:nvSpPr>
              <p:cNvPr id="171" name="Freeform 5">
                <a:extLst>
                  <a:ext uri="{FF2B5EF4-FFF2-40B4-BE49-F238E27FC236}">
                    <a16:creationId xmlns:a16="http://schemas.microsoft.com/office/drawing/2014/main" id="{58AB9286-035A-E281-825A-C8EBE80F7247}"/>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172" name="TextBox 171">
                <a:extLst>
                  <a:ext uri="{FF2B5EF4-FFF2-40B4-BE49-F238E27FC236}">
                    <a16:creationId xmlns:a16="http://schemas.microsoft.com/office/drawing/2014/main" id="{3E3D13F1-4D43-719F-07D9-1F813FEBAAC4}"/>
                  </a:ext>
                </a:extLst>
              </p:cNvPr>
              <p:cNvSpPr txBox="1"/>
              <p:nvPr/>
            </p:nvSpPr>
            <p:spPr>
              <a:xfrm>
                <a:off x="1003891" y="1761347"/>
                <a:ext cx="724557" cy="184666"/>
              </a:xfrm>
              <a:prstGeom prst="rect">
                <a:avLst/>
              </a:prstGeom>
              <a:noFill/>
            </p:spPr>
            <p:txBody>
              <a:bodyPr wrap="none" lIns="0" tIns="0" rIns="0" bIns="0" rtlCol="0" anchor="ctr">
                <a:spAutoFit/>
              </a:bodyPr>
              <a:lstStyle/>
              <a:p>
                <a:pPr>
                  <a:spcAft>
                    <a:spcPts val="2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공동체 역량</a:t>
                </a:r>
              </a:p>
            </p:txBody>
          </p:sp>
        </p:grpSp>
      </p:grpSp>
      <p:grpSp>
        <p:nvGrpSpPr>
          <p:cNvPr id="183" name="그룹 182">
            <a:extLst>
              <a:ext uri="{FF2B5EF4-FFF2-40B4-BE49-F238E27FC236}">
                <a16:creationId xmlns:a16="http://schemas.microsoft.com/office/drawing/2014/main" id="{3321F7B5-42E5-A33F-1BAD-5412930C7FCE}"/>
              </a:ext>
            </a:extLst>
          </p:cNvPr>
          <p:cNvGrpSpPr/>
          <p:nvPr/>
        </p:nvGrpSpPr>
        <p:grpSpPr>
          <a:xfrm>
            <a:off x="745331" y="5505450"/>
            <a:ext cx="4002881" cy="581326"/>
            <a:chOff x="745331" y="5505450"/>
            <a:chExt cx="4002881" cy="581326"/>
          </a:xfrm>
        </p:grpSpPr>
        <p:grpSp>
          <p:nvGrpSpPr>
            <p:cNvPr id="184" name="그룹 183">
              <a:extLst>
                <a:ext uri="{FF2B5EF4-FFF2-40B4-BE49-F238E27FC236}">
                  <a16:creationId xmlns:a16="http://schemas.microsoft.com/office/drawing/2014/main" id="{480E0F3F-D70F-7B2C-B309-2DB57646D900}"/>
                </a:ext>
              </a:extLst>
            </p:cNvPr>
            <p:cNvGrpSpPr/>
            <p:nvPr/>
          </p:nvGrpSpPr>
          <p:grpSpPr>
            <a:xfrm>
              <a:off x="1419477" y="5729250"/>
              <a:ext cx="3328735" cy="357526"/>
              <a:chOff x="2250977" y="5088528"/>
              <a:chExt cx="3328735" cy="357526"/>
            </a:xfrm>
          </p:grpSpPr>
          <p:sp>
            <p:nvSpPr>
              <p:cNvPr id="187" name="사각형: 둥근 모서리 186">
                <a:extLst>
                  <a:ext uri="{FF2B5EF4-FFF2-40B4-BE49-F238E27FC236}">
                    <a16:creationId xmlns:a16="http://schemas.microsoft.com/office/drawing/2014/main" id="{20F8E9B7-2BC3-3290-A5D1-C7A1FF41A5D0}"/>
                  </a:ext>
                </a:extLst>
              </p:cNvPr>
              <p:cNvSpPr/>
              <p:nvPr/>
            </p:nvSpPr>
            <p:spPr>
              <a:xfrm>
                <a:off x="2250978" y="5089289"/>
                <a:ext cx="3323149" cy="356765"/>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88" name="사각형: 둥근 모서리 187">
                <a:extLst>
                  <a:ext uri="{FF2B5EF4-FFF2-40B4-BE49-F238E27FC236}">
                    <a16:creationId xmlns:a16="http://schemas.microsoft.com/office/drawing/2014/main" id="{55E49E4F-FBBF-FC6A-D213-DB670DDE08D6}"/>
                  </a:ext>
                </a:extLst>
              </p:cNvPr>
              <p:cNvSpPr/>
              <p:nvPr/>
            </p:nvSpPr>
            <p:spPr>
              <a:xfrm>
                <a:off x="2250977" y="5088528"/>
                <a:ext cx="3328735" cy="319426"/>
              </a:xfrm>
              <a:prstGeom prst="roundRect">
                <a:avLst>
                  <a:gd name="adj" fmla="val 50000"/>
                </a:avLst>
              </a:prstGeom>
              <a:solidFill>
                <a:srgbClr val="C4C4C4"/>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89" name="TextBox 188">
                <a:extLst>
                  <a:ext uri="{FF2B5EF4-FFF2-40B4-BE49-F238E27FC236}">
                    <a16:creationId xmlns:a16="http://schemas.microsoft.com/office/drawing/2014/main" id="{2F168B0A-956B-3A22-9780-96D07A3CEE45}"/>
                  </a:ext>
                </a:extLst>
              </p:cNvPr>
              <p:cNvSpPr txBox="1"/>
              <p:nvPr/>
            </p:nvSpPr>
            <p:spPr>
              <a:xfrm>
                <a:off x="2496687" y="5155908"/>
                <a:ext cx="2837315" cy="184666"/>
              </a:xfrm>
              <a:prstGeom prst="rect">
                <a:avLst/>
              </a:prstGeom>
              <a:noFill/>
            </p:spPr>
            <p:txBody>
              <a:bodyPr wrap="none" lIns="0" tIns="0" rIns="0" bIns="0" rtlCol="0" anchor="ctr">
                <a:spAutoFit/>
              </a:bodyPr>
              <a:lstStyle/>
              <a:p>
                <a:pPr algn="ctr"/>
                <a:r>
                  <a:rPr lang="ko-KR" altLang="en-US" sz="12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의사소통역량 </a:t>
                </a:r>
                <a:r>
                  <a:rPr lang="en-US" altLang="ko-KR" sz="12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(2015 </a:t>
                </a:r>
                <a:r>
                  <a:rPr lang="ko-KR" altLang="en-US" sz="12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개정 교육과정의 역량명</a:t>
                </a:r>
                <a:r>
                  <a:rPr lang="en-US" altLang="ko-KR" sz="12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sp>
          <p:nvSpPr>
            <p:cNvPr id="185" name="자유형: 도형 184">
              <a:extLst>
                <a:ext uri="{FF2B5EF4-FFF2-40B4-BE49-F238E27FC236}">
                  <a16:creationId xmlns:a16="http://schemas.microsoft.com/office/drawing/2014/main" id="{61D09BB0-0B1C-BCBE-3D3C-D33D6F7FF894}"/>
                </a:ext>
              </a:extLst>
            </p:cNvPr>
            <p:cNvSpPr/>
            <p:nvPr/>
          </p:nvSpPr>
          <p:spPr>
            <a:xfrm>
              <a:off x="745331" y="5505450"/>
              <a:ext cx="614363" cy="381000"/>
            </a:xfrm>
            <a:custGeom>
              <a:avLst/>
              <a:gdLst>
                <a:gd name="connsiteX0" fmla="*/ 0 w 614363"/>
                <a:gd name="connsiteY0" fmla="*/ 0 h 445294"/>
                <a:gd name="connsiteX1" fmla="*/ 0 w 614363"/>
                <a:gd name="connsiteY1" fmla="*/ 445294 h 445294"/>
                <a:gd name="connsiteX2" fmla="*/ 614363 w 614363"/>
                <a:gd name="connsiteY2" fmla="*/ 445294 h 445294"/>
              </a:gdLst>
              <a:ahLst/>
              <a:cxnLst>
                <a:cxn ang="0">
                  <a:pos x="connsiteX0" y="connsiteY0"/>
                </a:cxn>
                <a:cxn ang="0">
                  <a:pos x="connsiteX1" y="connsiteY1"/>
                </a:cxn>
                <a:cxn ang="0">
                  <a:pos x="connsiteX2" y="connsiteY2"/>
                </a:cxn>
              </a:cxnLst>
              <a:rect l="l" t="t" r="r" b="b"/>
              <a:pathLst>
                <a:path w="614363" h="445294">
                  <a:moveTo>
                    <a:pt x="0" y="0"/>
                  </a:moveTo>
                  <a:lnTo>
                    <a:pt x="0" y="445294"/>
                  </a:lnTo>
                  <a:lnTo>
                    <a:pt x="614363" y="445294"/>
                  </a:lnTo>
                </a:path>
              </a:pathLst>
            </a:custGeom>
            <a:noFill/>
            <a:ln cap="rnd">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Regular" panose="020B0503000000000000" pitchFamily="50" charset="-127"/>
                <a:ea typeface="Kim jung chul Gothic Regular" panose="020B0503000000000000" pitchFamily="50" charset="-127"/>
              </a:endParaRPr>
            </a:p>
          </p:txBody>
        </p:sp>
        <p:sp>
          <p:nvSpPr>
            <p:cNvPr id="186" name="타원 185">
              <a:extLst>
                <a:ext uri="{FF2B5EF4-FFF2-40B4-BE49-F238E27FC236}">
                  <a16:creationId xmlns:a16="http://schemas.microsoft.com/office/drawing/2014/main" id="{F11DB39D-90BB-7FCC-B619-C2A72C31C713}"/>
                </a:ext>
              </a:extLst>
            </p:cNvPr>
            <p:cNvSpPr/>
            <p:nvPr/>
          </p:nvSpPr>
          <p:spPr>
            <a:xfrm>
              <a:off x="1338652" y="5813051"/>
              <a:ext cx="151824" cy="151824"/>
            </a:xfrm>
            <a:prstGeom prst="ellipse">
              <a:avLst/>
            </a:prstGeom>
            <a:solidFill>
              <a:srgbClr val="C4C4C4"/>
            </a:solidFill>
            <a:ln w="31750">
              <a:solidFill>
                <a:schemeClr val="bg1"/>
              </a:solidFill>
            </a:ln>
            <a:effectLst>
              <a:outerShdw blurRad="25400" dist="25400" algn="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Regular" panose="020B0503000000000000" pitchFamily="50" charset="-127"/>
                <a:ea typeface="Kim jung chul Gothic Regular" panose="020B0503000000000000" pitchFamily="50" charset="-127"/>
              </a:endParaRPr>
            </a:p>
          </p:txBody>
        </p:sp>
      </p:grpSp>
      <p:grpSp>
        <p:nvGrpSpPr>
          <p:cNvPr id="190" name="그룹 189">
            <a:extLst>
              <a:ext uri="{FF2B5EF4-FFF2-40B4-BE49-F238E27FC236}">
                <a16:creationId xmlns:a16="http://schemas.microsoft.com/office/drawing/2014/main" id="{25255C8D-2900-B0F5-3DE2-7F8D221BD71E}"/>
              </a:ext>
            </a:extLst>
          </p:cNvPr>
          <p:cNvGrpSpPr/>
          <p:nvPr/>
        </p:nvGrpSpPr>
        <p:grpSpPr>
          <a:xfrm>
            <a:off x="4224458" y="1293143"/>
            <a:ext cx="4093538" cy="641863"/>
            <a:chOff x="4224458" y="1518824"/>
            <a:chExt cx="4093538" cy="641863"/>
          </a:xfrm>
        </p:grpSpPr>
        <p:grpSp>
          <p:nvGrpSpPr>
            <p:cNvPr id="191" name="그룹 190">
              <a:extLst>
                <a:ext uri="{FF2B5EF4-FFF2-40B4-BE49-F238E27FC236}">
                  <a16:creationId xmlns:a16="http://schemas.microsoft.com/office/drawing/2014/main" id="{AA08B382-84CD-5FA6-2934-D1DFEC7CD1ED}"/>
                </a:ext>
              </a:extLst>
            </p:cNvPr>
            <p:cNvGrpSpPr/>
            <p:nvPr/>
          </p:nvGrpSpPr>
          <p:grpSpPr>
            <a:xfrm>
              <a:off x="4224458" y="1518824"/>
              <a:ext cx="4020382" cy="396090"/>
              <a:chOff x="2094896" y="5050576"/>
              <a:chExt cx="4020382" cy="396090"/>
            </a:xfrm>
          </p:grpSpPr>
          <p:sp>
            <p:nvSpPr>
              <p:cNvPr id="194" name="사각형: 둥근 모서리 193">
                <a:extLst>
                  <a:ext uri="{FF2B5EF4-FFF2-40B4-BE49-F238E27FC236}">
                    <a16:creationId xmlns:a16="http://schemas.microsoft.com/office/drawing/2014/main" id="{72F5A515-A9A1-1E51-02AE-D71EB51E0607}"/>
                  </a:ext>
                </a:extLst>
              </p:cNvPr>
              <p:cNvSpPr/>
              <p:nvPr/>
            </p:nvSpPr>
            <p:spPr>
              <a:xfrm>
                <a:off x="2094896" y="5088676"/>
                <a:ext cx="4020382" cy="35799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95" name="사각형: 둥근 모서리 194">
                <a:extLst>
                  <a:ext uri="{FF2B5EF4-FFF2-40B4-BE49-F238E27FC236}">
                    <a16:creationId xmlns:a16="http://schemas.microsoft.com/office/drawing/2014/main" id="{44829853-A52A-4735-2235-9F68588E82C8}"/>
                  </a:ext>
                </a:extLst>
              </p:cNvPr>
              <p:cNvSpPr/>
              <p:nvPr/>
            </p:nvSpPr>
            <p:spPr>
              <a:xfrm>
                <a:off x="2099538" y="5050576"/>
                <a:ext cx="4015740" cy="343406"/>
              </a:xfrm>
              <a:prstGeom prst="roundRect">
                <a:avLst>
                  <a:gd name="adj" fmla="val 50000"/>
                </a:avLst>
              </a:prstGeom>
              <a:solidFill>
                <a:srgbClr val="C4C4C4"/>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96" name="TextBox 195">
                <a:extLst>
                  <a:ext uri="{FF2B5EF4-FFF2-40B4-BE49-F238E27FC236}">
                    <a16:creationId xmlns:a16="http://schemas.microsoft.com/office/drawing/2014/main" id="{6A6E443A-3DC8-CEEE-192B-1B6762B44A3A}"/>
                  </a:ext>
                </a:extLst>
              </p:cNvPr>
              <p:cNvSpPr txBox="1"/>
              <p:nvPr/>
            </p:nvSpPr>
            <p:spPr>
              <a:xfrm>
                <a:off x="2368150" y="5129946"/>
                <a:ext cx="3478516" cy="184666"/>
              </a:xfrm>
              <a:prstGeom prst="rect">
                <a:avLst/>
              </a:prstGeom>
              <a:noFill/>
            </p:spPr>
            <p:txBody>
              <a:bodyPr wrap="none" lIns="0" tIns="0" rIns="0" bIns="0" rtlCol="0" anchor="ctr">
                <a:spAutoFit/>
              </a:bodyPr>
              <a:lstStyle/>
              <a:p>
                <a:pPr algn="ctr"/>
                <a:r>
                  <a:rPr lang="ko-KR" altLang="en-US" sz="12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자주적인 사람 </a:t>
                </a:r>
                <a:r>
                  <a:rPr lang="en-US" altLang="ko-KR" sz="12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(2015 </a:t>
                </a:r>
                <a:r>
                  <a:rPr lang="ko-KR" altLang="en-US" sz="12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개정 교육과정의 추구하는 인간상</a:t>
                </a:r>
                <a:r>
                  <a:rPr lang="en-US" altLang="ko-KR" sz="12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sp>
          <p:nvSpPr>
            <p:cNvPr id="192" name="자유형: 도형 191">
              <a:extLst>
                <a:ext uri="{FF2B5EF4-FFF2-40B4-BE49-F238E27FC236}">
                  <a16:creationId xmlns:a16="http://schemas.microsoft.com/office/drawing/2014/main" id="{9D7247F4-EF8A-C7CD-86BC-D81FA1AC971B}"/>
                </a:ext>
              </a:extLst>
            </p:cNvPr>
            <p:cNvSpPr/>
            <p:nvPr/>
          </p:nvSpPr>
          <p:spPr>
            <a:xfrm rot="16200000">
              <a:off x="7708584" y="1616809"/>
              <a:ext cx="401003" cy="686754"/>
            </a:xfrm>
            <a:custGeom>
              <a:avLst/>
              <a:gdLst>
                <a:gd name="connsiteX0" fmla="*/ 0 w 614363"/>
                <a:gd name="connsiteY0" fmla="*/ 0 h 445294"/>
                <a:gd name="connsiteX1" fmla="*/ 0 w 614363"/>
                <a:gd name="connsiteY1" fmla="*/ 445294 h 445294"/>
                <a:gd name="connsiteX2" fmla="*/ 614363 w 614363"/>
                <a:gd name="connsiteY2" fmla="*/ 445294 h 445294"/>
              </a:gdLst>
              <a:ahLst/>
              <a:cxnLst>
                <a:cxn ang="0">
                  <a:pos x="connsiteX0" y="connsiteY0"/>
                </a:cxn>
                <a:cxn ang="0">
                  <a:pos x="connsiteX1" y="connsiteY1"/>
                </a:cxn>
                <a:cxn ang="0">
                  <a:pos x="connsiteX2" y="connsiteY2"/>
                </a:cxn>
              </a:cxnLst>
              <a:rect l="l" t="t" r="r" b="b"/>
              <a:pathLst>
                <a:path w="614363" h="445294">
                  <a:moveTo>
                    <a:pt x="0" y="0"/>
                  </a:moveTo>
                  <a:lnTo>
                    <a:pt x="0" y="445294"/>
                  </a:lnTo>
                  <a:lnTo>
                    <a:pt x="614363" y="445294"/>
                  </a:lnTo>
                </a:path>
              </a:pathLst>
            </a:custGeom>
            <a:noFill/>
            <a:ln cap="rnd">
              <a:solidFill>
                <a:schemeClr val="bg1">
                  <a:lumMod val="65000"/>
                </a:schemeClr>
              </a:solidFill>
              <a:prstDash val="sysDot"/>
              <a:head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Regular" panose="020B0503000000000000" pitchFamily="50" charset="-127"/>
                <a:ea typeface="Kim jung chul Gothic Regular" panose="020B0503000000000000" pitchFamily="50" charset="-127"/>
              </a:endParaRPr>
            </a:p>
          </p:txBody>
        </p:sp>
        <p:sp>
          <p:nvSpPr>
            <p:cNvPr id="193" name="타원 192">
              <a:extLst>
                <a:ext uri="{FF2B5EF4-FFF2-40B4-BE49-F238E27FC236}">
                  <a16:creationId xmlns:a16="http://schemas.microsoft.com/office/drawing/2014/main" id="{D072C8DF-DDBA-2A9A-FC5E-593F016EE392}"/>
                </a:ext>
              </a:extLst>
            </p:cNvPr>
            <p:cNvSpPr/>
            <p:nvPr/>
          </p:nvSpPr>
          <p:spPr>
            <a:xfrm>
              <a:off x="8166172" y="1614615"/>
              <a:ext cx="151824" cy="151824"/>
            </a:xfrm>
            <a:prstGeom prst="ellipse">
              <a:avLst/>
            </a:prstGeom>
            <a:solidFill>
              <a:schemeClr val="bg1">
                <a:lumMod val="65000"/>
              </a:schemeClr>
            </a:solidFill>
            <a:ln w="31750">
              <a:solidFill>
                <a:schemeClr val="bg1"/>
              </a:solidFill>
            </a:ln>
            <a:effectLst>
              <a:outerShdw blurRad="25400" dist="25400" dir="10800000" algn="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Regular" panose="020B0503000000000000" pitchFamily="50" charset="-127"/>
                <a:ea typeface="Kim jung chul Gothic Regular" panose="020B0503000000000000" pitchFamily="50" charset="-127"/>
              </a:endParaRPr>
            </a:p>
          </p:txBody>
        </p:sp>
      </p:grpSp>
    </p:spTree>
    <p:extLst>
      <p:ext uri="{BB962C8B-B14F-4D97-AF65-F5344CB8AC3E}">
        <p14:creationId xmlns:p14="http://schemas.microsoft.com/office/powerpoint/2010/main" val="3289812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0"/>
                                        </p:tgtEl>
                                        <p:attrNameLst>
                                          <p:attrName>style.visibility</p:attrName>
                                        </p:attrNameLst>
                                      </p:cBhvr>
                                      <p:to>
                                        <p:strVal val="visible"/>
                                      </p:to>
                                    </p:set>
                                    <p:animEffect transition="in" filter="fade">
                                      <p:cBhvr>
                                        <p:cTn id="7" dur="500"/>
                                        <p:tgtEl>
                                          <p:spTgt spid="190"/>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par>
                                <p:cTn id="11" presetID="10" presetClass="entr" presetSubtype="0" fill="hold" nodeType="withEffect">
                                  <p:stCondLst>
                                    <p:cond delay="1000"/>
                                  </p:stCondLst>
                                  <p:childTnLst>
                                    <p:set>
                                      <p:cBhvr>
                                        <p:cTn id="12" dur="1" fill="hold">
                                          <p:stCondLst>
                                            <p:cond delay="0"/>
                                          </p:stCondLst>
                                        </p:cTn>
                                        <p:tgtEl>
                                          <p:spTgt spid="183"/>
                                        </p:tgtEl>
                                        <p:attrNameLst>
                                          <p:attrName>style.visibility</p:attrName>
                                        </p:attrNameLst>
                                      </p:cBhvr>
                                      <p:to>
                                        <p:strVal val="visible"/>
                                      </p:to>
                                    </p:set>
                                    <p:animEffect transition="in" filter="fade">
                                      <p:cBhvr>
                                        <p:cTn id="13" dur="500"/>
                                        <p:tgtEl>
                                          <p:spTgt spid="183"/>
                                        </p:tgtEl>
                                      </p:cBhvr>
                                    </p:animEffect>
                                  </p:childTnLst>
                                </p:cTn>
                              </p:par>
                              <p:par>
                                <p:cTn id="14" presetID="10" presetClass="entr" presetSubtype="0" fill="hold" grpId="0" nodeType="withEffect">
                                  <p:stCondLst>
                                    <p:cond delay="125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039191C2-7557-7FBF-61B5-AF05FCD65FFA}"/>
              </a:ext>
            </a:extLst>
          </p:cNvPr>
          <p:cNvGrpSpPr/>
          <p:nvPr/>
        </p:nvGrpSpPr>
        <p:grpSpPr>
          <a:xfrm>
            <a:off x="4735411" y="1343366"/>
            <a:ext cx="3946731" cy="4822484"/>
            <a:chOff x="4735411" y="1343366"/>
            <a:chExt cx="3946731" cy="4822484"/>
          </a:xfrm>
        </p:grpSpPr>
        <p:grpSp>
          <p:nvGrpSpPr>
            <p:cNvPr id="3" name="그룹 2">
              <a:extLst>
                <a:ext uri="{FF2B5EF4-FFF2-40B4-BE49-F238E27FC236}">
                  <a16:creationId xmlns:a16="http://schemas.microsoft.com/office/drawing/2014/main" id="{67FB35CF-736B-BA0F-E1C8-A3FE72461547}"/>
                </a:ext>
              </a:extLst>
            </p:cNvPr>
            <p:cNvGrpSpPr/>
            <p:nvPr/>
          </p:nvGrpSpPr>
          <p:grpSpPr>
            <a:xfrm>
              <a:off x="4735411" y="1343366"/>
              <a:ext cx="3946730" cy="454251"/>
              <a:chOff x="4641011" y="1343366"/>
              <a:chExt cx="3946730" cy="454251"/>
            </a:xfrm>
          </p:grpSpPr>
          <p:sp>
            <p:nvSpPr>
              <p:cNvPr id="59" name="자유형: 도형 58">
                <a:extLst>
                  <a:ext uri="{FF2B5EF4-FFF2-40B4-BE49-F238E27FC236}">
                    <a16:creationId xmlns:a16="http://schemas.microsoft.com/office/drawing/2014/main" id="{349816D2-9FCA-A434-5541-E1B7CEB71E41}"/>
                  </a:ext>
                </a:extLst>
              </p:cNvPr>
              <p:cNvSpPr/>
              <p:nvPr/>
            </p:nvSpPr>
            <p:spPr>
              <a:xfrm>
                <a:off x="4641011" y="1343366"/>
                <a:ext cx="3946730" cy="454251"/>
              </a:xfrm>
              <a:custGeom>
                <a:avLst/>
                <a:gdLst>
                  <a:gd name="connsiteX0" fmla="*/ 92335 w 3786555"/>
                  <a:gd name="connsiteY0" fmla="*/ 0 h 458439"/>
                  <a:gd name="connsiteX1" fmla="*/ 3694220 w 3786555"/>
                  <a:gd name="connsiteY1" fmla="*/ 0 h 458439"/>
                  <a:gd name="connsiteX2" fmla="*/ 3786555 w 3786555"/>
                  <a:gd name="connsiteY2" fmla="*/ 92335 h 458439"/>
                  <a:gd name="connsiteX3" fmla="*/ 3786555 w 3786555"/>
                  <a:gd name="connsiteY3" fmla="*/ 458439 h 458439"/>
                  <a:gd name="connsiteX4" fmla="*/ 3692101 w 3786555"/>
                  <a:gd name="connsiteY4" fmla="*/ 363985 h 458439"/>
                  <a:gd name="connsiteX5" fmla="*/ 94454 w 3786555"/>
                  <a:gd name="connsiteY5" fmla="*/ 363985 h 458439"/>
                  <a:gd name="connsiteX6" fmla="*/ 0 w 3786555"/>
                  <a:gd name="connsiteY6" fmla="*/ 458439 h 458439"/>
                  <a:gd name="connsiteX7" fmla="*/ 0 w 3786555"/>
                  <a:gd name="connsiteY7" fmla="*/ 92335 h 458439"/>
                  <a:gd name="connsiteX8" fmla="*/ 92335 w 3786555"/>
                  <a:gd name="connsiteY8" fmla="*/ 0 h 45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6555" h="458439">
                    <a:moveTo>
                      <a:pt x="92335" y="0"/>
                    </a:moveTo>
                    <a:lnTo>
                      <a:pt x="3694220" y="0"/>
                    </a:lnTo>
                    <a:cubicBezTo>
                      <a:pt x="3745215" y="0"/>
                      <a:pt x="3786555" y="41340"/>
                      <a:pt x="3786555" y="92335"/>
                    </a:cubicBezTo>
                    <a:lnTo>
                      <a:pt x="3786555" y="458439"/>
                    </a:lnTo>
                    <a:cubicBezTo>
                      <a:pt x="3786555" y="406273"/>
                      <a:pt x="3744267" y="363985"/>
                      <a:pt x="3692101" y="363985"/>
                    </a:cubicBezTo>
                    <a:lnTo>
                      <a:pt x="94454" y="363985"/>
                    </a:lnTo>
                    <a:cubicBezTo>
                      <a:pt x="42288" y="363985"/>
                      <a:pt x="0" y="406273"/>
                      <a:pt x="0" y="458439"/>
                    </a:cubicBezTo>
                    <a:lnTo>
                      <a:pt x="0" y="92335"/>
                    </a:lnTo>
                    <a:cubicBezTo>
                      <a:pt x="0" y="41340"/>
                      <a:pt x="41340" y="0"/>
                      <a:pt x="92335" y="0"/>
                    </a:cubicBezTo>
                    <a:close/>
                  </a:path>
                </a:pathLst>
              </a:custGeom>
              <a:solidFill>
                <a:srgbClr val="3275B9"/>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61" name="TextBox 60">
                <a:extLst>
                  <a:ext uri="{FF2B5EF4-FFF2-40B4-BE49-F238E27FC236}">
                    <a16:creationId xmlns:a16="http://schemas.microsoft.com/office/drawing/2014/main" id="{9A38BDD6-189F-69A6-3C93-5E9AA335E5E1}"/>
                  </a:ext>
                </a:extLst>
              </p:cNvPr>
              <p:cNvSpPr txBox="1"/>
              <p:nvPr/>
            </p:nvSpPr>
            <p:spPr>
              <a:xfrm>
                <a:off x="5150835" y="1395645"/>
                <a:ext cx="2927083" cy="261610"/>
              </a:xfrm>
              <a:prstGeom prst="rect">
                <a:avLst/>
              </a:prstGeom>
              <a:noFill/>
            </p:spPr>
            <p:txBody>
              <a:bodyPr wrap="none" lIns="0" tIns="0" rIns="0" bIns="0" rtlCol="0" anchor="ctr">
                <a:spAutoFit/>
              </a:bodyPr>
              <a:lstStyle>
                <a:defPPr>
                  <a:defRPr lang="ko-KR"/>
                </a:defPPr>
                <a:lvl1pPr algn="ctr">
                  <a:defRPr sz="1500">
                    <a:ln>
                      <a:solidFill>
                        <a:srgbClr val="189F98">
                          <a:alpha val="0"/>
                        </a:srgbClr>
                      </a:solidFill>
                    </a:ln>
                    <a:solidFill>
                      <a:schemeClr val="tx1">
                        <a:lumMod val="85000"/>
                        <a:lumOff val="15000"/>
                      </a:schemeClr>
                    </a:solidFill>
                    <a:latin typeface="엘리스 DX널리체 Bold" panose="020B0600000101010101" pitchFamily="50" charset="-127"/>
                    <a:ea typeface="엘리스 DX널리체 Bold" panose="020B0600000101010101" pitchFamily="50" charset="-127"/>
                  </a:defRPr>
                </a:lvl1pPr>
              </a:lstStyle>
              <a:p>
                <a:r>
                  <a:rPr lang="en-US" altLang="ko-KR" sz="1700" dirty="0">
                    <a:solidFill>
                      <a:srgbClr val="FFFFFF"/>
                    </a:solidFill>
                    <a:latin typeface="Kim jung chul Gothic Bold" panose="020B0803000000000000" pitchFamily="50" charset="-127"/>
                    <a:ea typeface="Kim jung chul Gothic Bold" panose="020B0803000000000000" pitchFamily="50" charset="-127"/>
                  </a:rPr>
                  <a:t>2022 </a:t>
                </a:r>
                <a:r>
                  <a:rPr lang="ko-KR" altLang="en-US" sz="1700" dirty="0">
                    <a:solidFill>
                      <a:srgbClr val="FFFFFF"/>
                    </a:solidFill>
                    <a:latin typeface="Kim jung chul Gothic Bold" panose="020B0803000000000000" pitchFamily="50" charset="-127"/>
                    <a:ea typeface="Kim jung chul Gothic Bold" panose="020B0803000000000000" pitchFamily="50" charset="-127"/>
                  </a:rPr>
                  <a:t>개정 미술과 교육과정 역량</a:t>
                </a:r>
              </a:p>
            </p:txBody>
          </p:sp>
        </p:grpSp>
        <p:grpSp>
          <p:nvGrpSpPr>
            <p:cNvPr id="4" name="그룹 3">
              <a:extLst>
                <a:ext uri="{FF2B5EF4-FFF2-40B4-BE49-F238E27FC236}">
                  <a16:creationId xmlns:a16="http://schemas.microsoft.com/office/drawing/2014/main" id="{F4578E5B-2C45-816E-4270-32741AC088F3}"/>
                </a:ext>
              </a:extLst>
            </p:cNvPr>
            <p:cNvGrpSpPr/>
            <p:nvPr/>
          </p:nvGrpSpPr>
          <p:grpSpPr>
            <a:xfrm>
              <a:off x="4735411" y="1763066"/>
              <a:ext cx="3946731" cy="836422"/>
              <a:chOff x="4735411" y="1763065"/>
              <a:chExt cx="3946731" cy="838495"/>
            </a:xfrm>
          </p:grpSpPr>
          <p:sp>
            <p:nvSpPr>
              <p:cNvPr id="40" name="사각형: 둥근 모서리 39">
                <a:extLst>
                  <a:ext uri="{FF2B5EF4-FFF2-40B4-BE49-F238E27FC236}">
                    <a16:creationId xmlns:a16="http://schemas.microsoft.com/office/drawing/2014/main" id="{366C5BF8-4B7C-6FAF-11BC-A8EEFE88B4A9}"/>
                  </a:ext>
                </a:extLst>
              </p:cNvPr>
              <p:cNvSpPr/>
              <p:nvPr/>
            </p:nvSpPr>
            <p:spPr>
              <a:xfrm>
                <a:off x="4735411" y="1763065"/>
                <a:ext cx="3946731" cy="838495"/>
              </a:xfrm>
              <a:prstGeom prst="roundRect">
                <a:avLst>
                  <a:gd name="adj" fmla="val 9908"/>
                </a:avLst>
              </a:prstGeom>
              <a:solidFill>
                <a:srgbClr val="DCE8F3"/>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nvGrpSpPr>
              <p:cNvPr id="41" name="그룹 40">
                <a:extLst>
                  <a:ext uri="{FF2B5EF4-FFF2-40B4-BE49-F238E27FC236}">
                    <a16:creationId xmlns:a16="http://schemas.microsoft.com/office/drawing/2014/main" id="{3641170A-9790-F69F-1C61-60155CF06797}"/>
                  </a:ext>
                </a:extLst>
              </p:cNvPr>
              <p:cNvGrpSpPr/>
              <p:nvPr/>
            </p:nvGrpSpPr>
            <p:grpSpPr>
              <a:xfrm>
                <a:off x="4838288" y="1834290"/>
                <a:ext cx="3513782" cy="697247"/>
                <a:chOff x="659481" y="1915215"/>
                <a:chExt cx="3322262" cy="674339"/>
              </a:xfrm>
            </p:grpSpPr>
            <p:sp>
              <p:nvSpPr>
                <p:cNvPr id="42" name="TextBox 41">
                  <a:extLst>
                    <a:ext uri="{FF2B5EF4-FFF2-40B4-BE49-F238E27FC236}">
                      <a16:creationId xmlns:a16="http://schemas.microsoft.com/office/drawing/2014/main" id="{B6E3E54E-345D-BC02-0AA6-3DE75003FA93}"/>
                    </a:ext>
                  </a:extLst>
                </p:cNvPr>
                <p:cNvSpPr txBox="1"/>
                <p:nvPr/>
              </p:nvSpPr>
              <p:spPr>
                <a:xfrm>
                  <a:off x="659481" y="1915215"/>
                  <a:ext cx="1054879" cy="178599"/>
                </a:xfrm>
                <a:prstGeom prst="rect">
                  <a:avLst/>
                </a:prstGeom>
                <a:noFill/>
              </p:spPr>
              <p:txBody>
                <a:bodyPr wrap="none" lIns="0" tIns="0" rIns="0" bIns="0" rtlCol="0" anchor="ctr">
                  <a:spAutoFit/>
                </a:bodyPr>
                <a:lstStyle/>
                <a:p>
                  <a:r>
                    <a:rPr lang="ko-KR" altLang="en-US" sz="1200" dirty="0">
                      <a:ln>
                        <a:solidFill>
                          <a:srgbClr val="189F98">
                            <a:alpha val="0"/>
                          </a:srgbClr>
                        </a:solidFill>
                      </a:ln>
                      <a:solidFill>
                        <a:srgbClr val="189F98"/>
                      </a:solidFill>
                      <a:latin typeface="Kim jung chul Gothic Bold" panose="020B0803000000000000" pitchFamily="50" charset="-127"/>
                      <a:ea typeface="Kim jung chul Gothic Bold" panose="020B0803000000000000" pitchFamily="50" charset="-127"/>
                    </a:rPr>
                    <a:t>심미적 감성 역량 </a:t>
                  </a:r>
                </a:p>
              </p:txBody>
            </p:sp>
            <p:sp>
              <p:nvSpPr>
                <p:cNvPr id="57" name="TextBox 56">
                  <a:extLst>
                    <a:ext uri="{FF2B5EF4-FFF2-40B4-BE49-F238E27FC236}">
                      <a16:creationId xmlns:a16="http://schemas.microsoft.com/office/drawing/2014/main" id="{72097BE9-C9A5-E719-4A2D-AE5C53202065}"/>
                    </a:ext>
                  </a:extLst>
                </p:cNvPr>
                <p:cNvSpPr txBox="1"/>
                <p:nvPr/>
              </p:nvSpPr>
              <p:spPr>
                <a:xfrm>
                  <a:off x="659481" y="2119571"/>
                  <a:ext cx="3322262" cy="469983"/>
                </a:xfrm>
                <a:prstGeom prst="rect">
                  <a:avLst/>
                </a:prstGeom>
                <a:noFill/>
              </p:spPr>
              <p:txBody>
                <a:bodyPr wrap="none" lIns="0" tIns="0" rIns="0" bIns="0" rtlCol="0">
                  <a:spAutoFit/>
                </a:bodyPr>
                <a:lstStyle/>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대상과 현상에 대한 미적 감수성을 바탕으로 인간의 삶과 문화에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대해 공감적으로 이해하고 심미적 가치를 발견하여 내면화할 수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있는 능력</a:t>
                  </a:r>
                </a:p>
              </p:txBody>
            </p:sp>
          </p:grpSp>
        </p:grpSp>
        <p:grpSp>
          <p:nvGrpSpPr>
            <p:cNvPr id="5" name="그룹 4">
              <a:extLst>
                <a:ext uri="{FF2B5EF4-FFF2-40B4-BE49-F238E27FC236}">
                  <a16:creationId xmlns:a16="http://schemas.microsoft.com/office/drawing/2014/main" id="{047D7ABB-2CDF-0700-2238-A279A3BC01C7}"/>
                </a:ext>
              </a:extLst>
            </p:cNvPr>
            <p:cNvGrpSpPr/>
            <p:nvPr/>
          </p:nvGrpSpPr>
          <p:grpSpPr>
            <a:xfrm>
              <a:off x="4735411" y="2656147"/>
              <a:ext cx="3946731" cy="986398"/>
              <a:chOff x="4735411" y="2652766"/>
              <a:chExt cx="3946731" cy="995309"/>
            </a:xfrm>
          </p:grpSpPr>
          <p:sp>
            <p:nvSpPr>
              <p:cNvPr id="30" name="사각형: 둥근 모서리 29">
                <a:extLst>
                  <a:ext uri="{FF2B5EF4-FFF2-40B4-BE49-F238E27FC236}">
                    <a16:creationId xmlns:a16="http://schemas.microsoft.com/office/drawing/2014/main" id="{11FDA92C-03C8-3AA7-C07F-600FBDA07C3A}"/>
                  </a:ext>
                </a:extLst>
              </p:cNvPr>
              <p:cNvSpPr/>
              <p:nvPr/>
            </p:nvSpPr>
            <p:spPr>
              <a:xfrm>
                <a:off x="4735411" y="2652766"/>
                <a:ext cx="3946731" cy="995309"/>
              </a:xfrm>
              <a:prstGeom prst="roundRect">
                <a:avLst>
                  <a:gd name="adj" fmla="val 7994"/>
                </a:avLst>
              </a:prstGeom>
              <a:solidFill>
                <a:srgbClr val="DCE8F3"/>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nvGrpSpPr>
              <p:cNvPr id="32" name="그룹 31">
                <a:extLst>
                  <a:ext uri="{FF2B5EF4-FFF2-40B4-BE49-F238E27FC236}">
                    <a16:creationId xmlns:a16="http://schemas.microsoft.com/office/drawing/2014/main" id="{18837888-DB43-2846-AC1E-1ACE59384413}"/>
                  </a:ext>
                </a:extLst>
              </p:cNvPr>
              <p:cNvGrpSpPr/>
              <p:nvPr/>
            </p:nvGrpSpPr>
            <p:grpSpPr>
              <a:xfrm>
                <a:off x="4838288" y="2720685"/>
                <a:ext cx="3658052" cy="865077"/>
                <a:chOff x="659481" y="1914996"/>
                <a:chExt cx="3458670" cy="831220"/>
              </a:xfrm>
            </p:grpSpPr>
            <p:sp>
              <p:nvSpPr>
                <p:cNvPr id="33" name="TextBox 32">
                  <a:extLst>
                    <a:ext uri="{FF2B5EF4-FFF2-40B4-BE49-F238E27FC236}">
                      <a16:creationId xmlns:a16="http://schemas.microsoft.com/office/drawing/2014/main" id="{A5C16BF7-640D-8D69-DA40-DE686552D49B}"/>
                    </a:ext>
                  </a:extLst>
                </p:cNvPr>
                <p:cNvSpPr txBox="1"/>
                <p:nvPr/>
              </p:nvSpPr>
              <p:spPr>
                <a:xfrm>
                  <a:off x="659481" y="1914996"/>
                  <a:ext cx="876035" cy="179041"/>
                </a:xfrm>
                <a:prstGeom prst="rect">
                  <a:avLst/>
                </a:prstGeom>
                <a:noFill/>
              </p:spPr>
              <p:txBody>
                <a:bodyPr wrap="none" lIns="0" tIns="0" rIns="0" bIns="0" rtlCol="0" anchor="ctr">
                  <a:spAutoFit/>
                </a:bodyPr>
                <a:lstStyle/>
                <a:p>
                  <a:r>
                    <a:rPr lang="ko-KR" altLang="en-US" sz="1200"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창의</a:t>
                  </a:r>
                  <a:r>
                    <a:rPr lang="en-US" altLang="ko-KR" sz="1200"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a:t>
                  </a:r>
                  <a:r>
                    <a:rPr lang="ko-KR" altLang="en-US" sz="1200"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융합 역량</a:t>
                  </a:r>
                </a:p>
              </p:txBody>
            </p:sp>
            <p:sp>
              <p:nvSpPr>
                <p:cNvPr id="34" name="TextBox 33">
                  <a:extLst>
                    <a:ext uri="{FF2B5EF4-FFF2-40B4-BE49-F238E27FC236}">
                      <a16:creationId xmlns:a16="http://schemas.microsoft.com/office/drawing/2014/main" id="{64CBC99F-17E0-E60D-9372-3E650D3E7765}"/>
                    </a:ext>
                  </a:extLst>
                </p:cNvPr>
                <p:cNvSpPr txBox="1"/>
                <p:nvPr/>
              </p:nvSpPr>
              <p:spPr>
                <a:xfrm>
                  <a:off x="659481" y="2119571"/>
                  <a:ext cx="3458670" cy="626645"/>
                </a:xfrm>
                <a:prstGeom prst="rect">
                  <a:avLst/>
                </a:prstGeom>
                <a:noFill/>
              </p:spPr>
              <p:txBody>
                <a:bodyPr wrap="none" lIns="0" tIns="0" rIns="0" bIns="0" rtlCol="0">
                  <a:spAutoFit/>
                </a:bodyPr>
                <a:lstStyle/>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상상력을 바탕으로 다양한 매체를 활용하여 자신의 느낌과 생각을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창의적으로 표현하고</a:t>
                  </a:r>
                  <a:r>
                    <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활동 과정에 타 분야의 지식</a:t>
                  </a:r>
                  <a:r>
                    <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기술</a:t>
                  </a:r>
                  <a:r>
                    <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경험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등을 융합하여 새로운 가능성을 발견하고 삶과 연계한 문제를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해결할 수 있는 능력</a:t>
                  </a:r>
                </a:p>
              </p:txBody>
            </p:sp>
          </p:grpSp>
        </p:grpSp>
        <p:grpSp>
          <p:nvGrpSpPr>
            <p:cNvPr id="6" name="그룹 5">
              <a:extLst>
                <a:ext uri="{FF2B5EF4-FFF2-40B4-BE49-F238E27FC236}">
                  <a16:creationId xmlns:a16="http://schemas.microsoft.com/office/drawing/2014/main" id="{354D8574-11A2-8CA7-3B67-16F23F1CED48}"/>
                </a:ext>
              </a:extLst>
            </p:cNvPr>
            <p:cNvGrpSpPr/>
            <p:nvPr/>
          </p:nvGrpSpPr>
          <p:grpSpPr>
            <a:xfrm>
              <a:off x="4735411" y="5329428"/>
              <a:ext cx="3946731" cy="836422"/>
              <a:chOff x="4735411" y="1763065"/>
              <a:chExt cx="3946731" cy="838495"/>
            </a:xfrm>
          </p:grpSpPr>
          <p:sp>
            <p:nvSpPr>
              <p:cNvPr id="18" name="사각형: 둥근 모서리 17">
                <a:extLst>
                  <a:ext uri="{FF2B5EF4-FFF2-40B4-BE49-F238E27FC236}">
                    <a16:creationId xmlns:a16="http://schemas.microsoft.com/office/drawing/2014/main" id="{FC4A922E-8AB1-1FD8-C1F3-27FBD33861D9}"/>
                  </a:ext>
                </a:extLst>
              </p:cNvPr>
              <p:cNvSpPr/>
              <p:nvPr/>
            </p:nvSpPr>
            <p:spPr>
              <a:xfrm>
                <a:off x="4735411" y="1763065"/>
                <a:ext cx="3946731" cy="838495"/>
              </a:xfrm>
              <a:prstGeom prst="roundRect">
                <a:avLst>
                  <a:gd name="adj" fmla="val 9908"/>
                </a:avLst>
              </a:prstGeom>
              <a:solidFill>
                <a:srgbClr val="DCE8F3"/>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nvGrpSpPr>
              <p:cNvPr id="21" name="그룹 20">
                <a:extLst>
                  <a:ext uri="{FF2B5EF4-FFF2-40B4-BE49-F238E27FC236}">
                    <a16:creationId xmlns:a16="http://schemas.microsoft.com/office/drawing/2014/main" id="{7F17D15E-72D9-E717-5591-96B4150DA342}"/>
                  </a:ext>
                </a:extLst>
              </p:cNvPr>
              <p:cNvGrpSpPr/>
              <p:nvPr/>
            </p:nvGrpSpPr>
            <p:grpSpPr>
              <a:xfrm>
                <a:off x="4838288" y="1834061"/>
                <a:ext cx="3629199" cy="697476"/>
                <a:chOff x="659481" y="1914994"/>
                <a:chExt cx="3431390" cy="674561"/>
              </a:xfrm>
            </p:grpSpPr>
            <p:sp>
              <p:nvSpPr>
                <p:cNvPr id="26" name="TextBox 25">
                  <a:extLst>
                    <a:ext uri="{FF2B5EF4-FFF2-40B4-BE49-F238E27FC236}">
                      <a16:creationId xmlns:a16="http://schemas.microsoft.com/office/drawing/2014/main" id="{6CA05001-2C93-E57B-EE0A-2A4ADBA196C3}"/>
                    </a:ext>
                  </a:extLst>
                </p:cNvPr>
                <p:cNvSpPr txBox="1"/>
                <p:nvPr/>
              </p:nvSpPr>
              <p:spPr>
                <a:xfrm>
                  <a:off x="659481" y="1914994"/>
                  <a:ext cx="718409" cy="179042"/>
                </a:xfrm>
                <a:prstGeom prst="rect">
                  <a:avLst/>
                </a:prstGeom>
                <a:noFill/>
              </p:spPr>
              <p:txBody>
                <a:bodyPr wrap="none" lIns="0" tIns="0" rIns="0" bIns="0" rtlCol="0" anchor="ctr">
                  <a:spAutoFit/>
                </a:bodyPr>
                <a:lstStyle/>
                <a:p>
                  <a:r>
                    <a:rPr lang="ko-KR" altLang="en-US" sz="1200" dirty="0">
                      <a:ln>
                        <a:solidFill>
                          <a:srgbClr val="189F98">
                            <a:alpha val="0"/>
                          </a:srgbClr>
                        </a:solidFill>
                      </a:ln>
                      <a:solidFill>
                        <a:srgbClr val="E169A8"/>
                      </a:solidFill>
                      <a:latin typeface="Kim jung chul Gothic Bold" panose="020B0803000000000000" pitchFamily="50" charset="-127"/>
                      <a:ea typeface="Kim jung chul Gothic Bold" panose="020B0803000000000000" pitchFamily="50" charset="-127"/>
                    </a:rPr>
                    <a:t>공동체 역량</a:t>
                  </a:r>
                </a:p>
              </p:txBody>
            </p:sp>
            <p:sp>
              <p:nvSpPr>
                <p:cNvPr id="27" name="TextBox 26">
                  <a:extLst>
                    <a:ext uri="{FF2B5EF4-FFF2-40B4-BE49-F238E27FC236}">
                      <a16:creationId xmlns:a16="http://schemas.microsoft.com/office/drawing/2014/main" id="{D3320E74-2796-6D9D-C210-900D548AEFEB}"/>
                    </a:ext>
                  </a:extLst>
                </p:cNvPr>
                <p:cNvSpPr txBox="1"/>
                <p:nvPr/>
              </p:nvSpPr>
              <p:spPr>
                <a:xfrm>
                  <a:off x="659481" y="2119571"/>
                  <a:ext cx="3431390" cy="469984"/>
                </a:xfrm>
                <a:prstGeom prst="rect">
                  <a:avLst/>
                </a:prstGeom>
                <a:noFill/>
              </p:spPr>
              <p:txBody>
                <a:bodyPr wrap="none" lIns="0" tIns="0" rIns="0" bIns="0" rtlCol="0">
                  <a:spAutoFit/>
                </a:bodyPr>
                <a:lstStyle/>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전통에서부터 동시대까지 미술 문화에 대한 이해를 바탕으로 다양한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문화를 존중하며 개방적이고 포용적인 태도로 인류 공동체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발전에 적극적이고 책임감 있게 참여할 수 있는 능력</a:t>
                  </a:r>
                </a:p>
              </p:txBody>
            </p:sp>
          </p:grpSp>
        </p:grpSp>
        <p:grpSp>
          <p:nvGrpSpPr>
            <p:cNvPr id="7" name="그룹 6">
              <a:extLst>
                <a:ext uri="{FF2B5EF4-FFF2-40B4-BE49-F238E27FC236}">
                  <a16:creationId xmlns:a16="http://schemas.microsoft.com/office/drawing/2014/main" id="{30CB1BA5-28E6-6DDA-B7EB-0D5CD9A59E01}"/>
                </a:ext>
              </a:extLst>
            </p:cNvPr>
            <p:cNvGrpSpPr/>
            <p:nvPr/>
          </p:nvGrpSpPr>
          <p:grpSpPr>
            <a:xfrm>
              <a:off x="4735411" y="3699204"/>
              <a:ext cx="3946731" cy="680485"/>
              <a:chOff x="4735411" y="3542469"/>
              <a:chExt cx="3946731" cy="686632"/>
            </a:xfrm>
          </p:grpSpPr>
          <p:sp>
            <p:nvSpPr>
              <p:cNvPr id="13" name="사각형: 둥근 모서리 12">
                <a:extLst>
                  <a:ext uri="{FF2B5EF4-FFF2-40B4-BE49-F238E27FC236}">
                    <a16:creationId xmlns:a16="http://schemas.microsoft.com/office/drawing/2014/main" id="{1E0E7817-E760-8C91-D837-D83C6128D327}"/>
                  </a:ext>
                </a:extLst>
              </p:cNvPr>
              <p:cNvSpPr/>
              <p:nvPr/>
            </p:nvSpPr>
            <p:spPr>
              <a:xfrm>
                <a:off x="4735411" y="3542469"/>
                <a:ext cx="3946731" cy="686632"/>
              </a:xfrm>
              <a:prstGeom prst="roundRect">
                <a:avLst>
                  <a:gd name="adj" fmla="val 9908"/>
                </a:avLst>
              </a:prstGeom>
              <a:solidFill>
                <a:srgbClr val="DCE8F3"/>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nvGrpSpPr>
              <p:cNvPr id="14" name="그룹 13">
                <a:extLst>
                  <a:ext uri="{FF2B5EF4-FFF2-40B4-BE49-F238E27FC236}">
                    <a16:creationId xmlns:a16="http://schemas.microsoft.com/office/drawing/2014/main" id="{8C2CFE24-90A1-C4DE-7668-DE3EF9743C24}"/>
                  </a:ext>
                </a:extLst>
              </p:cNvPr>
              <p:cNvGrpSpPr/>
              <p:nvPr/>
            </p:nvGrpSpPr>
            <p:grpSpPr>
              <a:xfrm>
                <a:off x="4838288" y="3617632"/>
                <a:ext cx="3510576" cy="538992"/>
                <a:chOff x="659481" y="1914995"/>
                <a:chExt cx="3319232" cy="517897"/>
              </a:xfrm>
            </p:grpSpPr>
            <p:sp>
              <p:nvSpPr>
                <p:cNvPr id="16" name="TextBox 15">
                  <a:extLst>
                    <a:ext uri="{FF2B5EF4-FFF2-40B4-BE49-F238E27FC236}">
                      <a16:creationId xmlns:a16="http://schemas.microsoft.com/office/drawing/2014/main" id="{83F9E45B-E889-8685-658A-D0A4EE7A85BE}"/>
                    </a:ext>
                  </a:extLst>
                </p:cNvPr>
                <p:cNvSpPr txBox="1"/>
                <p:nvPr/>
              </p:nvSpPr>
              <p:spPr>
                <a:xfrm>
                  <a:off x="659481" y="1914995"/>
                  <a:ext cx="1054879" cy="179041"/>
                </a:xfrm>
                <a:prstGeom prst="rect">
                  <a:avLst/>
                </a:prstGeom>
                <a:noFill/>
              </p:spPr>
              <p:txBody>
                <a:bodyPr wrap="none" lIns="0" tIns="0" rIns="0" bIns="0" rtlCol="0" anchor="ctr">
                  <a:spAutoFit/>
                </a:bodyPr>
                <a:lstStyle/>
                <a:p>
                  <a:r>
                    <a:rPr lang="ko-KR" altLang="en-US" sz="1200" dirty="0">
                      <a:ln>
                        <a:solidFill>
                          <a:srgbClr val="189F98">
                            <a:alpha val="0"/>
                          </a:srgbClr>
                        </a:solidFill>
                      </a:ln>
                      <a:solidFill>
                        <a:srgbClr val="55BD3D"/>
                      </a:solidFill>
                      <a:latin typeface="Kim jung chul Gothic Bold" panose="020B0803000000000000" pitchFamily="50" charset="-127"/>
                      <a:ea typeface="Kim jung chul Gothic Bold" panose="020B0803000000000000" pitchFamily="50" charset="-127"/>
                    </a:rPr>
                    <a:t>시각적 소통 역량 </a:t>
                  </a:r>
                </a:p>
              </p:txBody>
            </p:sp>
            <p:sp>
              <p:nvSpPr>
                <p:cNvPr id="17" name="TextBox 16">
                  <a:extLst>
                    <a:ext uri="{FF2B5EF4-FFF2-40B4-BE49-F238E27FC236}">
                      <a16:creationId xmlns:a16="http://schemas.microsoft.com/office/drawing/2014/main" id="{67CA9CAE-5264-BB55-28CC-95674842EF3E}"/>
                    </a:ext>
                  </a:extLst>
                </p:cNvPr>
                <p:cNvSpPr txBox="1"/>
                <p:nvPr/>
              </p:nvSpPr>
              <p:spPr>
                <a:xfrm>
                  <a:off x="659481" y="2119570"/>
                  <a:ext cx="3319232" cy="313322"/>
                </a:xfrm>
                <a:prstGeom prst="rect">
                  <a:avLst/>
                </a:prstGeom>
                <a:noFill/>
              </p:spPr>
              <p:txBody>
                <a:bodyPr wrap="none" lIns="0" tIns="0" rIns="0" bIns="0" rtlCol="0">
                  <a:spAutoFit/>
                </a:bodyPr>
                <a:lstStyle/>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매체에 기반한 시각 문화를 비판적으로 이해하고 해석하며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이를 활용하여 시각적으로 소통할 수 있는 능력</a:t>
                  </a:r>
                </a:p>
              </p:txBody>
            </p:sp>
          </p:grpSp>
        </p:grpSp>
        <p:grpSp>
          <p:nvGrpSpPr>
            <p:cNvPr id="8" name="그룹 7">
              <a:extLst>
                <a:ext uri="{FF2B5EF4-FFF2-40B4-BE49-F238E27FC236}">
                  <a16:creationId xmlns:a16="http://schemas.microsoft.com/office/drawing/2014/main" id="{35CC926E-42FC-6C15-8AE4-2A1AC9E3B955}"/>
                </a:ext>
              </a:extLst>
            </p:cNvPr>
            <p:cNvGrpSpPr/>
            <p:nvPr/>
          </p:nvGrpSpPr>
          <p:grpSpPr>
            <a:xfrm>
              <a:off x="4735411" y="4436348"/>
              <a:ext cx="3946731" cy="836422"/>
              <a:chOff x="4735411" y="1763065"/>
              <a:chExt cx="3946731" cy="838495"/>
            </a:xfrm>
          </p:grpSpPr>
          <p:sp>
            <p:nvSpPr>
              <p:cNvPr id="9" name="사각형: 둥근 모서리 8">
                <a:extLst>
                  <a:ext uri="{FF2B5EF4-FFF2-40B4-BE49-F238E27FC236}">
                    <a16:creationId xmlns:a16="http://schemas.microsoft.com/office/drawing/2014/main" id="{4827922E-39A1-3FE9-B8D0-6A13EA4CF713}"/>
                  </a:ext>
                </a:extLst>
              </p:cNvPr>
              <p:cNvSpPr/>
              <p:nvPr/>
            </p:nvSpPr>
            <p:spPr>
              <a:xfrm>
                <a:off x="4735411" y="1763065"/>
                <a:ext cx="3946731" cy="838495"/>
              </a:xfrm>
              <a:prstGeom prst="roundRect">
                <a:avLst>
                  <a:gd name="adj" fmla="val 9908"/>
                </a:avLst>
              </a:prstGeom>
              <a:solidFill>
                <a:srgbClr val="DCE8F3"/>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nvGrpSpPr>
              <p:cNvPr id="10" name="그룹 9">
                <a:extLst>
                  <a:ext uri="{FF2B5EF4-FFF2-40B4-BE49-F238E27FC236}">
                    <a16:creationId xmlns:a16="http://schemas.microsoft.com/office/drawing/2014/main" id="{0F1BFC87-C016-5B1E-151D-D8B90A791B7B}"/>
                  </a:ext>
                </a:extLst>
              </p:cNvPr>
              <p:cNvGrpSpPr/>
              <p:nvPr/>
            </p:nvGrpSpPr>
            <p:grpSpPr>
              <a:xfrm>
                <a:off x="4838288" y="1834064"/>
                <a:ext cx="3558667" cy="697475"/>
                <a:chOff x="659481" y="1914995"/>
                <a:chExt cx="3364701" cy="674559"/>
              </a:xfrm>
            </p:grpSpPr>
            <p:sp>
              <p:nvSpPr>
                <p:cNvPr id="11" name="TextBox 10">
                  <a:extLst>
                    <a:ext uri="{FF2B5EF4-FFF2-40B4-BE49-F238E27FC236}">
                      <a16:creationId xmlns:a16="http://schemas.microsoft.com/office/drawing/2014/main" id="{2903C979-E5A7-F157-B057-F1A90F394D05}"/>
                    </a:ext>
                  </a:extLst>
                </p:cNvPr>
                <p:cNvSpPr txBox="1"/>
                <p:nvPr/>
              </p:nvSpPr>
              <p:spPr>
                <a:xfrm>
                  <a:off x="659481" y="1914995"/>
                  <a:ext cx="751752" cy="179041"/>
                </a:xfrm>
                <a:prstGeom prst="rect">
                  <a:avLst/>
                </a:prstGeom>
                <a:noFill/>
              </p:spPr>
              <p:txBody>
                <a:bodyPr wrap="none" lIns="0" tIns="0" rIns="0" bIns="0" rtlCol="0" anchor="ctr">
                  <a:spAutoFit/>
                </a:bodyPr>
                <a:lstStyle/>
                <a:p>
                  <a:r>
                    <a:rPr lang="ko-KR" altLang="en-US" sz="1200" dirty="0">
                      <a:ln>
                        <a:solidFill>
                          <a:srgbClr val="189F98">
                            <a:alpha val="0"/>
                          </a:srgbClr>
                        </a:solidFill>
                      </a:ln>
                      <a:solidFill>
                        <a:srgbClr val="F58D53"/>
                      </a:solidFill>
                      <a:latin typeface="Kim jung chul Gothic Bold" panose="020B0803000000000000" pitchFamily="50" charset="-127"/>
                      <a:ea typeface="Kim jung chul Gothic Bold" panose="020B0803000000000000" pitchFamily="50" charset="-127"/>
                    </a:rPr>
                    <a:t>정체성 역량 </a:t>
                  </a:r>
                </a:p>
              </p:txBody>
            </p:sp>
            <p:sp>
              <p:nvSpPr>
                <p:cNvPr id="12" name="TextBox 11">
                  <a:extLst>
                    <a:ext uri="{FF2B5EF4-FFF2-40B4-BE49-F238E27FC236}">
                      <a16:creationId xmlns:a16="http://schemas.microsoft.com/office/drawing/2014/main" id="{D7B7BD22-9EDA-FCC2-F922-8AAF400EA763}"/>
                    </a:ext>
                  </a:extLst>
                </p:cNvPr>
                <p:cNvSpPr txBox="1"/>
                <p:nvPr/>
              </p:nvSpPr>
              <p:spPr>
                <a:xfrm>
                  <a:off x="659481" y="2119571"/>
                  <a:ext cx="3364701" cy="469983"/>
                </a:xfrm>
                <a:prstGeom prst="rect">
                  <a:avLst/>
                </a:prstGeom>
                <a:noFill/>
              </p:spPr>
              <p:txBody>
                <a:bodyPr wrap="none" lIns="0" tIns="0" rIns="0" bIns="0" rtlCol="0">
                  <a:spAutoFit/>
                </a:bodyPr>
                <a:lstStyle/>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활동을 통해 독립적인 개인으로서 또한 자신이 속한 집단의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일원으로서 개인과 집단의 개별성과 고유성을 인식하고 성찰하여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자아상과 세계관을 형성해나갈 수 있는 능력</a:t>
                  </a:r>
                </a:p>
              </p:txBody>
            </p:sp>
          </p:grpSp>
        </p:grpSp>
      </p:grpSp>
      <p:grpSp>
        <p:nvGrpSpPr>
          <p:cNvPr id="15" name="그룹 14">
            <a:extLst>
              <a:ext uri="{FF2B5EF4-FFF2-40B4-BE49-F238E27FC236}">
                <a16:creationId xmlns:a16="http://schemas.microsoft.com/office/drawing/2014/main" id="{E9670ED9-7E0C-8321-7F77-ED397B1D7EE8}"/>
              </a:ext>
            </a:extLst>
          </p:cNvPr>
          <p:cNvGrpSpPr/>
          <p:nvPr/>
        </p:nvGrpSpPr>
        <p:grpSpPr>
          <a:xfrm>
            <a:off x="1301610" y="325438"/>
            <a:ext cx="2245808" cy="630793"/>
            <a:chOff x="1301610" y="279718"/>
            <a:chExt cx="2245808" cy="630793"/>
          </a:xfrm>
        </p:grpSpPr>
        <p:grpSp>
          <p:nvGrpSpPr>
            <p:cNvPr id="19" name="그룹 18">
              <a:extLst>
                <a:ext uri="{FF2B5EF4-FFF2-40B4-BE49-F238E27FC236}">
                  <a16:creationId xmlns:a16="http://schemas.microsoft.com/office/drawing/2014/main" id="{737B2A97-1960-F59B-B1A5-5B9FAB7ECCBF}"/>
                </a:ext>
              </a:extLst>
            </p:cNvPr>
            <p:cNvGrpSpPr/>
            <p:nvPr/>
          </p:nvGrpSpPr>
          <p:grpSpPr>
            <a:xfrm>
              <a:off x="1311617" y="279718"/>
              <a:ext cx="1078931" cy="200151"/>
              <a:chOff x="1136519" y="175286"/>
              <a:chExt cx="1078931" cy="200151"/>
            </a:xfrm>
          </p:grpSpPr>
          <p:grpSp>
            <p:nvGrpSpPr>
              <p:cNvPr id="22" name="그룹 21">
                <a:extLst>
                  <a:ext uri="{FF2B5EF4-FFF2-40B4-BE49-F238E27FC236}">
                    <a16:creationId xmlns:a16="http://schemas.microsoft.com/office/drawing/2014/main" id="{49534465-D075-6C0E-6D4E-0E41B9744DC3}"/>
                  </a:ext>
                </a:extLst>
              </p:cNvPr>
              <p:cNvGrpSpPr/>
              <p:nvPr/>
            </p:nvGrpSpPr>
            <p:grpSpPr>
              <a:xfrm>
                <a:off x="1136519" y="175286"/>
                <a:ext cx="200152" cy="200151"/>
                <a:chOff x="1136519" y="175286"/>
                <a:chExt cx="200152" cy="200151"/>
              </a:xfrm>
            </p:grpSpPr>
            <p:sp>
              <p:nvSpPr>
                <p:cNvPr id="24" name="사각형: 둥근 모서리 23">
                  <a:extLst>
                    <a:ext uri="{FF2B5EF4-FFF2-40B4-BE49-F238E27FC236}">
                      <a16:creationId xmlns:a16="http://schemas.microsoft.com/office/drawing/2014/main" id="{E6D60CCA-33DB-7A7E-C97A-F110C2D67D42}"/>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5" name="TextBox 24">
                  <a:extLst>
                    <a:ext uri="{FF2B5EF4-FFF2-40B4-BE49-F238E27FC236}">
                      <a16:creationId xmlns:a16="http://schemas.microsoft.com/office/drawing/2014/main" id="{011D8621-E9FA-A864-73A2-8D03C5E6E577}"/>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3" name="TextBox 22">
                <a:extLst>
                  <a:ext uri="{FF2B5EF4-FFF2-40B4-BE49-F238E27FC236}">
                    <a16:creationId xmlns:a16="http://schemas.microsoft.com/office/drawing/2014/main" id="{F242D46E-2720-4881-E882-69F68FAC87EF}"/>
                  </a:ext>
                </a:extLst>
              </p:cNvPr>
              <p:cNvSpPr txBox="1"/>
              <p:nvPr/>
            </p:nvSpPr>
            <p:spPr>
              <a:xfrm>
                <a:off x="1413949" y="175334"/>
                <a:ext cx="80150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성격과 목표</a:t>
                </a:r>
              </a:p>
            </p:txBody>
          </p:sp>
        </p:grpSp>
        <p:sp>
          <p:nvSpPr>
            <p:cNvPr id="20" name="TextBox 19">
              <a:extLst>
                <a:ext uri="{FF2B5EF4-FFF2-40B4-BE49-F238E27FC236}">
                  <a16:creationId xmlns:a16="http://schemas.microsoft.com/office/drawing/2014/main" id="{7DEF72D2-CA28-E78D-F5E7-FB88DACBE66A}"/>
                </a:ext>
              </a:extLst>
            </p:cNvPr>
            <p:cNvSpPr txBox="1"/>
            <p:nvPr/>
          </p:nvSpPr>
          <p:spPr>
            <a:xfrm>
              <a:off x="1301610" y="510401"/>
              <a:ext cx="2245808"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역량</a:t>
              </a:r>
              <a:r>
                <a:rPr lang="en-US" altLang="ko-KR" dirty="0"/>
                <a:t>: </a:t>
              </a:r>
              <a:r>
                <a:rPr lang="ko-KR" altLang="en-US" sz="2000" dirty="0"/>
                <a:t>총론과의 연계</a:t>
              </a:r>
              <a:endParaRPr lang="ko-KR" altLang="en-US" sz="2200" dirty="0"/>
            </a:p>
          </p:txBody>
        </p:sp>
      </p:grpSp>
      <p:sp>
        <p:nvSpPr>
          <p:cNvPr id="28" name="TextBox 27">
            <a:extLst>
              <a:ext uri="{FF2B5EF4-FFF2-40B4-BE49-F238E27FC236}">
                <a16:creationId xmlns:a16="http://schemas.microsoft.com/office/drawing/2014/main" id="{5AEA6709-3A78-FE8C-8289-C337F10B4301}"/>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3</a:t>
            </a:r>
            <a:r>
              <a:rPr lang="en-US" altLang="ko-KR" sz="2600" spc="300" dirty="0">
                <a:latin typeface="Kim jung chul Gothic Bold" panose="020B0803000000000000" pitchFamily="50" charset="-127"/>
                <a:ea typeface="Kim jung chul Gothic Bold" panose="020B0803000000000000" pitchFamily="50" charset="-127"/>
              </a:rPr>
              <a:t>-3</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29" name="TextBox 28">
            <a:extLst>
              <a:ext uri="{FF2B5EF4-FFF2-40B4-BE49-F238E27FC236}">
                <a16:creationId xmlns:a16="http://schemas.microsoft.com/office/drawing/2014/main" id="{91125D4D-524E-064A-FD4B-6ECB1EE0FAE7}"/>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35" name="그룹 34">
            <a:extLst>
              <a:ext uri="{FF2B5EF4-FFF2-40B4-BE49-F238E27FC236}">
                <a16:creationId xmlns:a16="http://schemas.microsoft.com/office/drawing/2014/main" id="{0D340711-65F9-40F2-0D98-09C4EB65CA59}"/>
              </a:ext>
            </a:extLst>
          </p:cNvPr>
          <p:cNvGrpSpPr/>
          <p:nvPr/>
        </p:nvGrpSpPr>
        <p:grpSpPr>
          <a:xfrm>
            <a:off x="4099236" y="2277316"/>
            <a:ext cx="625164" cy="3616014"/>
            <a:chOff x="4213536" y="2277316"/>
            <a:chExt cx="747842" cy="3616014"/>
          </a:xfrm>
        </p:grpSpPr>
        <p:cxnSp>
          <p:nvCxnSpPr>
            <p:cNvPr id="162" name="직선 화살표 연결선 161">
              <a:extLst>
                <a:ext uri="{FF2B5EF4-FFF2-40B4-BE49-F238E27FC236}">
                  <a16:creationId xmlns:a16="http://schemas.microsoft.com/office/drawing/2014/main" id="{EEF1AF15-E732-047C-B481-191439254746}"/>
                </a:ext>
              </a:extLst>
            </p:cNvPr>
            <p:cNvCxnSpPr>
              <a:cxnSpLocks/>
            </p:cNvCxnSpPr>
            <p:nvPr/>
          </p:nvCxnSpPr>
          <p:spPr>
            <a:xfrm>
              <a:off x="4216736" y="2277316"/>
              <a:ext cx="743884" cy="0"/>
            </a:xfrm>
            <a:prstGeom prst="straightConnector1">
              <a:avLst/>
            </a:prstGeom>
            <a:ln w="25400" cap="rnd">
              <a:solidFill>
                <a:srgbClr val="189F98"/>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63" name="직선 화살표 연결선 111">
              <a:extLst>
                <a:ext uri="{FF2B5EF4-FFF2-40B4-BE49-F238E27FC236}">
                  <a16:creationId xmlns:a16="http://schemas.microsoft.com/office/drawing/2014/main" id="{B38F6E07-3D45-8043-01B5-22B73BD0A110}"/>
                </a:ext>
              </a:extLst>
            </p:cNvPr>
            <p:cNvCxnSpPr>
              <a:cxnSpLocks/>
            </p:cNvCxnSpPr>
            <p:nvPr/>
          </p:nvCxnSpPr>
          <p:spPr>
            <a:xfrm>
              <a:off x="4216736" y="2843051"/>
              <a:ext cx="744642" cy="412102"/>
            </a:xfrm>
            <a:prstGeom prst="bentConnector3">
              <a:avLst>
                <a:gd name="adj1" fmla="val 50000"/>
              </a:avLst>
            </a:prstGeom>
            <a:ln w="25400" cap="rnd">
              <a:solidFill>
                <a:srgbClr val="517BBF"/>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64" name="직선 화살표 연결선 129">
              <a:extLst>
                <a:ext uri="{FF2B5EF4-FFF2-40B4-BE49-F238E27FC236}">
                  <a16:creationId xmlns:a16="http://schemas.microsoft.com/office/drawing/2014/main" id="{2495A9CD-9A44-699B-33C1-C0276AE6C2B5}"/>
                </a:ext>
              </a:extLst>
            </p:cNvPr>
            <p:cNvCxnSpPr>
              <a:cxnSpLocks/>
            </p:cNvCxnSpPr>
            <p:nvPr/>
          </p:nvCxnSpPr>
          <p:spPr>
            <a:xfrm>
              <a:off x="4213536" y="2952103"/>
              <a:ext cx="747842" cy="2649326"/>
            </a:xfrm>
            <a:prstGeom prst="bentConnector3">
              <a:avLst>
                <a:gd name="adj1" fmla="val 39811"/>
              </a:avLst>
            </a:prstGeom>
            <a:ln w="25400" cap="rnd">
              <a:solidFill>
                <a:srgbClr val="517BBF"/>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65" name="직선 화살표 연결선 129">
              <a:extLst>
                <a:ext uri="{FF2B5EF4-FFF2-40B4-BE49-F238E27FC236}">
                  <a16:creationId xmlns:a16="http://schemas.microsoft.com/office/drawing/2014/main" id="{30B1D1A7-59DC-79BE-10C7-32E5B2310BEF}"/>
                </a:ext>
              </a:extLst>
            </p:cNvPr>
            <p:cNvCxnSpPr>
              <a:cxnSpLocks/>
            </p:cNvCxnSpPr>
            <p:nvPr/>
          </p:nvCxnSpPr>
          <p:spPr>
            <a:xfrm>
              <a:off x="4213536" y="3598232"/>
              <a:ext cx="747842" cy="427696"/>
            </a:xfrm>
            <a:prstGeom prst="bentConnector3">
              <a:avLst>
                <a:gd name="adj1" fmla="val 56456"/>
              </a:avLst>
            </a:prstGeom>
            <a:ln w="25400" cap="rnd">
              <a:solidFill>
                <a:srgbClr val="E169A8"/>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66" name="직선 화살표 연결선 129">
              <a:extLst>
                <a:ext uri="{FF2B5EF4-FFF2-40B4-BE49-F238E27FC236}">
                  <a16:creationId xmlns:a16="http://schemas.microsoft.com/office/drawing/2014/main" id="{9A1F8807-7801-793F-BC36-8CE84A4F1627}"/>
                </a:ext>
              </a:extLst>
            </p:cNvPr>
            <p:cNvCxnSpPr>
              <a:cxnSpLocks/>
            </p:cNvCxnSpPr>
            <p:nvPr/>
          </p:nvCxnSpPr>
          <p:spPr>
            <a:xfrm>
              <a:off x="4213536" y="4276751"/>
              <a:ext cx="747842" cy="606289"/>
            </a:xfrm>
            <a:prstGeom prst="bentConnector3">
              <a:avLst>
                <a:gd name="adj1" fmla="val 50000"/>
              </a:avLst>
            </a:prstGeom>
            <a:ln w="25400" cap="rnd">
              <a:solidFill>
                <a:srgbClr val="FF9E49"/>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67" name="직선 화살표 연결선 129">
              <a:extLst>
                <a:ext uri="{FF2B5EF4-FFF2-40B4-BE49-F238E27FC236}">
                  <a16:creationId xmlns:a16="http://schemas.microsoft.com/office/drawing/2014/main" id="{89C5D31A-C7E8-3992-EE8F-1282AC4D5249}"/>
                </a:ext>
              </a:extLst>
            </p:cNvPr>
            <p:cNvCxnSpPr>
              <a:cxnSpLocks/>
            </p:cNvCxnSpPr>
            <p:nvPr/>
          </p:nvCxnSpPr>
          <p:spPr>
            <a:xfrm flipV="1">
              <a:off x="4213536" y="4147617"/>
              <a:ext cx="747842" cy="863608"/>
            </a:xfrm>
            <a:prstGeom prst="bentConnector3">
              <a:avLst>
                <a:gd name="adj1" fmla="val 61463"/>
              </a:avLst>
            </a:prstGeom>
            <a:ln w="25400" cap="rnd">
              <a:solidFill>
                <a:srgbClr val="55BD3D"/>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68" name="직선 화살표 연결선 129">
              <a:extLst>
                <a:ext uri="{FF2B5EF4-FFF2-40B4-BE49-F238E27FC236}">
                  <a16:creationId xmlns:a16="http://schemas.microsoft.com/office/drawing/2014/main" id="{131EBD67-9CEB-BAF9-3C50-0CD488B72063}"/>
                </a:ext>
              </a:extLst>
            </p:cNvPr>
            <p:cNvCxnSpPr>
              <a:cxnSpLocks/>
            </p:cNvCxnSpPr>
            <p:nvPr/>
          </p:nvCxnSpPr>
          <p:spPr>
            <a:xfrm>
              <a:off x="4213536" y="3518768"/>
              <a:ext cx="747842" cy="2374562"/>
            </a:xfrm>
            <a:prstGeom prst="bentConnector3">
              <a:avLst>
                <a:gd name="adj1" fmla="val 75473"/>
              </a:avLst>
            </a:prstGeom>
            <a:ln w="25400" cap="rnd">
              <a:solidFill>
                <a:srgbClr val="E169A8"/>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69" name="직선 화살표 연결선 168">
              <a:extLst>
                <a:ext uri="{FF2B5EF4-FFF2-40B4-BE49-F238E27FC236}">
                  <a16:creationId xmlns:a16="http://schemas.microsoft.com/office/drawing/2014/main" id="{C0F6FE42-78F1-915E-05A0-83FBF9A95C67}"/>
                </a:ext>
              </a:extLst>
            </p:cNvPr>
            <p:cNvCxnSpPr>
              <a:cxnSpLocks/>
            </p:cNvCxnSpPr>
            <p:nvPr/>
          </p:nvCxnSpPr>
          <p:spPr>
            <a:xfrm>
              <a:off x="4216736" y="5752463"/>
              <a:ext cx="743884" cy="0"/>
            </a:xfrm>
            <a:prstGeom prst="straightConnector1">
              <a:avLst/>
            </a:prstGeom>
            <a:ln w="25400" cap="rnd">
              <a:solidFill>
                <a:srgbClr val="E169A8"/>
              </a:solidFill>
              <a:prstDash val="sysDot"/>
              <a:tailEnd type="triangle"/>
            </a:ln>
          </p:spPr>
          <p:style>
            <a:lnRef idx="1">
              <a:schemeClr val="accent1"/>
            </a:lnRef>
            <a:fillRef idx="0">
              <a:schemeClr val="accent1"/>
            </a:fillRef>
            <a:effectRef idx="0">
              <a:schemeClr val="accent1"/>
            </a:effectRef>
            <a:fontRef idx="minor">
              <a:schemeClr val="tx1"/>
            </a:fontRef>
          </p:style>
        </p:cxnSp>
      </p:grpSp>
      <p:grpSp>
        <p:nvGrpSpPr>
          <p:cNvPr id="36" name="그룹 35">
            <a:extLst>
              <a:ext uri="{FF2B5EF4-FFF2-40B4-BE49-F238E27FC236}">
                <a16:creationId xmlns:a16="http://schemas.microsoft.com/office/drawing/2014/main" id="{4F39915B-E770-AB46-0B6D-98B48A161CB4}"/>
              </a:ext>
            </a:extLst>
          </p:cNvPr>
          <p:cNvGrpSpPr/>
          <p:nvPr/>
        </p:nvGrpSpPr>
        <p:grpSpPr>
          <a:xfrm>
            <a:off x="474726" y="1562694"/>
            <a:ext cx="3621024" cy="4603156"/>
            <a:chOff x="474726" y="1562694"/>
            <a:chExt cx="3621024" cy="4603156"/>
          </a:xfrm>
        </p:grpSpPr>
        <p:grpSp>
          <p:nvGrpSpPr>
            <p:cNvPr id="110" name="그룹 109">
              <a:extLst>
                <a:ext uri="{FF2B5EF4-FFF2-40B4-BE49-F238E27FC236}">
                  <a16:creationId xmlns:a16="http://schemas.microsoft.com/office/drawing/2014/main" id="{D1A94172-3F66-C6AB-5469-67C56CBE7A37}"/>
                </a:ext>
              </a:extLst>
            </p:cNvPr>
            <p:cNvGrpSpPr/>
            <p:nvPr/>
          </p:nvGrpSpPr>
          <p:grpSpPr>
            <a:xfrm>
              <a:off x="474727" y="1562694"/>
              <a:ext cx="3621023" cy="416763"/>
              <a:chOff x="474727" y="1562694"/>
              <a:chExt cx="3621023" cy="416763"/>
            </a:xfrm>
          </p:grpSpPr>
          <p:sp>
            <p:nvSpPr>
              <p:cNvPr id="160" name="자유형: 도형 159">
                <a:extLst>
                  <a:ext uri="{FF2B5EF4-FFF2-40B4-BE49-F238E27FC236}">
                    <a16:creationId xmlns:a16="http://schemas.microsoft.com/office/drawing/2014/main" id="{B943CCEE-984F-C94E-08E6-21EBB935EB9B}"/>
                  </a:ext>
                </a:extLst>
              </p:cNvPr>
              <p:cNvSpPr/>
              <p:nvPr/>
            </p:nvSpPr>
            <p:spPr>
              <a:xfrm>
                <a:off x="474727" y="1562694"/>
                <a:ext cx="3621023" cy="416763"/>
              </a:xfrm>
              <a:custGeom>
                <a:avLst/>
                <a:gdLst>
                  <a:gd name="connsiteX0" fmla="*/ 92335 w 3786555"/>
                  <a:gd name="connsiteY0" fmla="*/ 0 h 458439"/>
                  <a:gd name="connsiteX1" fmla="*/ 3694220 w 3786555"/>
                  <a:gd name="connsiteY1" fmla="*/ 0 h 458439"/>
                  <a:gd name="connsiteX2" fmla="*/ 3786555 w 3786555"/>
                  <a:gd name="connsiteY2" fmla="*/ 92335 h 458439"/>
                  <a:gd name="connsiteX3" fmla="*/ 3786555 w 3786555"/>
                  <a:gd name="connsiteY3" fmla="*/ 458439 h 458439"/>
                  <a:gd name="connsiteX4" fmla="*/ 3692101 w 3786555"/>
                  <a:gd name="connsiteY4" fmla="*/ 363985 h 458439"/>
                  <a:gd name="connsiteX5" fmla="*/ 94454 w 3786555"/>
                  <a:gd name="connsiteY5" fmla="*/ 363985 h 458439"/>
                  <a:gd name="connsiteX6" fmla="*/ 0 w 3786555"/>
                  <a:gd name="connsiteY6" fmla="*/ 458439 h 458439"/>
                  <a:gd name="connsiteX7" fmla="*/ 0 w 3786555"/>
                  <a:gd name="connsiteY7" fmla="*/ 92335 h 458439"/>
                  <a:gd name="connsiteX8" fmla="*/ 92335 w 3786555"/>
                  <a:gd name="connsiteY8" fmla="*/ 0 h 45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6555" h="458439">
                    <a:moveTo>
                      <a:pt x="92335" y="0"/>
                    </a:moveTo>
                    <a:lnTo>
                      <a:pt x="3694220" y="0"/>
                    </a:lnTo>
                    <a:cubicBezTo>
                      <a:pt x="3745215" y="0"/>
                      <a:pt x="3786555" y="41340"/>
                      <a:pt x="3786555" y="92335"/>
                    </a:cubicBezTo>
                    <a:lnTo>
                      <a:pt x="3786555" y="458439"/>
                    </a:lnTo>
                    <a:cubicBezTo>
                      <a:pt x="3786555" y="406273"/>
                      <a:pt x="3744267" y="363985"/>
                      <a:pt x="3692101" y="363985"/>
                    </a:cubicBezTo>
                    <a:lnTo>
                      <a:pt x="94454" y="363985"/>
                    </a:lnTo>
                    <a:cubicBezTo>
                      <a:pt x="42288" y="363985"/>
                      <a:pt x="0" y="406273"/>
                      <a:pt x="0" y="458439"/>
                    </a:cubicBezTo>
                    <a:lnTo>
                      <a:pt x="0" y="92335"/>
                    </a:lnTo>
                    <a:cubicBezTo>
                      <a:pt x="0" y="41340"/>
                      <a:pt x="41340" y="0"/>
                      <a:pt x="92335" y="0"/>
                    </a:cubicBezTo>
                    <a:close/>
                  </a:path>
                </a:pathLst>
              </a:custGeom>
              <a:solidFill>
                <a:srgbClr val="779DCB"/>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sp>
            <p:nvSpPr>
              <p:cNvPr id="161" name="TextBox 160">
                <a:extLst>
                  <a:ext uri="{FF2B5EF4-FFF2-40B4-BE49-F238E27FC236}">
                    <a16:creationId xmlns:a16="http://schemas.microsoft.com/office/drawing/2014/main" id="{54B3A27A-AF49-ACD8-0F16-E5A701CB2487}"/>
                  </a:ext>
                </a:extLst>
              </p:cNvPr>
              <p:cNvSpPr txBox="1"/>
              <p:nvPr/>
            </p:nvSpPr>
            <p:spPr>
              <a:xfrm>
                <a:off x="970776" y="1622947"/>
                <a:ext cx="2628925" cy="215444"/>
              </a:xfrm>
              <a:prstGeom prst="rect">
                <a:avLst/>
              </a:prstGeom>
              <a:noFill/>
            </p:spPr>
            <p:txBody>
              <a:bodyPr wrap="none" lIns="0" tIns="0" rIns="0" bIns="0" rtlCol="0" anchor="ctr">
                <a:spAutoFit/>
              </a:bodyPr>
              <a:lstStyle>
                <a:defPPr>
                  <a:defRPr lang="ko-KR"/>
                </a:defPPr>
                <a:lvl1pPr algn="ctr">
                  <a:defRPr sz="1500">
                    <a:ln>
                      <a:solidFill>
                        <a:srgbClr val="189F98">
                          <a:alpha val="0"/>
                        </a:srgbClr>
                      </a:solidFill>
                    </a:ln>
                    <a:solidFill>
                      <a:schemeClr val="tx1">
                        <a:lumMod val="85000"/>
                        <a:lumOff val="15000"/>
                      </a:schemeClr>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rgbClr val="FFFFFF"/>
                    </a:solidFill>
                    <a:latin typeface="Kim jung chul Gothic Bold" panose="020B0803000000000000" pitchFamily="50" charset="-127"/>
                    <a:ea typeface="Kim jung chul Gothic Bold" panose="020B0803000000000000" pitchFamily="50" charset="-127"/>
                  </a:rPr>
                  <a:t>2022 </a:t>
                </a:r>
                <a:r>
                  <a:rPr lang="ko-KR" altLang="en-US" sz="1400" dirty="0">
                    <a:solidFill>
                      <a:srgbClr val="FFFFFF"/>
                    </a:solidFill>
                    <a:latin typeface="Kim jung chul Gothic Bold" panose="020B0803000000000000" pitchFamily="50" charset="-127"/>
                    <a:ea typeface="Kim jung chul Gothic Bold" panose="020B0803000000000000" pitchFamily="50" charset="-127"/>
                  </a:rPr>
                  <a:t>개정 교육과정 총론 핵심역량</a:t>
                </a:r>
              </a:p>
            </p:txBody>
          </p:sp>
        </p:grpSp>
        <p:grpSp>
          <p:nvGrpSpPr>
            <p:cNvPr id="111" name="그룹 110">
              <a:extLst>
                <a:ext uri="{FF2B5EF4-FFF2-40B4-BE49-F238E27FC236}">
                  <a16:creationId xmlns:a16="http://schemas.microsoft.com/office/drawing/2014/main" id="{7212A540-10C0-0D19-F246-EA735579122F}"/>
                </a:ext>
              </a:extLst>
            </p:cNvPr>
            <p:cNvGrpSpPr/>
            <p:nvPr/>
          </p:nvGrpSpPr>
          <p:grpSpPr>
            <a:xfrm>
              <a:off x="474726" y="1944617"/>
              <a:ext cx="3621023" cy="567808"/>
              <a:chOff x="474726" y="1944617"/>
              <a:chExt cx="3621023" cy="567808"/>
            </a:xfrm>
          </p:grpSpPr>
          <p:sp>
            <p:nvSpPr>
              <p:cNvPr id="155" name="사각형: 둥근 모서리 154">
                <a:extLst>
                  <a:ext uri="{FF2B5EF4-FFF2-40B4-BE49-F238E27FC236}">
                    <a16:creationId xmlns:a16="http://schemas.microsoft.com/office/drawing/2014/main" id="{144305CE-56C9-4707-0E90-8CFEA0F66591}"/>
                  </a:ext>
                </a:extLst>
              </p:cNvPr>
              <p:cNvSpPr/>
              <p:nvPr/>
            </p:nvSpPr>
            <p:spPr>
              <a:xfrm>
                <a:off x="474726" y="1944617"/>
                <a:ext cx="3621023" cy="567808"/>
              </a:xfrm>
              <a:prstGeom prst="roundRect">
                <a:avLst>
                  <a:gd name="adj" fmla="val 12180"/>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grpSp>
            <p:nvGrpSpPr>
              <p:cNvPr id="157" name="그룹 156">
                <a:extLst>
                  <a:ext uri="{FF2B5EF4-FFF2-40B4-BE49-F238E27FC236}">
                    <a16:creationId xmlns:a16="http://schemas.microsoft.com/office/drawing/2014/main" id="{5CFA191D-A00E-9534-62FF-5A553B87D81E}"/>
                  </a:ext>
                </a:extLst>
              </p:cNvPr>
              <p:cNvGrpSpPr/>
              <p:nvPr/>
            </p:nvGrpSpPr>
            <p:grpSpPr>
              <a:xfrm>
                <a:off x="566763" y="2001228"/>
                <a:ext cx="2697854" cy="454587"/>
                <a:chOff x="659481" y="1916553"/>
                <a:chExt cx="2851247" cy="519682"/>
              </a:xfrm>
            </p:grpSpPr>
            <p:sp>
              <p:nvSpPr>
                <p:cNvPr id="158" name="TextBox 157">
                  <a:extLst>
                    <a:ext uri="{FF2B5EF4-FFF2-40B4-BE49-F238E27FC236}">
                      <a16:creationId xmlns:a16="http://schemas.microsoft.com/office/drawing/2014/main" id="{7893EDFE-840A-0555-F95F-D8E4992DB0CF}"/>
                    </a:ext>
                  </a:extLst>
                </p:cNvPr>
                <p:cNvSpPr txBox="1"/>
                <p:nvPr/>
              </p:nvSpPr>
              <p:spPr>
                <a:xfrm>
                  <a:off x="659481" y="1916553"/>
                  <a:ext cx="980911" cy="175924"/>
                </a:xfrm>
                <a:prstGeom prst="rect">
                  <a:avLst/>
                </a:prstGeom>
                <a:noFill/>
              </p:spPr>
              <p:txBody>
                <a:bodyPr wrap="none" lIns="0" tIns="0" rIns="0" bIns="0" rtlCol="0" anchor="ctr">
                  <a:spAutoFit/>
                </a:bodyPr>
                <a:lstStyle/>
                <a:p>
                  <a:r>
                    <a:rPr lang="ko-KR" altLang="en-US" sz="1000" dirty="0">
                      <a:ln>
                        <a:solidFill>
                          <a:srgbClr val="189F98">
                            <a:alpha val="0"/>
                          </a:srgbClr>
                        </a:solidFill>
                      </a:ln>
                      <a:solidFill>
                        <a:srgbClr val="189F98"/>
                      </a:solidFill>
                      <a:latin typeface="Kim jung chul Gothic Bold" panose="020B0803000000000000" pitchFamily="50" charset="-127"/>
                      <a:ea typeface="Kim jung chul Gothic Bold" panose="020B0803000000000000" pitchFamily="50" charset="-127"/>
                    </a:rPr>
                    <a:t>심미적 감성 역량 </a:t>
                  </a:r>
                </a:p>
              </p:txBody>
            </p:sp>
            <p:sp>
              <p:nvSpPr>
                <p:cNvPr id="159" name="TextBox 158">
                  <a:extLst>
                    <a:ext uri="{FF2B5EF4-FFF2-40B4-BE49-F238E27FC236}">
                      <a16:creationId xmlns:a16="http://schemas.microsoft.com/office/drawing/2014/main" id="{27AAF8B8-0288-06F9-C787-BF7CD089ACB2}"/>
                    </a:ext>
                  </a:extLst>
                </p:cNvPr>
                <p:cNvSpPr txBox="1"/>
                <p:nvPr/>
              </p:nvSpPr>
              <p:spPr>
                <a:xfrm>
                  <a:off x="659481" y="2119571"/>
                  <a:ext cx="2851247" cy="316664"/>
                </a:xfrm>
                <a:prstGeom prst="rect">
                  <a:avLst/>
                </a:prstGeom>
                <a:noFill/>
              </p:spPr>
              <p:txBody>
                <a:bodyPr wrap="none" lIns="0" tIns="0" rIns="0" bIns="0" rtlCol="0">
                  <a:spAutoFit/>
                </a:bodyPr>
                <a:lstStyle/>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인간에 대한 공감적 이해와 문화적 감수성을 바탕으로 </a:t>
                  </a:r>
                  <a:endPar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9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삶의 의미와 가치를 성찰하고 향유</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하는 심미적 감성 역량</a:t>
                  </a:r>
                </a:p>
              </p:txBody>
            </p:sp>
          </p:grpSp>
        </p:grpSp>
        <p:grpSp>
          <p:nvGrpSpPr>
            <p:cNvPr id="115" name="그룹 114">
              <a:extLst>
                <a:ext uri="{FF2B5EF4-FFF2-40B4-BE49-F238E27FC236}">
                  <a16:creationId xmlns:a16="http://schemas.microsoft.com/office/drawing/2014/main" id="{B4710C79-27DD-91BF-E964-282C0BDBC7CA}"/>
                </a:ext>
              </a:extLst>
            </p:cNvPr>
            <p:cNvGrpSpPr/>
            <p:nvPr/>
          </p:nvGrpSpPr>
          <p:grpSpPr>
            <a:xfrm>
              <a:off x="474726" y="2562055"/>
              <a:ext cx="3621023" cy="567808"/>
              <a:chOff x="474726" y="2562054"/>
              <a:chExt cx="3621023" cy="567808"/>
            </a:xfrm>
          </p:grpSpPr>
          <p:sp>
            <p:nvSpPr>
              <p:cNvPr id="151" name="사각형: 둥근 모서리 150">
                <a:extLst>
                  <a:ext uri="{FF2B5EF4-FFF2-40B4-BE49-F238E27FC236}">
                    <a16:creationId xmlns:a16="http://schemas.microsoft.com/office/drawing/2014/main" id="{D39F3849-3F3D-C7AF-C824-B962E440C9DE}"/>
                  </a:ext>
                </a:extLst>
              </p:cNvPr>
              <p:cNvSpPr/>
              <p:nvPr/>
            </p:nvSpPr>
            <p:spPr>
              <a:xfrm>
                <a:off x="474726" y="2562054"/>
                <a:ext cx="3621023" cy="567808"/>
              </a:xfrm>
              <a:prstGeom prst="roundRect">
                <a:avLst>
                  <a:gd name="adj" fmla="val 12180"/>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grpSp>
            <p:nvGrpSpPr>
              <p:cNvPr id="152" name="그룹 151">
                <a:extLst>
                  <a:ext uri="{FF2B5EF4-FFF2-40B4-BE49-F238E27FC236}">
                    <a16:creationId xmlns:a16="http://schemas.microsoft.com/office/drawing/2014/main" id="{FB3B8018-41A0-4D67-1CA2-AC2109783A10}"/>
                  </a:ext>
                </a:extLst>
              </p:cNvPr>
              <p:cNvGrpSpPr/>
              <p:nvPr/>
            </p:nvGrpSpPr>
            <p:grpSpPr>
              <a:xfrm>
                <a:off x="566763" y="2618665"/>
                <a:ext cx="3286156" cy="454587"/>
                <a:chOff x="659481" y="1916553"/>
                <a:chExt cx="3472998" cy="519682"/>
              </a:xfrm>
            </p:grpSpPr>
            <p:sp>
              <p:nvSpPr>
                <p:cNvPr id="153" name="TextBox 152">
                  <a:extLst>
                    <a:ext uri="{FF2B5EF4-FFF2-40B4-BE49-F238E27FC236}">
                      <a16:creationId xmlns:a16="http://schemas.microsoft.com/office/drawing/2014/main" id="{9B18EEEF-6F98-00FB-7D21-BB291A419660}"/>
                    </a:ext>
                  </a:extLst>
                </p:cNvPr>
                <p:cNvSpPr txBox="1"/>
                <p:nvPr/>
              </p:nvSpPr>
              <p:spPr>
                <a:xfrm>
                  <a:off x="659481" y="1916553"/>
                  <a:ext cx="950416" cy="175924"/>
                </a:xfrm>
                <a:prstGeom prst="rect">
                  <a:avLst/>
                </a:prstGeom>
                <a:noFill/>
              </p:spPr>
              <p:txBody>
                <a:bodyPr wrap="none" lIns="0" tIns="0" rIns="0" bIns="0" rtlCol="0" anchor="ctr">
                  <a:spAutoFit/>
                </a:bodyPr>
                <a:lstStyle/>
                <a:p>
                  <a:r>
                    <a:rPr lang="ko-KR" altLang="en-US" sz="1000"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창의적 사고 역량</a:t>
                  </a:r>
                </a:p>
              </p:txBody>
            </p:sp>
            <p:sp>
              <p:nvSpPr>
                <p:cNvPr id="154" name="TextBox 153">
                  <a:extLst>
                    <a:ext uri="{FF2B5EF4-FFF2-40B4-BE49-F238E27FC236}">
                      <a16:creationId xmlns:a16="http://schemas.microsoft.com/office/drawing/2014/main" id="{D2905A95-3DDA-2ED1-E5EE-7FCCEC46B069}"/>
                    </a:ext>
                  </a:extLst>
                </p:cNvPr>
                <p:cNvSpPr txBox="1"/>
                <p:nvPr/>
              </p:nvSpPr>
              <p:spPr>
                <a:xfrm>
                  <a:off x="659481" y="2119571"/>
                  <a:ext cx="3472998" cy="316664"/>
                </a:xfrm>
                <a:prstGeom prst="rect">
                  <a:avLst/>
                </a:prstGeom>
                <a:noFill/>
              </p:spPr>
              <p:txBody>
                <a:bodyPr wrap="none" lIns="0" tIns="0" rIns="0" bIns="0" rtlCol="0">
                  <a:spAutoFit/>
                </a:bodyPr>
                <a:lstStyle/>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폭넓은 기초 지식을 바탕으로 다양한 전문 분야의 지식</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기술</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경험을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융합적으로 활용하여 새로운 것을 창출하는 창의적 사고 역량</a:t>
                  </a:r>
                </a:p>
              </p:txBody>
            </p:sp>
          </p:grpSp>
        </p:grpSp>
        <p:grpSp>
          <p:nvGrpSpPr>
            <p:cNvPr id="116" name="그룹 115">
              <a:extLst>
                <a:ext uri="{FF2B5EF4-FFF2-40B4-BE49-F238E27FC236}">
                  <a16:creationId xmlns:a16="http://schemas.microsoft.com/office/drawing/2014/main" id="{AD0BA59B-F37F-6FF1-7F60-727B3A35AE98}"/>
                </a:ext>
              </a:extLst>
            </p:cNvPr>
            <p:cNvGrpSpPr/>
            <p:nvPr/>
          </p:nvGrpSpPr>
          <p:grpSpPr>
            <a:xfrm>
              <a:off x="474726" y="3179493"/>
              <a:ext cx="3621023" cy="709367"/>
              <a:chOff x="474726" y="3179491"/>
              <a:chExt cx="3621023" cy="709367"/>
            </a:xfrm>
          </p:grpSpPr>
          <p:sp>
            <p:nvSpPr>
              <p:cNvPr id="146" name="사각형: 둥근 모서리 145">
                <a:extLst>
                  <a:ext uri="{FF2B5EF4-FFF2-40B4-BE49-F238E27FC236}">
                    <a16:creationId xmlns:a16="http://schemas.microsoft.com/office/drawing/2014/main" id="{C9A8C261-C405-BAE0-3306-0370624F6110}"/>
                  </a:ext>
                </a:extLst>
              </p:cNvPr>
              <p:cNvSpPr/>
              <p:nvPr/>
            </p:nvSpPr>
            <p:spPr>
              <a:xfrm>
                <a:off x="474726" y="3179491"/>
                <a:ext cx="3621023" cy="709367"/>
              </a:xfrm>
              <a:prstGeom prst="roundRect">
                <a:avLst>
                  <a:gd name="adj" fmla="val 12180"/>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grpSp>
            <p:nvGrpSpPr>
              <p:cNvPr id="147" name="그룹 146">
                <a:extLst>
                  <a:ext uri="{FF2B5EF4-FFF2-40B4-BE49-F238E27FC236}">
                    <a16:creationId xmlns:a16="http://schemas.microsoft.com/office/drawing/2014/main" id="{12533F39-081C-DC67-968C-539B3478B67D}"/>
                  </a:ext>
                </a:extLst>
              </p:cNvPr>
              <p:cNvGrpSpPr/>
              <p:nvPr/>
            </p:nvGrpSpPr>
            <p:grpSpPr>
              <a:xfrm>
                <a:off x="566763" y="3237631"/>
                <a:ext cx="3210815" cy="593086"/>
                <a:chOff x="659481" y="1916553"/>
                <a:chExt cx="3393374" cy="678014"/>
              </a:xfrm>
            </p:grpSpPr>
            <p:sp>
              <p:nvSpPr>
                <p:cNvPr id="148" name="TextBox 147">
                  <a:extLst>
                    <a:ext uri="{FF2B5EF4-FFF2-40B4-BE49-F238E27FC236}">
                      <a16:creationId xmlns:a16="http://schemas.microsoft.com/office/drawing/2014/main" id="{C2177E62-8A5F-1BCF-D898-C1629386FA2B}"/>
                    </a:ext>
                  </a:extLst>
                </p:cNvPr>
                <p:cNvSpPr txBox="1"/>
                <p:nvPr/>
              </p:nvSpPr>
              <p:spPr>
                <a:xfrm>
                  <a:off x="659481" y="1916553"/>
                  <a:ext cx="950416" cy="175924"/>
                </a:xfrm>
                <a:prstGeom prst="rect">
                  <a:avLst/>
                </a:prstGeom>
                <a:noFill/>
              </p:spPr>
              <p:txBody>
                <a:bodyPr wrap="none" lIns="0" tIns="0" rIns="0" bIns="0" rtlCol="0" anchor="ctr">
                  <a:spAutoFit/>
                </a:bodyPr>
                <a:lstStyle/>
                <a:p>
                  <a:r>
                    <a:rPr lang="ko-KR" altLang="en-US" sz="1000" dirty="0">
                      <a:ln>
                        <a:solidFill>
                          <a:srgbClr val="189F98">
                            <a:alpha val="0"/>
                          </a:srgbClr>
                        </a:solidFill>
                      </a:ln>
                      <a:solidFill>
                        <a:srgbClr val="E169A8"/>
                      </a:solidFill>
                      <a:latin typeface="Kim jung chul Gothic Bold" panose="020B0803000000000000" pitchFamily="50" charset="-127"/>
                      <a:ea typeface="Kim jung chul Gothic Bold" panose="020B0803000000000000" pitchFamily="50" charset="-127"/>
                    </a:rPr>
                    <a:t>협력적 소통 역량</a:t>
                  </a:r>
                </a:p>
              </p:txBody>
            </p:sp>
            <p:sp>
              <p:nvSpPr>
                <p:cNvPr id="149" name="TextBox 148">
                  <a:extLst>
                    <a:ext uri="{FF2B5EF4-FFF2-40B4-BE49-F238E27FC236}">
                      <a16:creationId xmlns:a16="http://schemas.microsoft.com/office/drawing/2014/main" id="{9CD7B307-F03E-E432-9E55-3CEA247A7ED3}"/>
                    </a:ext>
                  </a:extLst>
                </p:cNvPr>
                <p:cNvSpPr txBox="1"/>
                <p:nvPr/>
              </p:nvSpPr>
              <p:spPr>
                <a:xfrm>
                  <a:off x="659481" y="2119571"/>
                  <a:ext cx="3393374" cy="474996"/>
                </a:xfrm>
                <a:prstGeom prst="rect">
                  <a:avLst/>
                </a:prstGeom>
                <a:noFill/>
              </p:spPr>
              <p:txBody>
                <a:bodyPr wrap="none" lIns="0" tIns="0" rIns="0" bIns="0" rtlCol="0">
                  <a:spAutoFit/>
                </a:bodyPr>
                <a:lstStyle/>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다른 사람의 관점을 존중하고 경청하는 가운데 자신의 생각과 감정을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효과적으로 표현하며 상호협력적인 관계에서 공동의 목적을 구현하는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협력적 소통 역량 </a:t>
                  </a:r>
                </a:p>
              </p:txBody>
            </p:sp>
          </p:grpSp>
        </p:grpSp>
        <p:grpSp>
          <p:nvGrpSpPr>
            <p:cNvPr id="124" name="그룹 123">
              <a:extLst>
                <a:ext uri="{FF2B5EF4-FFF2-40B4-BE49-F238E27FC236}">
                  <a16:creationId xmlns:a16="http://schemas.microsoft.com/office/drawing/2014/main" id="{072D17C0-0C25-0ABD-1825-BD8BB8FF2F71}"/>
                </a:ext>
              </a:extLst>
            </p:cNvPr>
            <p:cNvGrpSpPr/>
            <p:nvPr/>
          </p:nvGrpSpPr>
          <p:grpSpPr>
            <a:xfrm>
              <a:off x="474726" y="3938490"/>
              <a:ext cx="3621023" cy="709367"/>
              <a:chOff x="474726" y="3938487"/>
              <a:chExt cx="3621023" cy="709367"/>
            </a:xfrm>
          </p:grpSpPr>
          <p:sp>
            <p:nvSpPr>
              <p:cNvPr id="141" name="사각형: 둥근 모서리 140">
                <a:extLst>
                  <a:ext uri="{FF2B5EF4-FFF2-40B4-BE49-F238E27FC236}">
                    <a16:creationId xmlns:a16="http://schemas.microsoft.com/office/drawing/2014/main" id="{C860B97B-C668-284F-C0DB-2ED1484D3FCC}"/>
                  </a:ext>
                </a:extLst>
              </p:cNvPr>
              <p:cNvSpPr/>
              <p:nvPr/>
            </p:nvSpPr>
            <p:spPr>
              <a:xfrm>
                <a:off x="474726" y="3938487"/>
                <a:ext cx="3621023" cy="709367"/>
              </a:xfrm>
              <a:prstGeom prst="roundRect">
                <a:avLst>
                  <a:gd name="adj" fmla="val 12180"/>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grpSp>
            <p:nvGrpSpPr>
              <p:cNvPr id="142" name="그룹 141">
                <a:extLst>
                  <a:ext uri="{FF2B5EF4-FFF2-40B4-BE49-F238E27FC236}">
                    <a16:creationId xmlns:a16="http://schemas.microsoft.com/office/drawing/2014/main" id="{49248738-4B0E-F88B-891B-99AEF9E43FF7}"/>
                  </a:ext>
                </a:extLst>
              </p:cNvPr>
              <p:cNvGrpSpPr/>
              <p:nvPr/>
            </p:nvGrpSpPr>
            <p:grpSpPr>
              <a:xfrm>
                <a:off x="566763" y="3996627"/>
                <a:ext cx="3141886" cy="593087"/>
                <a:chOff x="659481" y="1916552"/>
                <a:chExt cx="3320526" cy="678015"/>
              </a:xfrm>
            </p:grpSpPr>
            <p:sp>
              <p:nvSpPr>
                <p:cNvPr id="143" name="TextBox 142">
                  <a:extLst>
                    <a:ext uri="{FF2B5EF4-FFF2-40B4-BE49-F238E27FC236}">
                      <a16:creationId xmlns:a16="http://schemas.microsoft.com/office/drawing/2014/main" id="{6D2D6FCF-64B6-D86C-BBEE-63FA56F1AA8B}"/>
                    </a:ext>
                  </a:extLst>
                </p:cNvPr>
                <p:cNvSpPr txBox="1"/>
                <p:nvPr/>
              </p:nvSpPr>
              <p:spPr>
                <a:xfrm>
                  <a:off x="659481" y="1916552"/>
                  <a:ext cx="770837" cy="175924"/>
                </a:xfrm>
                <a:prstGeom prst="rect">
                  <a:avLst/>
                </a:prstGeom>
                <a:noFill/>
              </p:spPr>
              <p:txBody>
                <a:bodyPr wrap="none" lIns="0" tIns="0" rIns="0" bIns="0" rtlCol="0" anchor="ctr">
                  <a:spAutoFit/>
                </a:bodyPr>
                <a:lstStyle/>
                <a:p>
                  <a:r>
                    <a:rPr lang="ko-KR" altLang="en-US" sz="1000" dirty="0">
                      <a:ln>
                        <a:solidFill>
                          <a:srgbClr val="189F98">
                            <a:alpha val="0"/>
                          </a:srgbClr>
                        </a:solidFill>
                      </a:ln>
                      <a:solidFill>
                        <a:srgbClr val="FF9E49"/>
                      </a:solidFill>
                      <a:latin typeface="Kim jung chul Gothic Bold" panose="020B0803000000000000" pitchFamily="50" charset="-127"/>
                      <a:ea typeface="Kim jung chul Gothic Bold" panose="020B0803000000000000" pitchFamily="50" charset="-127"/>
                    </a:rPr>
                    <a:t>자기관리 역량</a:t>
                  </a:r>
                </a:p>
              </p:txBody>
            </p:sp>
            <p:sp>
              <p:nvSpPr>
                <p:cNvPr id="144" name="TextBox 143">
                  <a:extLst>
                    <a:ext uri="{FF2B5EF4-FFF2-40B4-BE49-F238E27FC236}">
                      <a16:creationId xmlns:a16="http://schemas.microsoft.com/office/drawing/2014/main" id="{EC55479E-D13B-4415-455D-5D59CEECB48F}"/>
                    </a:ext>
                  </a:extLst>
                </p:cNvPr>
                <p:cNvSpPr txBox="1"/>
                <p:nvPr/>
              </p:nvSpPr>
              <p:spPr>
                <a:xfrm>
                  <a:off x="659481" y="2119571"/>
                  <a:ext cx="3320526" cy="474996"/>
                </a:xfrm>
                <a:prstGeom prst="rect">
                  <a:avLst/>
                </a:prstGeom>
                <a:noFill/>
              </p:spPr>
              <p:txBody>
                <a:bodyPr wrap="none" lIns="0" tIns="0" rIns="0" bIns="0" rtlCol="0">
                  <a:spAutoFit/>
                </a:bodyPr>
                <a:lstStyle/>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자아정체성과 자신감을 가지고 자신의 삶과 진로를 스스로 설계하며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이에 필요한 기초 능력과 자질을 갖추어 자기주도적으로 살아갈 수</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있는 자기관리 역량</a:t>
                  </a:r>
                </a:p>
              </p:txBody>
            </p:sp>
          </p:grpSp>
        </p:grpSp>
        <p:grpSp>
          <p:nvGrpSpPr>
            <p:cNvPr id="127" name="그룹 126">
              <a:extLst>
                <a:ext uri="{FF2B5EF4-FFF2-40B4-BE49-F238E27FC236}">
                  <a16:creationId xmlns:a16="http://schemas.microsoft.com/office/drawing/2014/main" id="{F29A4CA6-7F87-C7CF-A62F-9DF70135B815}"/>
                </a:ext>
              </a:extLst>
            </p:cNvPr>
            <p:cNvGrpSpPr/>
            <p:nvPr/>
          </p:nvGrpSpPr>
          <p:grpSpPr>
            <a:xfrm>
              <a:off x="474726" y="4697487"/>
              <a:ext cx="3621023" cy="709367"/>
              <a:chOff x="474726" y="4697484"/>
              <a:chExt cx="3621023" cy="709367"/>
            </a:xfrm>
          </p:grpSpPr>
          <p:sp>
            <p:nvSpPr>
              <p:cNvPr id="136" name="사각형: 둥근 모서리 135">
                <a:extLst>
                  <a:ext uri="{FF2B5EF4-FFF2-40B4-BE49-F238E27FC236}">
                    <a16:creationId xmlns:a16="http://schemas.microsoft.com/office/drawing/2014/main" id="{E7FB706C-50A2-7AE3-9994-820141219059}"/>
                  </a:ext>
                </a:extLst>
              </p:cNvPr>
              <p:cNvSpPr/>
              <p:nvPr/>
            </p:nvSpPr>
            <p:spPr>
              <a:xfrm>
                <a:off x="474726" y="4697484"/>
                <a:ext cx="3621023" cy="709367"/>
              </a:xfrm>
              <a:prstGeom prst="roundRect">
                <a:avLst>
                  <a:gd name="adj" fmla="val 12180"/>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grpSp>
            <p:nvGrpSpPr>
              <p:cNvPr id="137" name="그룹 136">
                <a:extLst>
                  <a:ext uri="{FF2B5EF4-FFF2-40B4-BE49-F238E27FC236}">
                    <a16:creationId xmlns:a16="http://schemas.microsoft.com/office/drawing/2014/main" id="{12F95C00-3DF0-854F-EB91-142963595BD6}"/>
                  </a:ext>
                </a:extLst>
              </p:cNvPr>
              <p:cNvGrpSpPr/>
              <p:nvPr/>
            </p:nvGrpSpPr>
            <p:grpSpPr>
              <a:xfrm>
                <a:off x="566763" y="4755624"/>
                <a:ext cx="3039294" cy="593087"/>
                <a:chOff x="659481" y="1916552"/>
                <a:chExt cx="3212101" cy="678015"/>
              </a:xfrm>
            </p:grpSpPr>
            <p:sp>
              <p:nvSpPr>
                <p:cNvPr id="138" name="TextBox 137">
                  <a:extLst>
                    <a:ext uri="{FF2B5EF4-FFF2-40B4-BE49-F238E27FC236}">
                      <a16:creationId xmlns:a16="http://schemas.microsoft.com/office/drawing/2014/main" id="{DDB04B69-6FE9-0A26-A0E1-390734E35A75}"/>
                    </a:ext>
                  </a:extLst>
                </p:cNvPr>
                <p:cNvSpPr txBox="1"/>
                <p:nvPr/>
              </p:nvSpPr>
              <p:spPr>
                <a:xfrm>
                  <a:off x="659481" y="1916552"/>
                  <a:ext cx="1014794" cy="175924"/>
                </a:xfrm>
                <a:prstGeom prst="rect">
                  <a:avLst/>
                </a:prstGeom>
                <a:noFill/>
              </p:spPr>
              <p:txBody>
                <a:bodyPr wrap="none" lIns="0" tIns="0" rIns="0" bIns="0" rtlCol="0" anchor="ctr">
                  <a:spAutoFit/>
                </a:bodyPr>
                <a:lstStyle/>
                <a:p>
                  <a:r>
                    <a:rPr lang="ko-KR" altLang="en-US" sz="1000" dirty="0">
                      <a:ln>
                        <a:solidFill>
                          <a:srgbClr val="189F98">
                            <a:alpha val="0"/>
                          </a:srgbClr>
                        </a:solidFill>
                      </a:ln>
                      <a:solidFill>
                        <a:srgbClr val="55BD3D"/>
                      </a:solidFill>
                      <a:latin typeface="Kim jung chul Gothic Bold" panose="020B0803000000000000" pitchFamily="50" charset="-127"/>
                      <a:ea typeface="Kim jung chul Gothic Bold" panose="020B0803000000000000" pitchFamily="50" charset="-127"/>
                    </a:rPr>
                    <a:t>지식정보처리 역량</a:t>
                  </a:r>
                </a:p>
              </p:txBody>
            </p:sp>
            <p:sp>
              <p:nvSpPr>
                <p:cNvPr id="139" name="TextBox 138">
                  <a:extLst>
                    <a:ext uri="{FF2B5EF4-FFF2-40B4-BE49-F238E27FC236}">
                      <a16:creationId xmlns:a16="http://schemas.microsoft.com/office/drawing/2014/main" id="{D705E918-405A-C557-4223-D3E8C247B894}"/>
                    </a:ext>
                  </a:extLst>
                </p:cNvPr>
                <p:cNvSpPr txBox="1"/>
                <p:nvPr/>
              </p:nvSpPr>
              <p:spPr>
                <a:xfrm>
                  <a:off x="659481" y="2119571"/>
                  <a:ext cx="3212101" cy="474996"/>
                </a:xfrm>
                <a:prstGeom prst="rect">
                  <a:avLst/>
                </a:prstGeom>
                <a:noFill/>
              </p:spPr>
              <p:txBody>
                <a:bodyPr wrap="none" lIns="0" tIns="0" rIns="0" bIns="0" rtlCol="0">
                  <a:spAutoFit/>
                </a:bodyPr>
                <a:lstStyle/>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문제를 합리적으로 해결하기 위하여 다양한 영역의 지식과 정보를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깊이 있게 이해하고 비판적으로 탐구하며 활용할 수 있는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지식정보처리 역량</a:t>
                  </a:r>
                </a:p>
              </p:txBody>
            </p:sp>
          </p:grpSp>
        </p:grpSp>
        <p:grpSp>
          <p:nvGrpSpPr>
            <p:cNvPr id="128" name="그룹 127">
              <a:extLst>
                <a:ext uri="{FF2B5EF4-FFF2-40B4-BE49-F238E27FC236}">
                  <a16:creationId xmlns:a16="http://schemas.microsoft.com/office/drawing/2014/main" id="{E31A8F4A-5A24-F524-F93C-BAD42619CEDB}"/>
                </a:ext>
              </a:extLst>
            </p:cNvPr>
            <p:cNvGrpSpPr/>
            <p:nvPr/>
          </p:nvGrpSpPr>
          <p:grpSpPr>
            <a:xfrm>
              <a:off x="474726" y="5456483"/>
              <a:ext cx="3621023" cy="709367"/>
              <a:chOff x="474726" y="5456483"/>
              <a:chExt cx="3621023" cy="709367"/>
            </a:xfrm>
          </p:grpSpPr>
          <p:sp>
            <p:nvSpPr>
              <p:cNvPr id="131" name="사각형: 둥근 모서리 130">
                <a:extLst>
                  <a:ext uri="{FF2B5EF4-FFF2-40B4-BE49-F238E27FC236}">
                    <a16:creationId xmlns:a16="http://schemas.microsoft.com/office/drawing/2014/main" id="{9552BBCF-E246-B85F-EA0D-901D77010583}"/>
                  </a:ext>
                </a:extLst>
              </p:cNvPr>
              <p:cNvSpPr/>
              <p:nvPr/>
            </p:nvSpPr>
            <p:spPr>
              <a:xfrm>
                <a:off x="474726" y="5456483"/>
                <a:ext cx="3621023" cy="709367"/>
              </a:xfrm>
              <a:prstGeom prst="roundRect">
                <a:avLst>
                  <a:gd name="adj" fmla="val 12180"/>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grpSp>
            <p:nvGrpSpPr>
              <p:cNvPr id="132" name="그룹 131">
                <a:extLst>
                  <a:ext uri="{FF2B5EF4-FFF2-40B4-BE49-F238E27FC236}">
                    <a16:creationId xmlns:a16="http://schemas.microsoft.com/office/drawing/2014/main" id="{E2DB6A49-50CA-588B-390A-DC1B87D86E31}"/>
                  </a:ext>
                </a:extLst>
              </p:cNvPr>
              <p:cNvGrpSpPr/>
              <p:nvPr/>
            </p:nvGrpSpPr>
            <p:grpSpPr>
              <a:xfrm>
                <a:off x="566763" y="5514623"/>
                <a:ext cx="2859757" cy="593087"/>
                <a:chOff x="659481" y="1916552"/>
                <a:chExt cx="3022355" cy="678015"/>
              </a:xfrm>
            </p:grpSpPr>
            <p:sp>
              <p:nvSpPr>
                <p:cNvPr id="133" name="TextBox 132">
                  <a:extLst>
                    <a:ext uri="{FF2B5EF4-FFF2-40B4-BE49-F238E27FC236}">
                      <a16:creationId xmlns:a16="http://schemas.microsoft.com/office/drawing/2014/main" id="{75902197-8719-FF11-2FD0-45D20A516BA7}"/>
                    </a:ext>
                  </a:extLst>
                </p:cNvPr>
                <p:cNvSpPr txBox="1"/>
                <p:nvPr/>
              </p:nvSpPr>
              <p:spPr>
                <a:xfrm>
                  <a:off x="659481" y="1916552"/>
                  <a:ext cx="669188" cy="175924"/>
                </a:xfrm>
                <a:prstGeom prst="rect">
                  <a:avLst/>
                </a:prstGeom>
                <a:noFill/>
              </p:spPr>
              <p:txBody>
                <a:bodyPr wrap="none" lIns="0" tIns="0" rIns="0" bIns="0" rtlCol="0" anchor="ctr">
                  <a:spAutoFit/>
                </a:bodyPr>
                <a:lstStyle/>
                <a:p>
                  <a:r>
                    <a:rPr lang="ko-KR" altLang="en-US" sz="1000" dirty="0">
                      <a:ln>
                        <a:solidFill>
                          <a:srgbClr val="189F98">
                            <a:alpha val="0"/>
                          </a:srgbClr>
                        </a:solidFill>
                      </a:ln>
                      <a:solidFill>
                        <a:srgbClr val="E169A8"/>
                      </a:solidFill>
                      <a:latin typeface="Kim jung chul Gothic Bold" panose="020B0803000000000000" pitchFamily="50" charset="-127"/>
                      <a:ea typeface="Kim jung chul Gothic Bold" panose="020B0803000000000000" pitchFamily="50" charset="-127"/>
                    </a:rPr>
                    <a:t>공동체 역량</a:t>
                  </a:r>
                </a:p>
              </p:txBody>
            </p:sp>
            <p:sp>
              <p:nvSpPr>
                <p:cNvPr id="134" name="TextBox 133">
                  <a:extLst>
                    <a:ext uri="{FF2B5EF4-FFF2-40B4-BE49-F238E27FC236}">
                      <a16:creationId xmlns:a16="http://schemas.microsoft.com/office/drawing/2014/main" id="{5D48A0E5-06E0-4F7A-25AC-4DAED5FCEF58}"/>
                    </a:ext>
                  </a:extLst>
                </p:cNvPr>
                <p:cNvSpPr txBox="1"/>
                <p:nvPr/>
              </p:nvSpPr>
              <p:spPr>
                <a:xfrm>
                  <a:off x="659481" y="2119571"/>
                  <a:ext cx="3022355" cy="474996"/>
                </a:xfrm>
                <a:prstGeom prst="rect">
                  <a:avLst/>
                </a:prstGeom>
                <a:noFill/>
              </p:spPr>
              <p:txBody>
                <a:bodyPr wrap="none" lIns="0" tIns="0" rIns="0" bIns="0" rtlCol="0">
                  <a:spAutoFit/>
                </a:bodyPr>
                <a:lstStyle/>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지역</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국가</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세계 공동체의 구성원에게 요구되는 개방적</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포용적</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가치와 태도로 지속 가능한 인류 공동체 발전에 적극적이고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책임감 있게 참여하는 공동체 역량</a:t>
                  </a:r>
                </a:p>
              </p:txBody>
            </p:sp>
          </p:grpSp>
        </p:grpSp>
      </p:grpSp>
    </p:spTree>
    <p:extLst>
      <p:ext uri="{BB962C8B-B14F-4D97-AF65-F5344CB8AC3E}">
        <p14:creationId xmlns:p14="http://schemas.microsoft.com/office/powerpoint/2010/main" val="87751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B2717595-B5E4-3D63-36BE-5103CCBBAA89}"/>
              </a:ext>
            </a:extLst>
          </p:cNvPr>
          <p:cNvGrpSpPr/>
          <p:nvPr/>
        </p:nvGrpSpPr>
        <p:grpSpPr>
          <a:xfrm>
            <a:off x="1301610" y="325438"/>
            <a:ext cx="5211363" cy="630793"/>
            <a:chOff x="1301610" y="279718"/>
            <a:chExt cx="5211363" cy="630793"/>
          </a:xfrm>
        </p:grpSpPr>
        <p:grpSp>
          <p:nvGrpSpPr>
            <p:cNvPr id="16" name="그룹 15">
              <a:extLst>
                <a:ext uri="{FF2B5EF4-FFF2-40B4-BE49-F238E27FC236}">
                  <a16:creationId xmlns:a16="http://schemas.microsoft.com/office/drawing/2014/main" id="{46AEEC50-757F-6D08-9CE5-4E915823CC4B}"/>
                </a:ext>
              </a:extLst>
            </p:cNvPr>
            <p:cNvGrpSpPr/>
            <p:nvPr/>
          </p:nvGrpSpPr>
          <p:grpSpPr>
            <a:xfrm>
              <a:off x="1311617" y="279718"/>
              <a:ext cx="1078931" cy="200151"/>
              <a:chOff x="1136519" y="175286"/>
              <a:chExt cx="1078931" cy="200151"/>
            </a:xfrm>
          </p:grpSpPr>
          <p:grpSp>
            <p:nvGrpSpPr>
              <p:cNvPr id="18" name="그룹 17">
                <a:extLst>
                  <a:ext uri="{FF2B5EF4-FFF2-40B4-BE49-F238E27FC236}">
                    <a16:creationId xmlns:a16="http://schemas.microsoft.com/office/drawing/2014/main" id="{3C3ECB4C-D13C-A71C-7E84-FF30BF080D5E}"/>
                  </a:ext>
                </a:extLst>
              </p:cNvPr>
              <p:cNvGrpSpPr/>
              <p:nvPr/>
            </p:nvGrpSpPr>
            <p:grpSpPr>
              <a:xfrm>
                <a:off x="1136519" y="175286"/>
                <a:ext cx="200152" cy="200151"/>
                <a:chOff x="1136519" y="175286"/>
                <a:chExt cx="200152" cy="200151"/>
              </a:xfrm>
            </p:grpSpPr>
            <p:sp>
              <p:nvSpPr>
                <p:cNvPr id="20" name="사각형: 둥근 모서리 19">
                  <a:extLst>
                    <a:ext uri="{FF2B5EF4-FFF2-40B4-BE49-F238E27FC236}">
                      <a16:creationId xmlns:a16="http://schemas.microsoft.com/office/drawing/2014/main" id="{92C3FC0A-C27B-21EB-7B39-7DF91085BBF5}"/>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1" name="TextBox 20">
                  <a:extLst>
                    <a:ext uri="{FF2B5EF4-FFF2-40B4-BE49-F238E27FC236}">
                      <a16:creationId xmlns:a16="http://schemas.microsoft.com/office/drawing/2014/main" id="{DC2F45ED-E0C5-969E-D7A9-7116BDA9E880}"/>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9" name="TextBox 18">
                <a:extLst>
                  <a:ext uri="{FF2B5EF4-FFF2-40B4-BE49-F238E27FC236}">
                    <a16:creationId xmlns:a16="http://schemas.microsoft.com/office/drawing/2014/main" id="{0AE621E7-ED6D-8B2D-F094-F274D264750D}"/>
                  </a:ext>
                </a:extLst>
              </p:cNvPr>
              <p:cNvSpPr txBox="1"/>
              <p:nvPr/>
            </p:nvSpPr>
            <p:spPr>
              <a:xfrm>
                <a:off x="1413949" y="175334"/>
                <a:ext cx="80150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성격과 목표</a:t>
                </a:r>
              </a:p>
            </p:txBody>
          </p:sp>
        </p:grpSp>
        <p:sp>
          <p:nvSpPr>
            <p:cNvPr id="17" name="TextBox 16">
              <a:extLst>
                <a:ext uri="{FF2B5EF4-FFF2-40B4-BE49-F238E27FC236}">
                  <a16:creationId xmlns:a16="http://schemas.microsoft.com/office/drawing/2014/main" id="{012DCA39-36D1-3D29-F706-871B5BA404A0}"/>
                </a:ext>
              </a:extLst>
            </p:cNvPr>
            <p:cNvSpPr txBox="1"/>
            <p:nvPr/>
          </p:nvSpPr>
          <p:spPr>
            <a:xfrm>
              <a:off x="1301610" y="510401"/>
              <a:ext cx="5211363"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역량</a:t>
              </a:r>
              <a:r>
                <a:rPr lang="en-US" altLang="ko-KR" dirty="0"/>
                <a:t>: </a:t>
              </a:r>
              <a:r>
                <a:rPr lang="en-US" altLang="ko-KR" sz="2000" dirty="0"/>
                <a:t>2015 </a:t>
              </a:r>
              <a:r>
                <a:rPr lang="ko-KR" altLang="en-US" sz="2000" dirty="0"/>
                <a:t>개정 미술과 교육과정 역량과의 비교</a:t>
              </a:r>
            </a:p>
          </p:txBody>
        </p:sp>
      </p:grpSp>
      <p:sp>
        <p:nvSpPr>
          <p:cNvPr id="22" name="TextBox 21">
            <a:extLst>
              <a:ext uri="{FF2B5EF4-FFF2-40B4-BE49-F238E27FC236}">
                <a16:creationId xmlns:a16="http://schemas.microsoft.com/office/drawing/2014/main" id="{7CF8AF10-A2B1-173C-4458-34CC6C2EFD21}"/>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3</a:t>
            </a:r>
            <a:r>
              <a:rPr lang="en-US" altLang="ko-KR" sz="2600" spc="300" dirty="0">
                <a:latin typeface="Kim jung chul Gothic Bold" panose="020B0803000000000000" pitchFamily="50" charset="-127"/>
                <a:ea typeface="Kim jung chul Gothic Bold" panose="020B0803000000000000" pitchFamily="50" charset="-127"/>
              </a:rPr>
              <a:t>-3</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23" name="TextBox 22">
            <a:extLst>
              <a:ext uri="{FF2B5EF4-FFF2-40B4-BE49-F238E27FC236}">
                <a16:creationId xmlns:a16="http://schemas.microsoft.com/office/drawing/2014/main" id="{C8059093-D82E-F481-1587-C979006373C4}"/>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52" name="그룹 151">
            <a:extLst>
              <a:ext uri="{FF2B5EF4-FFF2-40B4-BE49-F238E27FC236}">
                <a16:creationId xmlns:a16="http://schemas.microsoft.com/office/drawing/2014/main" id="{50D9E0FF-D095-1B99-9075-CBE535F9870E}"/>
              </a:ext>
            </a:extLst>
          </p:cNvPr>
          <p:cNvGrpSpPr/>
          <p:nvPr/>
        </p:nvGrpSpPr>
        <p:grpSpPr>
          <a:xfrm>
            <a:off x="474726" y="1343366"/>
            <a:ext cx="8207416" cy="4822484"/>
            <a:chOff x="474726" y="1343366"/>
            <a:chExt cx="8207416" cy="4822484"/>
          </a:xfrm>
        </p:grpSpPr>
        <p:grpSp>
          <p:nvGrpSpPr>
            <p:cNvPr id="153" name="그룹 152">
              <a:extLst>
                <a:ext uri="{FF2B5EF4-FFF2-40B4-BE49-F238E27FC236}">
                  <a16:creationId xmlns:a16="http://schemas.microsoft.com/office/drawing/2014/main" id="{F2D82819-D45A-9525-1AB8-B9D8C379F3F4}"/>
                </a:ext>
              </a:extLst>
            </p:cNvPr>
            <p:cNvGrpSpPr/>
            <p:nvPr/>
          </p:nvGrpSpPr>
          <p:grpSpPr>
            <a:xfrm>
              <a:off x="474726" y="1562694"/>
              <a:ext cx="3621024" cy="4603156"/>
              <a:chOff x="474726" y="1562694"/>
              <a:chExt cx="3621024" cy="4603156"/>
            </a:xfrm>
          </p:grpSpPr>
          <p:grpSp>
            <p:nvGrpSpPr>
              <p:cNvPr id="205" name="그룹 204">
                <a:extLst>
                  <a:ext uri="{FF2B5EF4-FFF2-40B4-BE49-F238E27FC236}">
                    <a16:creationId xmlns:a16="http://schemas.microsoft.com/office/drawing/2014/main" id="{7E86C9D0-9CEE-FD93-FE11-55C52BBE720E}"/>
                  </a:ext>
                </a:extLst>
              </p:cNvPr>
              <p:cNvGrpSpPr/>
              <p:nvPr/>
            </p:nvGrpSpPr>
            <p:grpSpPr>
              <a:xfrm>
                <a:off x="474727" y="1562694"/>
                <a:ext cx="3621023" cy="416763"/>
                <a:chOff x="474727" y="1562694"/>
                <a:chExt cx="3621023" cy="416763"/>
              </a:xfrm>
            </p:grpSpPr>
            <p:sp>
              <p:nvSpPr>
                <p:cNvPr id="231" name="자유형: 도형 230">
                  <a:extLst>
                    <a:ext uri="{FF2B5EF4-FFF2-40B4-BE49-F238E27FC236}">
                      <a16:creationId xmlns:a16="http://schemas.microsoft.com/office/drawing/2014/main" id="{AC7B6B65-B5A4-C64C-B2D6-90F63940EB70}"/>
                    </a:ext>
                  </a:extLst>
                </p:cNvPr>
                <p:cNvSpPr/>
                <p:nvPr/>
              </p:nvSpPr>
              <p:spPr>
                <a:xfrm>
                  <a:off x="474727" y="1562694"/>
                  <a:ext cx="3621023" cy="416763"/>
                </a:xfrm>
                <a:custGeom>
                  <a:avLst/>
                  <a:gdLst>
                    <a:gd name="connsiteX0" fmla="*/ 92335 w 3786555"/>
                    <a:gd name="connsiteY0" fmla="*/ 0 h 458439"/>
                    <a:gd name="connsiteX1" fmla="*/ 3694220 w 3786555"/>
                    <a:gd name="connsiteY1" fmla="*/ 0 h 458439"/>
                    <a:gd name="connsiteX2" fmla="*/ 3786555 w 3786555"/>
                    <a:gd name="connsiteY2" fmla="*/ 92335 h 458439"/>
                    <a:gd name="connsiteX3" fmla="*/ 3786555 w 3786555"/>
                    <a:gd name="connsiteY3" fmla="*/ 458439 h 458439"/>
                    <a:gd name="connsiteX4" fmla="*/ 3692101 w 3786555"/>
                    <a:gd name="connsiteY4" fmla="*/ 363985 h 458439"/>
                    <a:gd name="connsiteX5" fmla="*/ 94454 w 3786555"/>
                    <a:gd name="connsiteY5" fmla="*/ 363985 h 458439"/>
                    <a:gd name="connsiteX6" fmla="*/ 0 w 3786555"/>
                    <a:gd name="connsiteY6" fmla="*/ 458439 h 458439"/>
                    <a:gd name="connsiteX7" fmla="*/ 0 w 3786555"/>
                    <a:gd name="connsiteY7" fmla="*/ 92335 h 458439"/>
                    <a:gd name="connsiteX8" fmla="*/ 92335 w 3786555"/>
                    <a:gd name="connsiteY8" fmla="*/ 0 h 45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6555" h="458439">
                      <a:moveTo>
                        <a:pt x="92335" y="0"/>
                      </a:moveTo>
                      <a:lnTo>
                        <a:pt x="3694220" y="0"/>
                      </a:lnTo>
                      <a:cubicBezTo>
                        <a:pt x="3745215" y="0"/>
                        <a:pt x="3786555" y="41340"/>
                        <a:pt x="3786555" y="92335"/>
                      </a:cubicBezTo>
                      <a:lnTo>
                        <a:pt x="3786555" y="458439"/>
                      </a:lnTo>
                      <a:cubicBezTo>
                        <a:pt x="3786555" y="406273"/>
                        <a:pt x="3744267" y="363985"/>
                        <a:pt x="3692101" y="363985"/>
                      </a:cubicBezTo>
                      <a:lnTo>
                        <a:pt x="94454" y="363985"/>
                      </a:lnTo>
                      <a:cubicBezTo>
                        <a:pt x="42288" y="363985"/>
                        <a:pt x="0" y="406273"/>
                        <a:pt x="0" y="458439"/>
                      </a:cubicBezTo>
                      <a:lnTo>
                        <a:pt x="0" y="92335"/>
                      </a:lnTo>
                      <a:cubicBezTo>
                        <a:pt x="0" y="41340"/>
                        <a:pt x="41340" y="0"/>
                        <a:pt x="92335" y="0"/>
                      </a:cubicBez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232" name="TextBox 231">
                  <a:extLst>
                    <a:ext uri="{FF2B5EF4-FFF2-40B4-BE49-F238E27FC236}">
                      <a16:creationId xmlns:a16="http://schemas.microsoft.com/office/drawing/2014/main" id="{332C23AF-1E2C-B09C-8042-FDADE61E6C72}"/>
                    </a:ext>
                  </a:extLst>
                </p:cNvPr>
                <p:cNvSpPr txBox="1"/>
                <p:nvPr/>
              </p:nvSpPr>
              <p:spPr>
                <a:xfrm>
                  <a:off x="897839" y="1622947"/>
                  <a:ext cx="2774799" cy="215444"/>
                </a:xfrm>
                <a:prstGeom prst="rect">
                  <a:avLst/>
                </a:prstGeom>
                <a:noFill/>
              </p:spPr>
              <p:txBody>
                <a:bodyPr wrap="none" lIns="0" tIns="0" rIns="0" bIns="0" rtlCol="0" anchor="ctr">
                  <a:spAutoFit/>
                </a:bodyPr>
                <a:lstStyle>
                  <a:defPPr>
                    <a:defRPr lang="ko-KR"/>
                  </a:defPPr>
                  <a:lvl1pPr algn="ctr">
                    <a:defRPr sz="1500">
                      <a:ln>
                        <a:solidFill>
                          <a:srgbClr val="189F98">
                            <a:alpha val="0"/>
                          </a:srgbClr>
                        </a:solidFill>
                      </a:ln>
                      <a:solidFill>
                        <a:schemeClr val="tx1">
                          <a:lumMod val="85000"/>
                          <a:lumOff val="15000"/>
                        </a:schemeClr>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2015 </a:t>
                  </a:r>
                  <a:r>
                    <a:rPr lang="ko-KR" altLang="en-US" sz="1400" dirty="0">
                      <a:latin typeface="Kim jung chul Gothic Bold" panose="020B0803000000000000" pitchFamily="50" charset="-127"/>
                      <a:ea typeface="Kim jung chul Gothic Bold" panose="020B0803000000000000" pitchFamily="50" charset="-127"/>
                    </a:rPr>
                    <a:t>개정 미술과 교육과정 교과 역량</a:t>
                  </a:r>
                </a:p>
              </p:txBody>
            </p:sp>
          </p:grpSp>
          <p:grpSp>
            <p:nvGrpSpPr>
              <p:cNvPr id="206" name="그룹 205">
                <a:extLst>
                  <a:ext uri="{FF2B5EF4-FFF2-40B4-BE49-F238E27FC236}">
                    <a16:creationId xmlns:a16="http://schemas.microsoft.com/office/drawing/2014/main" id="{F110B397-D571-0077-3318-4F294E8A08CF}"/>
                  </a:ext>
                </a:extLst>
              </p:cNvPr>
              <p:cNvGrpSpPr/>
              <p:nvPr/>
            </p:nvGrpSpPr>
            <p:grpSpPr>
              <a:xfrm>
                <a:off x="474726" y="1944618"/>
                <a:ext cx="3621023" cy="805106"/>
                <a:chOff x="474726" y="1944618"/>
                <a:chExt cx="3621023" cy="805106"/>
              </a:xfrm>
            </p:grpSpPr>
            <p:sp>
              <p:nvSpPr>
                <p:cNvPr id="227" name="사각형: 둥근 모서리 226">
                  <a:extLst>
                    <a:ext uri="{FF2B5EF4-FFF2-40B4-BE49-F238E27FC236}">
                      <a16:creationId xmlns:a16="http://schemas.microsoft.com/office/drawing/2014/main" id="{8EDEC1C9-4FDF-A2B4-81BA-24AA6633C14D}"/>
                    </a:ext>
                  </a:extLst>
                </p:cNvPr>
                <p:cNvSpPr/>
                <p:nvPr/>
              </p:nvSpPr>
              <p:spPr>
                <a:xfrm>
                  <a:off x="474726" y="1944618"/>
                  <a:ext cx="3621023" cy="805106"/>
                </a:xfrm>
                <a:prstGeom prst="roundRect">
                  <a:avLst>
                    <a:gd name="adj" fmla="val 8631"/>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grpSp>
              <p:nvGrpSpPr>
                <p:cNvPr id="228" name="그룹 227">
                  <a:extLst>
                    <a:ext uri="{FF2B5EF4-FFF2-40B4-BE49-F238E27FC236}">
                      <a16:creationId xmlns:a16="http://schemas.microsoft.com/office/drawing/2014/main" id="{53A6183F-C483-DF9C-5406-4D29F815ECD5}"/>
                    </a:ext>
                  </a:extLst>
                </p:cNvPr>
                <p:cNvGrpSpPr/>
                <p:nvPr/>
              </p:nvGrpSpPr>
              <p:grpSpPr>
                <a:xfrm>
                  <a:off x="566763" y="2020989"/>
                  <a:ext cx="2978379" cy="606670"/>
                  <a:chOff x="659481" y="1927012"/>
                  <a:chExt cx="3147722" cy="611071"/>
                </a:xfrm>
              </p:grpSpPr>
              <p:sp>
                <p:nvSpPr>
                  <p:cNvPr id="229" name="TextBox 228">
                    <a:extLst>
                      <a:ext uri="{FF2B5EF4-FFF2-40B4-BE49-F238E27FC236}">
                        <a16:creationId xmlns:a16="http://schemas.microsoft.com/office/drawing/2014/main" id="{C588A584-DC8D-AD90-CA4F-270FC9E0183B}"/>
                      </a:ext>
                    </a:extLst>
                  </p:cNvPr>
                  <p:cNvSpPr txBox="1"/>
                  <p:nvPr/>
                </p:nvSpPr>
                <p:spPr>
                  <a:xfrm>
                    <a:off x="659481" y="1927012"/>
                    <a:ext cx="970746" cy="155004"/>
                  </a:xfrm>
                  <a:prstGeom prst="rect">
                    <a:avLst/>
                  </a:prstGeom>
                  <a:noFill/>
                </p:spPr>
                <p:txBody>
                  <a:bodyPr wrap="none" lIns="0" tIns="0" rIns="0" bIns="0" rtlCol="0" anchor="ctr">
                    <a:spAutoFit/>
                  </a:bodyPr>
                  <a:lstStyle/>
                  <a:p>
                    <a:r>
                      <a:rPr lang="ko-KR" altLang="en-US" sz="1000" dirty="0">
                        <a:ln>
                          <a:solidFill>
                            <a:srgbClr val="189F98">
                              <a:alpha val="0"/>
                            </a:srgbClr>
                          </a:solidFill>
                        </a:ln>
                        <a:solidFill>
                          <a:srgbClr val="189F98"/>
                        </a:solidFill>
                        <a:latin typeface="Kim jung chul Gothic Bold" panose="020B0803000000000000" pitchFamily="50" charset="-127"/>
                        <a:ea typeface="Kim jung chul Gothic Bold" panose="020B0803000000000000" pitchFamily="50" charset="-127"/>
                      </a:rPr>
                      <a:t>심미적 감성 역량 </a:t>
                    </a:r>
                  </a:p>
                </p:txBody>
              </p:sp>
              <p:sp>
                <p:nvSpPr>
                  <p:cNvPr id="230" name="TextBox 229">
                    <a:extLst>
                      <a:ext uri="{FF2B5EF4-FFF2-40B4-BE49-F238E27FC236}">
                        <a16:creationId xmlns:a16="http://schemas.microsoft.com/office/drawing/2014/main" id="{D5ACFB8F-2438-AC38-A9E6-5A1938B2B8DB}"/>
                      </a:ext>
                    </a:extLst>
                  </p:cNvPr>
                  <p:cNvSpPr txBox="1"/>
                  <p:nvPr/>
                </p:nvSpPr>
                <p:spPr>
                  <a:xfrm>
                    <a:off x="659481" y="2119571"/>
                    <a:ext cx="3147722" cy="418512"/>
                  </a:xfrm>
                  <a:prstGeom prst="rect">
                    <a:avLst/>
                  </a:prstGeom>
                  <a:noFill/>
                </p:spPr>
                <p:txBody>
                  <a:bodyPr wrap="none" lIns="0" tIns="0" rIns="0" bIns="0" rtlCol="0">
                    <a:spAutoFit/>
                  </a:bodyPr>
                  <a:lstStyle/>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대상 및 현상에 대한 지각을 통해 자신의 느낌과 생각을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이해하고 표현하며 미적 경험에 반응하면서 미적 가치를 느끼고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내면화할 수 있는 능력</a:t>
                    </a:r>
                  </a:p>
                </p:txBody>
              </p:sp>
            </p:grpSp>
          </p:grpSp>
          <p:grpSp>
            <p:nvGrpSpPr>
              <p:cNvPr id="207" name="그룹 206">
                <a:extLst>
                  <a:ext uri="{FF2B5EF4-FFF2-40B4-BE49-F238E27FC236}">
                    <a16:creationId xmlns:a16="http://schemas.microsoft.com/office/drawing/2014/main" id="{6F95F1A4-7A4D-84A7-E727-7D14D33E2CF5}"/>
                  </a:ext>
                </a:extLst>
              </p:cNvPr>
              <p:cNvGrpSpPr/>
              <p:nvPr/>
            </p:nvGrpSpPr>
            <p:grpSpPr>
              <a:xfrm>
                <a:off x="474726" y="2798650"/>
                <a:ext cx="3621023" cy="805106"/>
                <a:chOff x="474726" y="2798650"/>
                <a:chExt cx="3621023" cy="805106"/>
              </a:xfrm>
            </p:grpSpPr>
            <p:sp>
              <p:nvSpPr>
                <p:cNvPr id="223" name="사각형: 둥근 모서리 222">
                  <a:extLst>
                    <a:ext uri="{FF2B5EF4-FFF2-40B4-BE49-F238E27FC236}">
                      <a16:creationId xmlns:a16="http://schemas.microsoft.com/office/drawing/2014/main" id="{CA3D8E0C-6BEB-226A-ACBC-F472FD67E395}"/>
                    </a:ext>
                  </a:extLst>
                </p:cNvPr>
                <p:cNvSpPr/>
                <p:nvPr/>
              </p:nvSpPr>
              <p:spPr>
                <a:xfrm>
                  <a:off x="474726" y="2798650"/>
                  <a:ext cx="3621023" cy="805106"/>
                </a:xfrm>
                <a:prstGeom prst="roundRect">
                  <a:avLst>
                    <a:gd name="adj" fmla="val 8631"/>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grpSp>
              <p:nvGrpSpPr>
                <p:cNvPr id="224" name="그룹 223">
                  <a:extLst>
                    <a:ext uri="{FF2B5EF4-FFF2-40B4-BE49-F238E27FC236}">
                      <a16:creationId xmlns:a16="http://schemas.microsoft.com/office/drawing/2014/main" id="{E0FD6176-DF5E-318F-EC9F-E834AAC1ADE0}"/>
                    </a:ext>
                  </a:extLst>
                </p:cNvPr>
                <p:cNvGrpSpPr/>
                <p:nvPr/>
              </p:nvGrpSpPr>
              <p:grpSpPr>
                <a:xfrm>
                  <a:off x="566763" y="2875021"/>
                  <a:ext cx="3186770" cy="606670"/>
                  <a:chOff x="659481" y="1927012"/>
                  <a:chExt cx="3367961" cy="611071"/>
                </a:xfrm>
              </p:grpSpPr>
              <p:sp>
                <p:nvSpPr>
                  <p:cNvPr id="225" name="TextBox 224">
                    <a:extLst>
                      <a:ext uri="{FF2B5EF4-FFF2-40B4-BE49-F238E27FC236}">
                        <a16:creationId xmlns:a16="http://schemas.microsoft.com/office/drawing/2014/main" id="{36582F46-AC56-5480-3A65-CE89540EBF74}"/>
                      </a:ext>
                    </a:extLst>
                  </p:cNvPr>
                  <p:cNvSpPr txBox="1"/>
                  <p:nvPr/>
                </p:nvSpPr>
                <p:spPr>
                  <a:xfrm>
                    <a:off x="659481" y="1927012"/>
                    <a:ext cx="850460" cy="155004"/>
                  </a:xfrm>
                  <a:prstGeom prst="rect">
                    <a:avLst/>
                  </a:prstGeom>
                  <a:noFill/>
                </p:spPr>
                <p:txBody>
                  <a:bodyPr wrap="none" lIns="0" tIns="0" rIns="0" bIns="0" rtlCol="0" anchor="ctr">
                    <a:spAutoFit/>
                  </a:bodyPr>
                  <a:lstStyle/>
                  <a:p>
                    <a:r>
                      <a:rPr lang="ko-KR" altLang="en-US" sz="1000"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창의</a:t>
                    </a:r>
                    <a:r>
                      <a:rPr lang="en-US" altLang="ko-KR" sz="1000"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a:t>
                    </a:r>
                    <a:r>
                      <a:rPr lang="ko-KR" altLang="en-US" sz="1000"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융합 능력</a:t>
                    </a:r>
                  </a:p>
                </p:txBody>
              </p:sp>
              <p:sp>
                <p:nvSpPr>
                  <p:cNvPr id="226" name="TextBox 225">
                    <a:extLst>
                      <a:ext uri="{FF2B5EF4-FFF2-40B4-BE49-F238E27FC236}">
                        <a16:creationId xmlns:a16="http://schemas.microsoft.com/office/drawing/2014/main" id="{846B50D4-6740-D43E-D2D1-332D9C54F206}"/>
                      </a:ext>
                    </a:extLst>
                  </p:cNvPr>
                  <p:cNvSpPr txBox="1"/>
                  <p:nvPr/>
                </p:nvSpPr>
                <p:spPr>
                  <a:xfrm>
                    <a:off x="659481" y="2119571"/>
                    <a:ext cx="3367961" cy="418512"/>
                  </a:xfrm>
                  <a:prstGeom prst="rect">
                    <a:avLst/>
                  </a:prstGeom>
                  <a:noFill/>
                </p:spPr>
                <p:txBody>
                  <a:bodyPr wrap="none" lIns="0" tIns="0" rIns="0" bIns="0" rtlCol="0">
                    <a:spAutoFit/>
                  </a:bodyPr>
                  <a:lstStyle/>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자신의 느낌과 생각을 다양한 매체를 활용하여 창의적으로 표현하고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활동 과정에 타 분야의 지식</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기술</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경험 등을 연계</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융합하여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새로운 가능성을 발견할 수 있는 능력</a:t>
                    </a:r>
                  </a:p>
                </p:txBody>
              </p:sp>
            </p:grpSp>
          </p:grpSp>
          <p:grpSp>
            <p:nvGrpSpPr>
              <p:cNvPr id="208" name="그룹 207">
                <a:extLst>
                  <a:ext uri="{FF2B5EF4-FFF2-40B4-BE49-F238E27FC236}">
                    <a16:creationId xmlns:a16="http://schemas.microsoft.com/office/drawing/2014/main" id="{71731B3D-2BCE-0B0C-BE57-C81B7BDE13FF}"/>
                  </a:ext>
                </a:extLst>
              </p:cNvPr>
              <p:cNvGrpSpPr/>
              <p:nvPr/>
            </p:nvGrpSpPr>
            <p:grpSpPr>
              <a:xfrm>
                <a:off x="474726" y="3652682"/>
                <a:ext cx="3621023" cy="805106"/>
                <a:chOff x="474726" y="3652682"/>
                <a:chExt cx="3621023" cy="805106"/>
              </a:xfrm>
            </p:grpSpPr>
            <p:sp>
              <p:nvSpPr>
                <p:cNvPr id="219" name="사각형: 둥근 모서리 218">
                  <a:extLst>
                    <a:ext uri="{FF2B5EF4-FFF2-40B4-BE49-F238E27FC236}">
                      <a16:creationId xmlns:a16="http://schemas.microsoft.com/office/drawing/2014/main" id="{8D65B769-4F7E-2B96-B030-015B10129E16}"/>
                    </a:ext>
                  </a:extLst>
                </p:cNvPr>
                <p:cNvSpPr/>
                <p:nvPr/>
              </p:nvSpPr>
              <p:spPr>
                <a:xfrm>
                  <a:off x="474726" y="3652682"/>
                  <a:ext cx="3621023" cy="805106"/>
                </a:xfrm>
                <a:prstGeom prst="roundRect">
                  <a:avLst>
                    <a:gd name="adj" fmla="val 8631"/>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grpSp>
              <p:nvGrpSpPr>
                <p:cNvPr id="220" name="그룹 219">
                  <a:extLst>
                    <a:ext uri="{FF2B5EF4-FFF2-40B4-BE49-F238E27FC236}">
                      <a16:creationId xmlns:a16="http://schemas.microsoft.com/office/drawing/2014/main" id="{F0AF929F-5C13-680F-3460-108EE7D2FC6B}"/>
                    </a:ext>
                  </a:extLst>
                </p:cNvPr>
                <p:cNvGrpSpPr/>
                <p:nvPr/>
              </p:nvGrpSpPr>
              <p:grpSpPr>
                <a:xfrm>
                  <a:off x="566763" y="3729052"/>
                  <a:ext cx="3180358" cy="606670"/>
                  <a:chOff x="659481" y="1927012"/>
                  <a:chExt cx="3361184" cy="611071"/>
                </a:xfrm>
              </p:grpSpPr>
              <p:sp>
                <p:nvSpPr>
                  <p:cNvPr id="221" name="TextBox 220">
                    <a:extLst>
                      <a:ext uri="{FF2B5EF4-FFF2-40B4-BE49-F238E27FC236}">
                        <a16:creationId xmlns:a16="http://schemas.microsoft.com/office/drawing/2014/main" id="{E547424C-36A7-040A-C749-6B5FB8C0E9AB}"/>
                      </a:ext>
                    </a:extLst>
                  </p:cNvPr>
                  <p:cNvSpPr txBox="1"/>
                  <p:nvPr/>
                </p:nvSpPr>
                <p:spPr>
                  <a:xfrm>
                    <a:off x="659481" y="1927012"/>
                    <a:ext cx="950416" cy="155004"/>
                  </a:xfrm>
                  <a:prstGeom prst="rect">
                    <a:avLst/>
                  </a:prstGeom>
                  <a:noFill/>
                </p:spPr>
                <p:txBody>
                  <a:bodyPr wrap="none" lIns="0" tIns="0" rIns="0" bIns="0" rtlCol="0" anchor="ctr">
                    <a:spAutoFit/>
                  </a:bodyPr>
                  <a:lstStyle/>
                  <a:p>
                    <a:r>
                      <a:rPr lang="ko-KR" altLang="en-US" sz="1000" dirty="0">
                        <a:ln>
                          <a:solidFill>
                            <a:srgbClr val="189F98">
                              <a:alpha val="0"/>
                            </a:srgbClr>
                          </a:solidFill>
                        </a:ln>
                        <a:solidFill>
                          <a:srgbClr val="55BD3D"/>
                        </a:solidFill>
                        <a:latin typeface="Kim jung chul Gothic Bold" panose="020B0803000000000000" pitchFamily="50" charset="-127"/>
                        <a:ea typeface="Kim jung chul Gothic Bold" panose="020B0803000000000000" pitchFamily="50" charset="-127"/>
                      </a:rPr>
                      <a:t>시각적 소통 역량</a:t>
                    </a:r>
                  </a:p>
                </p:txBody>
              </p:sp>
              <p:sp>
                <p:nvSpPr>
                  <p:cNvPr id="222" name="TextBox 221">
                    <a:extLst>
                      <a:ext uri="{FF2B5EF4-FFF2-40B4-BE49-F238E27FC236}">
                        <a16:creationId xmlns:a16="http://schemas.microsoft.com/office/drawing/2014/main" id="{1FA702DB-9081-7136-0DC4-57B2521A05F9}"/>
                      </a:ext>
                    </a:extLst>
                  </p:cNvPr>
                  <p:cNvSpPr txBox="1"/>
                  <p:nvPr/>
                </p:nvSpPr>
                <p:spPr>
                  <a:xfrm>
                    <a:off x="659481" y="2119571"/>
                    <a:ext cx="3361184" cy="418512"/>
                  </a:xfrm>
                  <a:prstGeom prst="rect">
                    <a:avLst/>
                  </a:prstGeom>
                  <a:noFill/>
                </p:spPr>
                <p:txBody>
                  <a:bodyPr wrap="none" lIns="0" tIns="0" rIns="0" bIns="0" rtlCol="0">
                    <a:spAutoFit/>
                  </a:bodyPr>
                  <a:lstStyle/>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변화하는 시각 문화 속에서 이미지와 정보</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시각 매체를 이해하고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비판적으로 해석하며</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이를 활용한 미술 활동을 통해 소통할 수 있는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능력</a:t>
                    </a:r>
                  </a:p>
                </p:txBody>
              </p:sp>
            </p:grpSp>
          </p:grpSp>
          <p:grpSp>
            <p:nvGrpSpPr>
              <p:cNvPr id="209" name="그룹 208">
                <a:extLst>
                  <a:ext uri="{FF2B5EF4-FFF2-40B4-BE49-F238E27FC236}">
                    <a16:creationId xmlns:a16="http://schemas.microsoft.com/office/drawing/2014/main" id="{74299643-490E-1D18-B2A7-19FC460109B0}"/>
                  </a:ext>
                </a:extLst>
              </p:cNvPr>
              <p:cNvGrpSpPr/>
              <p:nvPr/>
            </p:nvGrpSpPr>
            <p:grpSpPr>
              <a:xfrm>
                <a:off x="474726" y="4506714"/>
                <a:ext cx="3621023" cy="805106"/>
                <a:chOff x="474726" y="4506714"/>
                <a:chExt cx="3621023" cy="805106"/>
              </a:xfrm>
            </p:grpSpPr>
            <p:sp>
              <p:nvSpPr>
                <p:cNvPr id="215" name="사각형: 둥근 모서리 214">
                  <a:extLst>
                    <a:ext uri="{FF2B5EF4-FFF2-40B4-BE49-F238E27FC236}">
                      <a16:creationId xmlns:a16="http://schemas.microsoft.com/office/drawing/2014/main" id="{9A99A347-1F46-03A8-C955-CF91738FB539}"/>
                    </a:ext>
                  </a:extLst>
                </p:cNvPr>
                <p:cNvSpPr/>
                <p:nvPr/>
              </p:nvSpPr>
              <p:spPr>
                <a:xfrm>
                  <a:off x="474726" y="4506714"/>
                  <a:ext cx="3621023" cy="805106"/>
                </a:xfrm>
                <a:prstGeom prst="roundRect">
                  <a:avLst>
                    <a:gd name="adj" fmla="val 8631"/>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grpSp>
              <p:nvGrpSpPr>
                <p:cNvPr id="216" name="그룹 215">
                  <a:extLst>
                    <a:ext uri="{FF2B5EF4-FFF2-40B4-BE49-F238E27FC236}">
                      <a16:creationId xmlns:a16="http://schemas.microsoft.com/office/drawing/2014/main" id="{B2F2B569-FB98-D5E0-3C75-ED91679703C2}"/>
                    </a:ext>
                  </a:extLst>
                </p:cNvPr>
                <p:cNvGrpSpPr/>
                <p:nvPr/>
              </p:nvGrpSpPr>
              <p:grpSpPr>
                <a:xfrm>
                  <a:off x="566763" y="4583084"/>
                  <a:ext cx="2806859" cy="606671"/>
                  <a:chOff x="659481" y="1927011"/>
                  <a:chExt cx="2966450" cy="611072"/>
                </a:xfrm>
              </p:grpSpPr>
              <p:sp>
                <p:nvSpPr>
                  <p:cNvPr id="217" name="TextBox 216">
                    <a:extLst>
                      <a:ext uri="{FF2B5EF4-FFF2-40B4-BE49-F238E27FC236}">
                        <a16:creationId xmlns:a16="http://schemas.microsoft.com/office/drawing/2014/main" id="{ABD7536D-2D57-5AB3-33B6-0602EB50B98F}"/>
                      </a:ext>
                    </a:extLst>
                  </p:cNvPr>
                  <p:cNvSpPr txBox="1"/>
                  <p:nvPr/>
                </p:nvSpPr>
                <p:spPr>
                  <a:xfrm>
                    <a:off x="659481" y="1927011"/>
                    <a:ext cx="1489154" cy="155004"/>
                  </a:xfrm>
                  <a:prstGeom prst="rect">
                    <a:avLst/>
                  </a:prstGeom>
                  <a:noFill/>
                </p:spPr>
                <p:txBody>
                  <a:bodyPr wrap="none" lIns="0" tIns="0" rIns="0" bIns="0" rtlCol="0" anchor="ctr">
                    <a:spAutoFit/>
                  </a:bodyPr>
                  <a:lstStyle/>
                  <a:p>
                    <a:r>
                      <a:rPr lang="ko-KR" altLang="en-US" sz="1000" dirty="0">
                        <a:ln>
                          <a:solidFill>
                            <a:srgbClr val="189F98">
                              <a:alpha val="0"/>
                            </a:srgbClr>
                          </a:solidFill>
                        </a:ln>
                        <a:solidFill>
                          <a:srgbClr val="F58D53"/>
                        </a:solidFill>
                        <a:latin typeface="Kim jung chul Gothic Bold" panose="020B0803000000000000" pitchFamily="50" charset="-127"/>
                        <a:ea typeface="Kim jung chul Gothic Bold" panose="020B0803000000000000" pitchFamily="50" charset="-127"/>
                      </a:rPr>
                      <a:t>자기주도적 미술 학습 능력</a:t>
                    </a:r>
                  </a:p>
                </p:txBody>
              </p:sp>
              <p:sp>
                <p:nvSpPr>
                  <p:cNvPr id="218" name="TextBox 217">
                    <a:extLst>
                      <a:ext uri="{FF2B5EF4-FFF2-40B4-BE49-F238E27FC236}">
                        <a16:creationId xmlns:a16="http://schemas.microsoft.com/office/drawing/2014/main" id="{B4A15D31-3988-81D0-DEEB-D127AF800C91}"/>
                      </a:ext>
                    </a:extLst>
                  </p:cNvPr>
                  <p:cNvSpPr txBox="1"/>
                  <p:nvPr/>
                </p:nvSpPr>
                <p:spPr>
                  <a:xfrm>
                    <a:off x="659481" y="2119571"/>
                    <a:ext cx="2966450" cy="418512"/>
                  </a:xfrm>
                  <a:prstGeom prst="rect">
                    <a:avLst/>
                  </a:prstGeom>
                  <a:noFill/>
                </p:spPr>
                <p:txBody>
                  <a:bodyPr wrap="none" lIns="0" tIns="0" rIns="0" bIns="0" rtlCol="0">
                    <a:spAutoFit/>
                  </a:bodyPr>
                  <a:lstStyle/>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활동에 자발적이고 주도적으로 참여하면서 자기를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계발</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성찰하며</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그 과정에서 타인의 생각과 느낌을 이해하고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존중</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배려하며 협력할 수 있는 능력</a:t>
                    </a:r>
                  </a:p>
                </p:txBody>
              </p:sp>
            </p:grpSp>
          </p:grpSp>
          <p:grpSp>
            <p:nvGrpSpPr>
              <p:cNvPr id="210" name="그룹 209">
                <a:extLst>
                  <a:ext uri="{FF2B5EF4-FFF2-40B4-BE49-F238E27FC236}">
                    <a16:creationId xmlns:a16="http://schemas.microsoft.com/office/drawing/2014/main" id="{ADBD5196-26CF-1298-FA6C-F947280D9A46}"/>
                  </a:ext>
                </a:extLst>
              </p:cNvPr>
              <p:cNvGrpSpPr/>
              <p:nvPr/>
            </p:nvGrpSpPr>
            <p:grpSpPr>
              <a:xfrm>
                <a:off x="474726" y="5360744"/>
                <a:ext cx="3621023" cy="805106"/>
                <a:chOff x="474726" y="5360744"/>
                <a:chExt cx="3621023" cy="805106"/>
              </a:xfrm>
            </p:grpSpPr>
            <p:sp>
              <p:nvSpPr>
                <p:cNvPr id="211" name="사각형: 둥근 모서리 210">
                  <a:extLst>
                    <a:ext uri="{FF2B5EF4-FFF2-40B4-BE49-F238E27FC236}">
                      <a16:creationId xmlns:a16="http://schemas.microsoft.com/office/drawing/2014/main" id="{365C38A8-57A4-2D6B-0B57-9B5FC0E3A933}"/>
                    </a:ext>
                  </a:extLst>
                </p:cNvPr>
                <p:cNvSpPr/>
                <p:nvPr/>
              </p:nvSpPr>
              <p:spPr>
                <a:xfrm>
                  <a:off x="474726" y="5360744"/>
                  <a:ext cx="3621023" cy="805106"/>
                </a:xfrm>
                <a:prstGeom prst="roundRect">
                  <a:avLst>
                    <a:gd name="adj" fmla="val 8631"/>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grpSp>
              <p:nvGrpSpPr>
                <p:cNvPr id="212" name="그룹 211">
                  <a:extLst>
                    <a:ext uri="{FF2B5EF4-FFF2-40B4-BE49-F238E27FC236}">
                      <a16:creationId xmlns:a16="http://schemas.microsoft.com/office/drawing/2014/main" id="{DB8833C1-A392-F74B-334C-12F2B13F7BB7}"/>
                    </a:ext>
                  </a:extLst>
                </p:cNvPr>
                <p:cNvGrpSpPr/>
                <p:nvPr/>
              </p:nvGrpSpPr>
              <p:grpSpPr>
                <a:xfrm>
                  <a:off x="566763" y="5437115"/>
                  <a:ext cx="3220433" cy="606670"/>
                  <a:chOff x="659481" y="1927012"/>
                  <a:chExt cx="3403538" cy="611071"/>
                </a:xfrm>
              </p:grpSpPr>
              <p:sp>
                <p:nvSpPr>
                  <p:cNvPr id="213" name="TextBox 212">
                    <a:extLst>
                      <a:ext uri="{FF2B5EF4-FFF2-40B4-BE49-F238E27FC236}">
                        <a16:creationId xmlns:a16="http://schemas.microsoft.com/office/drawing/2014/main" id="{35E2AA34-0A7A-85F7-85C3-443D175789B6}"/>
                      </a:ext>
                    </a:extLst>
                  </p:cNvPr>
                  <p:cNvSpPr txBox="1"/>
                  <p:nvPr/>
                </p:nvSpPr>
                <p:spPr>
                  <a:xfrm>
                    <a:off x="659481" y="1927012"/>
                    <a:ext cx="1111360" cy="155004"/>
                  </a:xfrm>
                  <a:prstGeom prst="rect">
                    <a:avLst/>
                  </a:prstGeom>
                  <a:noFill/>
                </p:spPr>
                <p:txBody>
                  <a:bodyPr wrap="none" lIns="0" tIns="0" rIns="0" bIns="0" rtlCol="0" anchor="ctr">
                    <a:spAutoFit/>
                  </a:bodyPr>
                  <a:lstStyle/>
                  <a:p>
                    <a:r>
                      <a:rPr lang="ko-KR" altLang="en-US" sz="1000" dirty="0">
                        <a:ln>
                          <a:solidFill>
                            <a:srgbClr val="189F98">
                              <a:alpha val="0"/>
                            </a:srgbClr>
                          </a:solidFill>
                        </a:ln>
                        <a:solidFill>
                          <a:srgbClr val="E169A8"/>
                        </a:solidFill>
                        <a:latin typeface="Kim jung chul Gothic Bold" panose="020B0803000000000000" pitchFamily="50" charset="-127"/>
                        <a:ea typeface="Kim jung chul Gothic Bold" panose="020B0803000000000000" pitchFamily="50" charset="-127"/>
                      </a:rPr>
                      <a:t>미술 문화 이해 능력</a:t>
                    </a:r>
                  </a:p>
                </p:txBody>
              </p:sp>
              <p:sp>
                <p:nvSpPr>
                  <p:cNvPr id="214" name="TextBox 213">
                    <a:extLst>
                      <a:ext uri="{FF2B5EF4-FFF2-40B4-BE49-F238E27FC236}">
                        <a16:creationId xmlns:a16="http://schemas.microsoft.com/office/drawing/2014/main" id="{552C8457-C19D-8F93-5DE7-1A59F6B7528B}"/>
                      </a:ext>
                    </a:extLst>
                  </p:cNvPr>
                  <p:cNvSpPr txBox="1"/>
                  <p:nvPr/>
                </p:nvSpPr>
                <p:spPr>
                  <a:xfrm>
                    <a:off x="659481" y="2119571"/>
                    <a:ext cx="3403538" cy="418512"/>
                  </a:xfrm>
                  <a:prstGeom prst="rect">
                    <a:avLst/>
                  </a:prstGeom>
                  <a:noFill/>
                </p:spPr>
                <p:txBody>
                  <a:bodyPr wrap="none" lIns="0" tIns="0" rIns="0" bIns="0" rtlCol="0">
                    <a:spAutoFit/>
                  </a:bodyPr>
                  <a:lstStyle/>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우리 미술 문화에 대한 이해를 바탕으로 정체성을 확립하고</a:t>
                    </a:r>
                    <a:r>
                      <a:rPr lang="en-US" altLang="ko-KR"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유연하고 개방적인 태도로 세계 미술 문화의 다원적 가치를 이해하고 </a:t>
                    </a:r>
                  </a:p>
                  <a:p>
                    <a:r>
                      <a:rPr lang="ko-KR" altLang="en-US" sz="9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존중하며 공동체의 발전에 참여할 수 있는 능력</a:t>
                    </a:r>
                  </a:p>
                </p:txBody>
              </p:sp>
            </p:grpSp>
          </p:grpSp>
        </p:grpSp>
        <p:grpSp>
          <p:nvGrpSpPr>
            <p:cNvPr id="154" name="그룹 153">
              <a:extLst>
                <a:ext uri="{FF2B5EF4-FFF2-40B4-BE49-F238E27FC236}">
                  <a16:creationId xmlns:a16="http://schemas.microsoft.com/office/drawing/2014/main" id="{2285CF06-E756-DC44-8878-E5C069178045}"/>
                </a:ext>
              </a:extLst>
            </p:cNvPr>
            <p:cNvGrpSpPr/>
            <p:nvPr/>
          </p:nvGrpSpPr>
          <p:grpSpPr>
            <a:xfrm>
              <a:off x="4100402" y="2317271"/>
              <a:ext cx="635008" cy="3530168"/>
              <a:chOff x="4213536" y="2317271"/>
              <a:chExt cx="747842" cy="3530168"/>
            </a:xfrm>
          </p:grpSpPr>
          <p:cxnSp>
            <p:nvCxnSpPr>
              <p:cNvPr id="197" name="직선 화살표 연결선 196">
                <a:extLst>
                  <a:ext uri="{FF2B5EF4-FFF2-40B4-BE49-F238E27FC236}">
                    <a16:creationId xmlns:a16="http://schemas.microsoft.com/office/drawing/2014/main" id="{E43F01FA-9295-557B-FB9E-D00A71235962}"/>
                  </a:ext>
                </a:extLst>
              </p:cNvPr>
              <p:cNvCxnSpPr>
                <a:cxnSpLocks/>
              </p:cNvCxnSpPr>
              <p:nvPr/>
            </p:nvCxnSpPr>
            <p:spPr>
              <a:xfrm>
                <a:off x="4216736" y="2317271"/>
                <a:ext cx="743884" cy="0"/>
              </a:xfrm>
              <a:prstGeom prst="straightConnector1">
                <a:avLst/>
              </a:prstGeom>
              <a:ln w="25400" cap="rnd">
                <a:solidFill>
                  <a:srgbClr val="189F98"/>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98" name="직선 화살표 연결선 197">
                <a:extLst>
                  <a:ext uri="{FF2B5EF4-FFF2-40B4-BE49-F238E27FC236}">
                    <a16:creationId xmlns:a16="http://schemas.microsoft.com/office/drawing/2014/main" id="{3DB40FE5-7DFC-C26C-CD75-F1E5BF66EFB0}"/>
                  </a:ext>
                </a:extLst>
              </p:cNvPr>
              <p:cNvCxnSpPr>
                <a:cxnSpLocks/>
              </p:cNvCxnSpPr>
              <p:nvPr/>
            </p:nvCxnSpPr>
            <p:spPr>
              <a:xfrm>
                <a:off x="4216736" y="3223649"/>
                <a:ext cx="743884" cy="0"/>
              </a:xfrm>
              <a:prstGeom prst="straightConnector1">
                <a:avLst/>
              </a:prstGeom>
              <a:ln w="25400" cap="rnd">
                <a:solidFill>
                  <a:srgbClr val="517BBF"/>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99" name="직선 화살표 연결선 198">
                <a:extLst>
                  <a:ext uri="{FF2B5EF4-FFF2-40B4-BE49-F238E27FC236}">
                    <a16:creationId xmlns:a16="http://schemas.microsoft.com/office/drawing/2014/main" id="{50F69709-24E7-A943-9FC7-ACBC6E145CF3}"/>
                  </a:ext>
                </a:extLst>
              </p:cNvPr>
              <p:cNvCxnSpPr>
                <a:cxnSpLocks/>
              </p:cNvCxnSpPr>
              <p:nvPr/>
            </p:nvCxnSpPr>
            <p:spPr>
              <a:xfrm>
                <a:off x="4216736" y="4058428"/>
                <a:ext cx="743884" cy="0"/>
              </a:xfrm>
              <a:prstGeom prst="straightConnector1">
                <a:avLst/>
              </a:prstGeom>
              <a:ln w="25400" cap="rnd">
                <a:solidFill>
                  <a:srgbClr val="55BD3D"/>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00" name="직선 화살표 연결선 199">
                <a:extLst>
                  <a:ext uri="{FF2B5EF4-FFF2-40B4-BE49-F238E27FC236}">
                    <a16:creationId xmlns:a16="http://schemas.microsoft.com/office/drawing/2014/main" id="{0DBE3C5D-846D-45AC-3C4E-A4C0373C5A62}"/>
                  </a:ext>
                </a:extLst>
              </p:cNvPr>
              <p:cNvCxnSpPr>
                <a:cxnSpLocks/>
              </p:cNvCxnSpPr>
              <p:nvPr/>
            </p:nvCxnSpPr>
            <p:spPr>
              <a:xfrm>
                <a:off x="4216736" y="4884455"/>
                <a:ext cx="743884" cy="0"/>
              </a:xfrm>
              <a:prstGeom prst="straightConnector1">
                <a:avLst/>
              </a:prstGeom>
              <a:ln w="25400" cap="rnd">
                <a:solidFill>
                  <a:srgbClr val="FF9E49"/>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01" name="직선 화살표 연결선 200">
                <a:extLst>
                  <a:ext uri="{FF2B5EF4-FFF2-40B4-BE49-F238E27FC236}">
                    <a16:creationId xmlns:a16="http://schemas.microsoft.com/office/drawing/2014/main" id="{C255CD4A-017F-7CDC-BAC9-E9183109191B}"/>
                  </a:ext>
                </a:extLst>
              </p:cNvPr>
              <p:cNvCxnSpPr>
                <a:cxnSpLocks/>
              </p:cNvCxnSpPr>
              <p:nvPr/>
            </p:nvCxnSpPr>
            <p:spPr>
              <a:xfrm>
                <a:off x="4216736" y="5712845"/>
                <a:ext cx="743884" cy="0"/>
              </a:xfrm>
              <a:prstGeom prst="straightConnector1">
                <a:avLst/>
              </a:prstGeom>
              <a:ln w="25400" cap="rnd">
                <a:solidFill>
                  <a:srgbClr val="E169A8"/>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02" name="직선 화살표 연결선 166">
                <a:extLst>
                  <a:ext uri="{FF2B5EF4-FFF2-40B4-BE49-F238E27FC236}">
                    <a16:creationId xmlns:a16="http://schemas.microsoft.com/office/drawing/2014/main" id="{2C909E77-5635-32E0-0C87-41FE069918E0}"/>
                  </a:ext>
                </a:extLst>
              </p:cNvPr>
              <p:cNvCxnSpPr>
                <a:cxnSpLocks/>
              </p:cNvCxnSpPr>
              <p:nvPr/>
            </p:nvCxnSpPr>
            <p:spPr>
              <a:xfrm>
                <a:off x="4213536" y="2417887"/>
                <a:ext cx="747842" cy="2661590"/>
              </a:xfrm>
              <a:prstGeom prst="bentConnector3">
                <a:avLst>
                  <a:gd name="adj1" fmla="val 62227"/>
                </a:avLst>
              </a:prstGeom>
              <a:ln w="25400" cap="rnd">
                <a:solidFill>
                  <a:srgbClr val="189F98"/>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03" name="직선 화살표 연결선 170">
                <a:extLst>
                  <a:ext uri="{FF2B5EF4-FFF2-40B4-BE49-F238E27FC236}">
                    <a16:creationId xmlns:a16="http://schemas.microsoft.com/office/drawing/2014/main" id="{FB6F0E2B-42A5-3702-1571-3CC9F0E36C79}"/>
                  </a:ext>
                </a:extLst>
              </p:cNvPr>
              <p:cNvCxnSpPr>
                <a:cxnSpLocks/>
              </p:cNvCxnSpPr>
              <p:nvPr/>
            </p:nvCxnSpPr>
            <p:spPr>
              <a:xfrm flipV="1">
                <a:off x="4213536" y="4714629"/>
                <a:ext cx="747842" cy="907548"/>
              </a:xfrm>
              <a:prstGeom prst="bentConnector3">
                <a:avLst>
                  <a:gd name="adj1" fmla="val 50000"/>
                </a:avLst>
              </a:prstGeom>
              <a:ln w="25400" cap="rnd">
                <a:solidFill>
                  <a:srgbClr val="E169A8"/>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04" name="직선 화살표 연결선 174">
                <a:extLst>
                  <a:ext uri="{FF2B5EF4-FFF2-40B4-BE49-F238E27FC236}">
                    <a16:creationId xmlns:a16="http://schemas.microsoft.com/office/drawing/2014/main" id="{EADA5BAD-24C7-5FA0-D7D2-34D7F7696A37}"/>
                  </a:ext>
                </a:extLst>
              </p:cNvPr>
              <p:cNvCxnSpPr>
                <a:cxnSpLocks/>
              </p:cNvCxnSpPr>
              <p:nvPr/>
            </p:nvCxnSpPr>
            <p:spPr>
              <a:xfrm>
                <a:off x="4213536" y="4969528"/>
                <a:ext cx="747842" cy="877911"/>
              </a:xfrm>
              <a:prstGeom prst="bentConnector3">
                <a:avLst>
                  <a:gd name="adj1" fmla="val 37773"/>
                </a:avLst>
              </a:prstGeom>
              <a:ln w="25400" cap="rnd">
                <a:solidFill>
                  <a:srgbClr val="FF9E49"/>
                </a:solidFill>
                <a:prstDash val="sysDot"/>
                <a:tailEnd type="triangle"/>
              </a:ln>
            </p:spPr>
            <p:style>
              <a:lnRef idx="1">
                <a:schemeClr val="accent1"/>
              </a:lnRef>
              <a:fillRef idx="0">
                <a:schemeClr val="accent1"/>
              </a:fillRef>
              <a:effectRef idx="0">
                <a:schemeClr val="accent1"/>
              </a:effectRef>
              <a:fontRef idx="minor">
                <a:schemeClr val="tx1"/>
              </a:fontRef>
            </p:style>
          </p:cxnSp>
        </p:grpSp>
        <p:grpSp>
          <p:nvGrpSpPr>
            <p:cNvPr id="155" name="그룹 154">
              <a:extLst>
                <a:ext uri="{FF2B5EF4-FFF2-40B4-BE49-F238E27FC236}">
                  <a16:creationId xmlns:a16="http://schemas.microsoft.com/office/drawing/2014/main" id="{B955E806-2B5C-BA3F-7AD1-1FB53327EA56}"/>
                </a:ext>
              </a:extLst>
            </p:cNvPr>
            <p:cNvGrpSpPr/>
            <p:nvPr/>
          </p:nvGrpSpPr>
          <p:grpSpPr>
            <a:xfrm>
              <a:off x="4735411" y="1343366"/>
              <a:ext cx="3946731" cy="4822484"/>
              <a:chOff x="4735411" y="1343366"/>
              <a:chExt cx="3946731" cy="4822484"/>
            </a:xfrm>
          </p:grpSpPr>
          <p:grpSp>
            <p:nvGrpSpPr>
              <p:cNvPr id="156" name="그룹 155">
                <a:extLst>
                  <a:ext uri="{FF2B5EF4-FFF2-40B4-BE49-F238E27FC236}">
                    <a16:creationId xmlns:a16="http://schemas.microsoft.com/office/drawing/2014/main" id="{2A406060-6936-669E-CACB-43E384FB7188}"/>
                  </a:ext>
                </a:extLst>
              </p:cNvPr>
              <p:cNvGrpSpPr/>
              <p:nvPr/>
            </p:nvGrpSpPr>
            <p:grpSpPr>
              <a:xfrm>
                <a:off x="4735411" y="1343366"/>
                <a:ext cx="3946730" cy="454251"/>
                <a:chOff x="4641011" y="1343366"/>
                <a:chExt cx="3946730" cy="454251"/>
              </a:xfrm>
            </p:grpSpPr>
            <p:sp>
              <p:nvSpPr>
                <p:cNvPr id="195" name="자유형: 도형 194">
                  <a:extLst>
                    <a:ext uri="{FF2B5EF4-FFF2-40B4-BE49-F238E27FC236}">
                      <a16:creationId xmlns:a16="http://schemas.microsoft.com/office/drawing/2014/main" id="{208F6670-681C-B850-64A3-1220450004DC}"/>
                    </a:ext>
                  </a:extLst>
                </p:cNvPr>
                <p:cNvSpPr/>
                <p:nvPr/>
              </p:nvSpPr>
              <p:spPr>
                <a:xfrm>
                  <a:off x="4641011" y="1343366"/>
                  <a:ext cx="3946730" cy="454251"/>
                </a:xfrm>
                <a:custGeom>
                  <a:avLst/>
                  <a:gdLst>
                    <a:gd name="connsiteX0" fmla="*/ 92335 w 3786555"/>
                    <a:gd name="connsiteY0" fmla="*/ 0 h 458439"/>
                    <a:gd name="connsiteX1" fmla="*/ 3694220 w 3786555"/>
                    <a:gd name="connsiteY1" fmla="*/ 0 h 458439"/>
                    <a:gd name="connsiteX2" fmla="*/ 3786555 w 3786555"/>
                    <a:gd name="connsiteY2" fmla="*/ 92335 h 458439"/>
                    <a:gd name="connsiteX3" fmla="*/ 3786555 w 3786555"/>
                    <a:gd name="connsiteY3" fmla="*/ 458439 h 458439"/>
                    <a:gd name="connsiteX4" fmla="*/ 3692101 w 3786555"/>
                    <a:gd name="connsiteY4" fmla="*/ 363985 h 458439"/>
                    <a:gd name="connsiteX5" fmla="*/ 94454 w 3786555"/>
                    <a:gd name="connsiteY5" fmla="*/ 363985 h 458439"/>
                    <a:gd name="connsiteX6" fmla="*/ 0 w 3786555"/>
                    <a:gd name="connsiteY6" fmla="*/ 458439 h 458439"/>
                    <a:gd name="connsiteX7" fmla="*/ 0 w 3786555"/>
                    <a:gd name="connsiteY7" fmla="*/ 92335 h 458439"/>
                    <a:gd name="connsiteX8" fmla="*/ 92335 w 3786555"/>
                    <a:gd name="connsiteY8" fmla="*/ 0 h 45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6555" h="458439">
                      <a:moveTo>
                        <a:pt x="92335" y="0"/>
                      </a:moveTo>
                      <a:lnTo>
                        <a:pt x="3694220" y="0"/>
                      </a:lnTo>
                      <a:cubicBezTo>
                        <a:pt x="3745215" y="0"/>
                        <a:pt x="3786555" y="41340"/>
                        <a:pt x="3786555" y="92335"/>
                      </a:cubicBezTo>
                      <a:lnTo>
                        <a:pt x="3786555" y="458439"/>
                      </a:lnTo>
                      <a:cubicBezTo>
                        <a:pt x="3786555" y="406273"/>
                        <a:pt x="3744267" y="363985"/>
                        <a:pt x="3692101" y="363985"/>
                      </a:cubicBezTo>
                      <a:lnTo>
                        <a:pt x="94454" y="363985"/>
                      </a:lnTo>
                      <a:cubicBezTo>
                        <a:pt x="42288" y="363985"/>
                        <a:pt x="0" y="406273"/>
                        <a:pt x="0" y="458439"/>
                      </a:cubicBezTo>
                      <a:lnTo>
                        <a:pt x="0" y="92335"/>
                      </a:lnTo>
                      <a:cubicBezTo>
                        <a:pt x="0" y="41340"/>
                        <a:pt x="41340" y="0"/>
                        <a:pt x="92335" y="0"/>
                      </a:cubicBezTo>
                      <a:close/>
                    </a:path>
                  </a:pathLst>
                </a:custGeom>
                <a:solidFill>
                  <a:srgbClr val="3275B9"/>
                </a:solidFill>
                <a:ln w="92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196" name="TextBox 195">
                  <a:extLst>
                    <a:ext uri="{FF2B5EF4-FFF2-40B4-BE49-F238E27FC236}">
                      <a16:creationId xmlns:a16="http://schemas.microsoft.com/office/drawing/2014/main" id="{637F7BDC-B9AB-16F5-F7EC-23468915EA3A}"/>
                    </a:ext>
                  </a:extLst>
                </p:cNvPr>
                <p:cNvSpPr txBox="1"/>
                <p:nvPr/>
              </p:nvSpPr>
              <p:spPr>
                <a:xfrm>
                  <a:off x="5150835" y="1395645"/>
                  <a:ext cx="2927083" cy="261610"/>
                </a:xfrm>
                <a:prstGeom prst="rect">
                  <a:avLst/>
                </a:prstGeom>
                <a:noFill/>
              </p:spPr>
              <p:txBody>
                <a:bodyPr wrap="none" lIns="0" tIns="0" rIns="0" bIns="0" rtlCol="0" anchor="ctr">
                  <a:spAutoFit/>
                </a:bodyPr>
                <a:lstStyle>
                  <a:defPPr>
                    <a:defRPr lang="ko-KR"/>
                  </a:defPPr>
                  <a:lvl1pPr algn="ctr">
                    <a:defRPr sz="1500">
                      <a:ln>
                        <a:solidFill>
                          <a:srgbClr val="189F98">
                            <a:alpha val="0"/>
                          </a:srgbClr>
                        </a:solidFill>
                      </a:ln>
                      <a:solidFill>
                        <a:schemeClr val="tx1">
                          <a:lumMod val="85000"/>
                          <a:lumOff val="15000"/>
                        </a:schemeClr>
                      </a:solidFill>
                      <a:latin typeface="엘리스 DX널리체 Bold" panose="020B0600000101010101" pitchFamily="50" charset="-127"/>
                      <a:ea typeface="엘리스 DX널리체 Bold" panose="020B0600000101010101" pitchFamily="50" charset="-127"/>
                    </a:defRPr>
                  </a:lvl1pPr>
                </a:lstStyle>
                <a:p>
                  <a:r>
                    <a:rPr lang="en-US" altLang="ko-KR" sz="1700" dirty="0">
                      <a:solidFill>
                        <a:srgbClr val="FFFFFF"/>
                      </a:solidFill>
                      <a:latin typeface="Kim jung chul Gothic Bold" panose="020B0803000000000000" pitchFamily="50" charset="-127"/>
                      <a:ea typeface="Kim jung chul Gothic Bold" panose="020B0803000000000000" pitchFamily="50" charset="-127"/>
                    </a:rPr>
                    <a:t>2022 </a:t>
                  </a:r>
                  <a:r>
                    <a:rPr lang="ko-KR" altLang="en-US" sz="1700" dirty="0">
                      <a:solidFill>
                        <a:srgbClr val="FFFFFF"/>
                      </a:solidFill>
                      <a:latin typeface="Kim jung chul Gothic Bold" panose="020B0803000000000000" pitchFamily="50" charset="-127"/>
                      <a:ea typeface="Kim jung chul Gothic Bold" panose="020B0803000000000000" pitchFamily="50" charset="-127"/>
                    </a:rPr>
                    <a:t>개정 미술과 교육과정 역량</a:t>
                  </a:r>
                </a:p>
              </p:txBody>
            </p:sp>
          </p:grpSp>
          <p:grpSp>
            <p:nvGrpSpPr>
              <p:cNvPr id="157" name="그룹 156">
                <a:extLst>
                  <a:ext uri="{FF2B5EF4-FFF2-40B4-BE49-F238E27FC236}">
                    <a16:creationId xmlns:a16="http://schemas.microsoft.com/office/drawing/2014/main" id="{40E0C4B3-54DE-7AD6-4C24-2B181EB7AF80}"/>
                  </a:ext>
                </a:extLst>
              </p:cNvPr>
              <p:cNvGrpSpPr/>
              <p:nvPr/>
            </p:nvGrpSpPr>
            <p:grpSpPr>
              <a:xfrm>
                <a:off x="4735411" y="1763066"/>
                <a:ext cx="3946731" cy="836422"/>
                <a:chOff x="4735411" y="1763065"/>
                <a:chExt cx="3946731" cy="838495"/>
              </a:xfrm>
            </p:grpSpPr>
            <p:sp>
              <p:nvSpPr>
                <p:cNvPr id="191" name="사각형: 둥근 모서리 190">
                  <a:extLst>
                    <a:ext uri="{FF2B5EF4-FFF2-40B4-BE49-F238E27FC236}">
                      <a16:creationId xmlns:a16="http://schemas.microsoft.com/office/drawing/2014/main" id="{8BC8A155-AEE5-61DE-E21C-8CA1A84814E6}"/>
                    </a:ext>
                  </a:extLst>
                </p:cNvPr>
                <p:cNvSpPr/>
                <p:nvPr/>
              </p:nvSpPr>
              <p:spPr>
                <a:xfrm>
                  <a:off x="4735411" y="1763065"/>
                  <a:ext cx="3946731" cy="838495"/>
                </a:xfrm>
                <a:prstGeom prst="roundRect">
                  <a:avLst>
                    <a:gd name="adj" fmla="val 9908"/>
                  </a:avLst>
                </a:prstGeom>
                <a:solidFill>
                  <a:srgbClr val="DCE8F3"/>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nvGrpSpPr>
                <p:cNvPr id="192" name="그룹 191">
                  <a:extLst>
                    <a:ext uri="{FF2B5EF4-FFF2-40B4-BE49-F238E27FC236}">
                      <a16:creationId xmlns:a16="http://schemas.microsoft.com/office/drawing/2014/main" id="{CA84CCB1-78D2-259D-F918-1B09198B4A7B}"/>
                    </a:ext>
                  </a:extLst>
                </p:cNvPr>
                <p:cNvGrpSpPr/>
                <p:nvPr/>
              </p:nvGrpSpPr>
              <p:grpSpPr>
                <a:xfrm>
                  <a:off x="4838288" y="1834290"/>
                  <a:ext cx="3513782" cy="697247"/>
                  <a:chOff x="659481" y="1915215"/>
                  <a:chExt cx="3322262" cy="674339"/>
                </a:xfrm>
              </p:grpSpPr>
              <p:sp>
                <p:nvSpPr>
                  <p:cNvPr id="193" name="TextBox 192">
                    <a:extLst>
                      <a:ext uri="{FF2B5EF4-FFF2-40B4-BE49-F238E27FC236}">
                        <a16:creationId xmlns:a16="http://schemas.microsoft.com/office/drawing/2014/main" id="{BF11DC73-E6F4-BAB7-0EB1-F0EB42067E6E}"/>
                      </a:ext>
                    </a:extLst>
                  </p:cNvPr>
                  <p:cNvSpPr txBox="1"/>
                  <p:nvPr/>
                </p:nvSpPr>
                <p:spPr>
                  <a:xfrm>
                    <a:off x="659481" y="1915215"/>
                    <a:ext cx="1054879" cy="178599"/>
                  </a:xfrm>
                  <a:prstGeom prst="rect">
                    <a:avLst/>
                  </a:prstGeom>
                  <a:noFill/>
                </p:spPr>
                <p:txBody>
                  <a:bodyPr wrap="none" lIns="0" tIns="0" rIns="0" bIns="0" rtlCol="0" anchor="ctr">
                    <a:spAutoFit/>
                  </a:bodyPr>
                  <a:lstStyle/>
                  <a:p>
                    <a:r>
                      <a:rPr lang="ko-KR" altLang="en-US" sz="1200" dirty="0">
                        <a:ln>
                          <a:solidFill>
                            <a:srgbClr val="189F98">
                              <a:alpha val="0"/>
                            </a:srgbClr>
                          </a:solidFill>
                        </a:ln>
                        <a:solidFill>
                          <a:srgbClr val="189F98"/>
                        </a:solidFill>
                        <a:latin typeface="Kim jung chul Gothic Bold" panose="020B0803000000000000" pitchFamily="50" charset="-127"/>
                        <a:ea typeface="Kim jung chul Gothic Bold" panose="020B0803000000000000" pitchFamily="50" charset="-127"/>
                      </a:rPr>
                      <a:t>심미적 감성 역량 </a:t>
                    </a:r>
                  </a:p>
                </p:txBody>
              </p:sp>
              <p:sp>
                <p:nvSpPr>
                  <p:cNvPr id="194" name="TextBox 193">
                    <a:extLst>
                      <a:ext uri="{FF2B5EF4-FFF2-40B4-BE49-F238E27FC236}">
                        <a16:creationId xmlns:a16="http://schemas.microsoft.com/office/drawing/2014/main" id="{0E69EA3A-6036-5643-9ED8-2E88B3A47DC0}"/>
                      </a:ext>
                    </a:extLst>
                  </p:cNvPr>
                  <p:cNvSpPr txBox="1"/>
                  <p:nvPr/>
                </p:nvSpPr>
                <p:spPr>
                  <a:xfrm>
                    <a:off x="659481" y="2119571"/>
                    <a:ext cx="3322262" cy="469983"/>
                  </a:xfrm>
                  <a:prstGeom prst="rect">
                    <a:avLst/>
                  </a:prstGeom>
                  <a:noFill/>
                </p:spPr>
                <p:txBody>
                  <a:bodyPr wrap="none" lIns="0" tIns="0" rIns="0" bIns="0" rtlCol="0">
                    <a:spAutoFit/>
                  </a:bodyPr>
                  <a:lstStyle/>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대상과 현상에 대한 미적 감수성을 바탕으로 인간의 삶과 문화에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대해 공감적으로 이해하고 심미적 가치를 발견하여 내면화할 수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있는 능력</a:t>
                    </a:r>
                  </a:p>
                </p:txBody>
              </p:sp>
            </p:grpSp>
          </p:grpSp>
          <p:grpSp>
            <p:nvGrpSpPr>
              <p:cNvPr id="158" name="그룹 157">
                <a:extLst>
                  <a:ext uri="{FF2B5EF4-FFF2-40B4-BE49-F238E27FC236}">
                    <a16:creationId xmlns:a16="http://schemas.microsoft.com/office/drawing/2014/main" id="{33910B2D-5005-9A39-8DA1-9F8F466C15E7}"/>
                  </a:ext>
                </a:extLst>
              </p:cNvPr>
              <p:cNvGrpSpPr/>
              <p:nvPr/>
            </p:nvGrpSpPr>
            <p:grpSpPr>
              <a:xfrm>
                <a:off x="4735411" y="2656147"/>
                <a:ext cx="3946731" cy="986398"/>
                <a:chOff x="4735411" y="2652766"/>
                <a:chExt cx="3946731" cy="995309"/>
              </a:xfrm>
            </p:grpSpPr>
            <p:sp>
              <p:nvSpPr>
                <p:cNvPr id="187" name="사각형: 둥근 모서리 186">
                  <a:extLst>
                    <a:ext uri="{FF2B5EF4-FFF2-40B4-BE49-F238E27FC236}">
                      <a16:creationId xmlns:a16="http://schemas.microsoft.com/office/drawing/2014/main" id="{5B229591-BA1C-7E36-257E-3F4C4D576389}"/>
                    </a:ext>
                  </a:extLst>
                </p:cNvPr>
                <p:cNvSpPr/>
                <p:nvPr/>
              </p:nvSpPr>
              <p:spPr>
                <a:xfrm>
                  <a:off x="4735411" y="2652766"/>
                  <a:ext cx="3946731" cy="995309"/>
                </a:xfrm>
                <a:prstGeom prst="roundRect">
                  <a:avLst>
                    <a:gd name="adj" fmla="val 7994"/>
                  </a:avLst>
                </a:prstGeom>
                <a:solidFill>
                  <a:srgbClr val="DCE8F3"/>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nvGrpSpPr>
                <p:cNvPr id="188" name="그룹 187">
                  <a:extLst>
                    <a:ext uri="{FF2B5EF4-FFF2-40B4-BE49-F238E27FC236}">
                      <a16:creationId xmlns:a16="http://schemas.microsoft.com/office/drawing/2014/main" id="{76AF0581-3AA4-F8BB-5FAF-6D0686C12F6E}"/>
                    </a:ext>
                  </a:extLst>
                </p:cNvPr>
                <p:cNvGrpSpPr/>
                <p:nvPr/>
              </p:nvGrpSpPr>
              <p:grpSpPr>
                <a:xfrm>
                  <a:off x="4838288" y="2720685"/>
                  <a:ext cx="3658052" cy="865077"/>
                  <a:chOff x="659481" y="1914996"/>
                  <a:chExt cx="3458670" cy="831220"/>
                </a:xfrm>
              </p:grpSpPr>
              <p:sp>
                <p:nvSpPr>
                  <p:cNvPr id="189" name="TextBox 188">
                    <a:extLst>
                      <a:ext uri="{FF2B5EF4-FFF2-40B4-BE49-F238E27FC236}">
                        <a16:creationId xmlns:a16="http://schemas.microsoft.com/office/drawing/2014/main" id="{B16BB47D-E3CB-23F9-30B7-094AB7685AA1}"/>
                      </a:ext>
                    </a:extLst>
                  </p:cNvPr>
                  <p:cNvSpPr txBox="1"/>
                  <p:nvPr/>
                </p:nvSpPr>
                <p:spPr>
                  <a:xfrm>
                    <a:off x="659481" y="1914996"/>
                    <a:ext cx="876035" cy="179041"/>
                  </a:xfrm>
                  <a:prstGeom prst="rect">
                    <a:avLst/>
                  </a:prstGeom>
                  <a:noFill/>
                </p:spPr>
                <p:txBody>
                  <a:bodyPr wrap="none" lIns="0" tIns="0" rIns="0" bIns="0" rtlCol="0" anchor="ctr">
                    <a:spAutoFit/>
                  </a:bodyPr>
                  <a:lstStyle/>
                  <a:p>
                    <a:r>
                      <a:rPr lang="ko-KR" altLang="en-US" sz="1200"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창의</a:t>
                    </a:r>
                    <a:r>
                      <a:rPr lang="en-US" altLang="ko-KR" sz="1200"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a:t>
                    </a:r>
                    <a:r>
                      <a:rPr lang="ko-KR" altLang="en-US" sz="1200"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융합 역량</a:t>
                    </a:r>
                  </a:p>
                </p:txBody>
              </p:sp>
              <p:sp>
                <p:nvSpPr>
                  <p:cNvPr id="190" name="TextBox 189">
                    <a:extLst>
                      <a:ext uri="{FF2B5EF4-FFF2-40B4-BE49-F238E27FC236}">
                        <a16:creationId xmlns:a16="http://schemas.microsoft.com/office/drawing/2014/main" id="{A585E75B-5C44-40A2-41B8-2BA48CE004D2}"/>
                      </a:ext>
                    </a:extLst>
                  </p:cNvPr>
                  <p:cNvSpPr txBox="1"/>
                  <p:nvPr/>
                </p:nvSpPr>
                <p:spPr>
                  <a:xfrm>
                    <a:off x="659481" y="2119571"/>
                    <a:ext cx="3458670" cy="626645"/>
                  </a:xfrm>
                  <a:prstGeom prst="rect">
                    <a:avLst/>
                  </a:prstGeom>
                  <a:noFill/>
                </p:spPr>
                <p:txBody>
                  <a:bodyPr wrap="none" lIns="0" tIns="0" rIns="0" bIns="0" rtlCol="0">
                    <a:spAutoFit/>
                  </a:bodyPr>
                  <a:lstStyle/>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상상력을 바탕으로 다양한 매체를 활용하여 자신의 느낌과 생각을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창의적으로 표현하고</a:t>
                    </a:r>
                    <a:r>
                      <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활동 과정에 타 분야의 지식</a:t>
                    </a:r>
                    <a:r>
                      <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기술</a:t>
                    </a:r>
                    <a:r>
                      <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경험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등을 융합하여 새로운 가능성을 발견하고 삶과 연계한 문제를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해결할 수 있는 능력</a:t>
                    </a:r>
                  </a:p>
                </p:txBody>
              </p:sp>
            </p:grpSp>
          </p:grpSp>
          <p:grpSp>
            <p:nvGrpSpPr>
              <p:cNvPr id="159" name="그룹 158">
                <a:extLst>
                  <a:ext uri="{FF2B5EF4-FFF2-40B4-BE49-F238E27FC236}">
                    <a16:creationId xmlns:a16="http://schemas.microsoft.com/office/drawing/2014/main" id="{9154E418-2E35-939E-3BD4-C98F1A190277}"/>
                  </a:ext>
                </a:extLst>
              </p:cNvPr>
              <p:cNvGrpSpPr/>
              <p:nvPr/>
            </p:nvGrpSpPr>
            <p:grpSpPr>
              <a:xfrm>
                <a:off x="4735411" y="5329428"/>
                <a:ext cx="3946731" cy="836422"/>
                <a:chOff x="4735411" y="1763065"/>
                <a:chExt cx="3946731" cy="838495"/>
              </a:xfrm>
            </p:grpSpPr>
            <p:sp>
              <p:nvSpPr>
                <p:cNvPr id="178" name="사각형: 둥근 모서리 177">
                  <a:extLst>
                    <a:ext uri="{FF2B5EF4-FFF2-40B4-BE49-F238E27FC236}">
                      <a16:creationId xmlns:a16="http://schemas.microsoft.com/office/drawing/2014/main" id="{584EEB7F-640A-1EAD-12A8-1BCCE5BB8375}"/>
                    </a:ext>
                  </a:extLst>
                </p:cNvPr>
                <p:cNvSpPr/>
                <p:nvPr/>
              </p:nvSpPr>
              <p:spPr>
                <a:xfrm>
                  <a:off x="4735411" y="1763065"/>
                  <a:ext cx="3946731" cy="838495"/>
                </a:xfrm>
                <a:prstGeom prst="roundRect">
                  <a:avLst>
                    <a:gd name="adj" fmla="val 9908"/>
                  </a:avLst>
                </a:prstGeom>
                <a:solidFill>
                  <a:srgbClr val="DCE8F3"/>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nvGrpSpPr>
                <p:cNvPr id="179" name="그룹 178">
                  <a:extLst>
                    <a:ext uri="{FF2B5EF4-FFF2-40B4-BE49-F238E27FC236}">
                      <a16:creationId xmlns:a16="http://schemas.microsoft.com/office/drawing/2014/main" id="{93C01450-0542-7E48-004F-A12BACFD08FE}"/>
                    </a:ext>
                  </a:extLst>
                </p:cNvPr>
                <p:cNvGrpSpPr/>
                <p:nvPr/>
              </p:nvGrpSpPr>
              <p:grpSpPr>
                <a:xfrm>
                  <a:off x="4838288" y="1834061"/>
                  <a:ext cx="3629199" cy="697476"/>
                  <a:chOff x="659481" y="1914994"/>
                  <a:chExt cx="3431390" cy="674561"/>
                </a:xfrm>
              </p:grpSpPr>
              <p:sp>
                <p:nvSpPr>
                  <p:cNvPr id="185" name="TextBox 184">
                    <a:extLst>
                      <a:ext uri="{FF2B5EF4-FFF2-40B4-BE49-F238E27FC236}">
                        <a16:creationId xmlns:a16="http://schemas.microsoft.com/office/drawing/2014/main" id="{EE18C8A6-A308-F17E-174C-3872CE573C0B}"/>
                      </a:ext>
                    </a:extLst>
                  </p:cNvPr>
                  <p:cNvSpPr txBox="1"/>
                  <p:nvPr/>
                </p:nvSpPr>
                <p:spPr>
                  <a:xfrm>
                    <a:off x="659481" y="1914994"/>
                    <a:ext cx="718409" cy="179042"/>
                  </a:xfrm>
                  <a:prstGeom prst="rect">
                    <a:avLst/>
                  </a:prstGeom>
                  <a:noFill/>
                </p:spPr>
                <p:txBody>
                  <a:bodyPr wrap="none" lIns="0" tIns="0" rIns="0" bIns="0" rtlCol="0" anchor="ctr">
                    <a:spAutoFit/>
                  </a:bodyPr>
                  <a:lstStyle/>
                  <a:p>
                    <a:r>
                      <a:rPr lang="ko-KR" altLang="en-US" sz="1200" dirty="0">
                        <a:ln>
                          <a:solidFill>
                            <a:srgbClr val="189F98">
                              <a:alpha val="0"/>
                            </a:srgbClr>
                          </a:solidFill>
                        </a:ln>
                        <a:solidFill>
                          <a:srgbClr val="E169A8"/>
                        </a:solidFill>
                        <a:latin typeface="Kim jung chul Gothic Bold" panose="020B0803000000000000" pitchFamily="50" charset="-127"/>
                        <a:ea typeface="Kim jung chul Gothic Bold" panose="020B0803000000000000" pitchFamily="50" charset="-127"/>
                      </a:rPr>
                      <a:t>공동체 역량</a:t>
                    </a:r>
                  </a:p>
                </p:txBody>
              </p:sp>
              <p:sp>
                <p:nvSpPr>
                  <p:cNvPr id="186" name="TextBox 185">
                    <a:extLst>
                      <a:ext uri="{FF2B5EF4-FFF2-40B4-BE49-F238E27FC236}">
                        <a16:creationId xmlns:a16="http://schemas.microsoft.com/office/drawing/2014/main" id="{D7161723-7266-D6A4-F8DF-AB23228C9233}"/>
                      </a:ext>
                    </a:extLst>
                  </p:cNvPr>
                  <p:cNvSpPr txBox="1"/>
                  <p:nvPr/>
                </p:nvSpPr>
                <p:spPr>
                  <a:xfrm>
                    <a:off x="659481" y="2119571"/>
                    <a:ext cx="3431390" cy="469984"/>
                  </a:xfrm>
                  <a:prstGeom prst="rect">
                    <a:avLst/>
                  </a:prstGeom>
                  <a:noFill/>
                </p:spPr>
                <p:txBody>
                  <a:bodyPr wrap="none" lIns="0" tIns="0" rIns="0" bIns="0" rtlCol="0">
                    <a:spAutoFit/>
                  </a:bodyPr>
                  <a:lstStyle/>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전통에서부터 동시대까지 미술 문화에 대한 이해를 바탕으로 다양한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문화를 존중하며 개방적이고 포용적인 태도로 인류 공동체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발전에 적극적이고 책임감 있게 참여할 수 있는 능력</a:t>
                    </a:r>
                  </a:p>
                </p:txBody>
              </p:sp>
            </p:grpSp>
          </p:grpSp>
          <p:grpSp>
            <p:nvGrpSpPr>
              <p:cNvPr id="160" name="그룹 159">
                <a:extLst>
                  <a:ext uri="{FF2B5EF4-FFF2-40B4-BE49-F238E27FC236}">
                    <a16:creationId xmlns:a16="http://schemas.microsoft.com/office/drawing/2014/main" id="{3086C96F-1309-11B0-B5F6-61F4F6AE155F}"/>
                  </a:ext>
                </a:extLst>
              </p:cNvPr>
              <p:cNvGrpSpPr/>
              <p:nvPr/>
            </p:nvGrpSpPr>
            <p:grpSpPr>
              <a:xfrm>
                <a:off x="4735411" y="3699204"/>
                <a:ext cx="3946731" cy="680485"/>
                <a:chOff x="4735411" y="3542469"/>
                <a:chExt cx="3946731" cy="686632"/>
              </a:xfrm>
            </p:grpSpPr>
            <p:sp>
              <p:nvSpPr>
                <p:cNvPr id="173" name="사각형: 둥근 모서리 172">
                  <a:extLst>
                    <a:ext uri="{FF2B5EF4-FFF2-40B4-BE49-F238E27FC236}">
                      <a16:creationId xmlns:a16="http://schemas.microsoft.com/office/drawing/2014/main" id="{C2664FC5-E5D5-5E83-B464-6C014275DEDB}"/>
                    </a:ext>
                  </a:extLst>
                </p:cNvPr>
                <p:cNvSpPr/>
                <p:nvPr/>
              </p:nvSpPr>
              <p:spPr>
                <a:xfrm>
                  <a:off x="4735411" y="3542469"/>
                  <a:ext cx="3946731" cy="686632"/>
                </a:xfrm>
                <a:prstGeom prst="roundRect">
                  <a:avLst>
                    <a:gd name="adj" fmla="val 9908"/>
                  </a:avLst>
                </a:prstGeom>
                <a:solidFill>
                  <a:srgbClr val="DCE8F3"/>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nvGrpSpPr>
                <p:cNvPr id="174" name="그룹 173">
                  <a:extLst>
                    <a:ext uri="{FF2B5EF4-FFF2-40B4-BE49-F238E27FC236}">
                      <a16:creationId xmlns:a16="http://schemas.microsoft.com/office/drawing/2014/main" id="{1F57F448-E2C0-CE05-9334-E932CB95A971}"/>
                    </a:ext>
                  </a:extLst>
                </p:cNvPr>
                <p:cNvGrpSpPr/>
                <p:nvPr/>
              </p:nvGrpSpPr>
              <p:grpSpPr>
                <a:xfrm>
                  <a:off x="4838288" y="3617632"/>
                  <a:ext cx="3510576" cy="538992"/>
                  <a:chOff x="659481" y="1914995"/>
                  <a:chExt cx="3319232" cy="517897"/>
                </a:xfrm>
              </p:grpSpPr>
              <p:sp>
                <p:nvSpPr>
                  <p:cNvPr id="176" name="TextBox 175">
                    <a:extLst>
                      <a:ext uri="{FF2B5EF4-FFF2-40B4-BE49-F238E27FC236}">
                        <a16:creationId xmlns:a16="http://schemas.microsoft.com/office/drawing/2014/main" id="{F659D61E-0FA4-FE08-1A26-955EC0C11F75}"/>
                      </a:ext>
                    </a:extLst>
                  </p:cNvPr>
                  <p:cNvSpPr txBox="1"/>
                  <p:nvPr/>
                </p:nvSpPr>
                <p:spPr>
                  <a:xfrm>
                    <a:off x="659481" y="1914995"/>
                    <a:ext cx="1054879" cy="179041"/>
                  </a:xfrm>
                  <a:prstGeom prst="rect">
                    <a:avLst/>
                  </a:prstGeom>
                  <a:noFill/>
                </p:spPr>
                <p:txBody>
                  <a:bodyPr wrap="none" lIns="0" tIns="0" rIns="0" bIns="0" rtlCol="0" anchor="ctr">
                    <a:spAutoFit/>
                  </a:bodyPr>
                  <a:lstStyle/>
                  <a:p>
                    <a:r>
                      <a:rPr lang="ko-KR" altLang="en-US" sz="1200" dirty="0">
                        <a:ln>
                          <a:solidFill>
                            <a:srgbClr val="189F98">
                              <a:alpha val="0"/>
                            </a:srgbClr>
                          </a:solidFill>
                        </a:ln>
                        <a:solidFill>
                          <a:srgbClr val="55BD3D"/>
                        </a:solidFill>
                        <a:latin typeface="Kim jung chul Gothic Bold" panose="020B0803000000000000" pitchFamily="50" charset="-127"/>
                        <a:ea typeface="Kim jung chul Gothic Bold" panose="020B0803000000000000" pitchFamily="50" charset="-127"/>
                      </a:rPr>
                      <a:t>시각적 소통 역량 </a:t>
                    </a:r>
                  </a:p>
                </p:txBody>
              </p:sp>
              <p:sp>
                <p:nvSpPr>
                  <p:cNvPr id="177" name="TextBox 176">
                    <a:extLst>
                      <a:ext uri="{FF2B5EF4-FFF2-40B4-BE49-F238E27FC236}">
                        <a16:creationId xmlns:a16="http://schemas.microsoft.com/office/drawing/2014/main" id="{D2AEFBA8-476A-0D34-528B-37CA66DAB0A5}"/>
                      </a:ext>
                    </a:extLst>
                  </p:cNvPr>
                  <p:cNvSpPr txBox="1"/>
                  <p:nvPr/>
                </p:nvSpPr>
                <p:spPr>
                  <a:xfrm>
                    <a:off x="659481" y="2119570"/>
                    <a:ext cx="3319232" cy="313322"/>
                  </a:xfrm>
                  <a:prstGeom prst="rect">
                    <a:avLst/>
                  </a:prstGeom>
                  <a:noFill/>
                </p:spPr>
                <p:txBody>
                  <a:bodyPr wrap="none" lIns="0" tIns="0" rIns="0" bIns="0" rtlCol="0">
                    <a:spAutoFit/>
                  </a:bodyPr>
                  <a:lstStyle/>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매체에 기반한 시각 문화를 비판적으로 이해하고 해석하며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이를 활용하여 시각적으로 소통할 수 있는 능력</a:t>
                    </a:r>
                  </a:p>
                </p:txBody>
              </p:sp>
            </p:grpSp>
          </p:grpSp>
          <p:grpSp>
            <p:nvGrpSpPr>
              <p:cNvPr id="161" name="그룹 160">
                <a:extLst>
                  <a:ext uri="{FF2B5EF4-FFF2-40B4-BE49-F238E27FC236}">
                    <a16:creationId xmlns:a16="http://schemas.microsoft.com/office/drawing/2014/main" id="{C911D61F-C3ED-6073-ECA4-332FF8429E46}"/>
                  </a:ext>
                </a:extLst>
              </p:cNvPr>
              <p:cNvGrpSpPr/>
              <p:nvPr/>
            </p:nvGrpSpPr>
            <p:grpSpPr>
              <a:xfrm>
                <a:off x="4735411" y="4436348"/>
                <a:ext cx="3946731" cy="836422"/>
                <a:chOff x="4735411" y="1763065"/>
                <a:chExt cx="3946731" cy="838495"/>
              </a:xfrm>
            </p:grpSpPr>
            <p:sp>
              <p:nvSpPr>
                <p:cNvPr id="168" name="사각형: 둥근 모서리 167">
                  <a:extLst>
                    <a:ext uri="{FF2B5EF4-FFF2-40B4-BE49-F238E27FC236}">
                      <a16:creationId xmlns:a16="http://schemas.microsoft.com/office/drawing/2014/main" id="{78A4E61D-D476-6AC9-135C-E22C3EC07119}"/>
                    </a:ext>
                  </a:extLst>
                </p:cNvPr>
                <p:cNvSpPr/>
                <p:nvPr/>
              </p:nvSpPr>
              <p:spPr>
                <a:xfrm>
                  <a:off x="4735411" y="1763065"/>
                  <a:ext cx="3946731" cy="838495"/>
                </a:xfrm>
                <a:prstGeom prst="roundRect">
                  <a:avLst>
                    <a:gd name="adj" fmla="val 9908"/>
                  </a:avLst>
                </a:prstGeom>
                <a:solidFill>
                  <a:srgbClr val="DCE8F3"/>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nvGrpSpPr>
                <p:cNvPr id="169" name="그룹 168">
                  <a:extLst>
                    <a:ext uri="{FF2B5EF4-FFF2-40B4-BE49-F238E27FC236}">
                      <a16:creationId xmlns:a16="http://schemas.microsoft.com/office/drawing/2014/main" id="{ECE8DCE3-8F05-D06D-AE05-6D051BE404CA}"/>
                    </a:ext>
                  </a:extLst>
                </p:cNvPr>
                <p:cNvGrpSpPr/>
                <p:nvPr/>
              </p:nvGrpSpPr>
              <p:grpSpPr>
                <a:xfrm>
                  <a:off x="4838288" y="1834064"/>
                  <a:ext cx="3558667" cy="697475"/>
                  <a:chOff x="659481" y="1914995"/>
                  <a:chExt cx="3364701" cy="674559"/>
                </a:xfrm>
              </p:grpSpPr>
              <p:sp>
                <p:nvSpPr>
                  <p:cNvPr id="170" name="TextBox 169">
                    <a:extLst>
                      <a:ext uri="{FF2B5EF4-FFF2-40B4-BE49-F238E27FC236}">
                        <a16:creationId xmlns:a16="http://schemas.microsoft.com/office/drawing/2014/main" id="{E8AA12B0-0AC2-1B1A-AD80-893A09CD74BF}"/>
                      </a:ext>
                    </a:extLst>
                  </p:cNvPr>
                  <p:cNvSpPr txBox="1"/>
                  <p:nvPr/>
                </p:nvSpPr>
                <p:spPr>
                  <a:xfrm>
                    <a:off x="659481" y="1914995"/>
                    <a:ext cx="751752" cy="179041"/>
                  </a:xfrm>
                  <a:prstGeom prst="rect">
                    <a:avLst/>
                  </a:prstGeom>
                  <a:noFill/>
                </p:spPr>
                <p:txBody>
                  <a:bodyPr wrap="none" lIns="0" tIns="0" rIns="0" bIns="0" rtlCol="0" anchor="ctr">
                    <a:spAutoFit/>
                  </a:bodyPr>
                  <a:lstStyle/>
                  <a:p>
                    <a:r>
                      <a:rPr lang="ko-KR" altLang="en-US" sz="1200" dirty="0">
                        <a:ln>
                          <a:solidFill>
                            <a:srgbClr val="189F98">
                              <a:alpha val="0"/>
                            </a:srgbClr>
                          </a:solidFill>
                        </a:ln>
                        <a:solidFill>
                          <a:srgbClr val="F58D53"/>
                        </a:solidFill>
                        <a:latin typeface="Kim jung chul Gothic Bold" panose="020B0803000000000000" pitchFamily="50" charset="-127"/>
                        <a:ea typeface="Kim jung chul Gothic Bold" panose="020B0803000000000000" pitchFamily="50" charset="-127"/>
                      </a:rPr>
                      <a:t>정체성 역량 </a:t>
                    </a:r>
                  </a:p>
                </p:txBody>
              </p:sp>
              <p:sp>
                <p:nvSpPr>
                  <p:cNvPr id="172" name="TextBox 171">
                    <a:extLst>
                      <a:ext uri="{FF2B5EF4-FFF2-40B4-BE49-F238E27FC236}">
                        <a16:creationId xmlns:a16="http://schemas.microsoft.com/office/drawing/2014/main" id="{8B7E508E-B973-32C8-8901-7BA8645599AE}"/>
                      </a:ext>
                    </a:extLst>
                  </p:cNvPr>
                  <p:cNvSpPr txBox="1"/>
                  <p:nvPr/>
                </p:nvSpPr>
                <p:spPr>
                  <a:xfrm>
                    <a:off x="659481" y="2119571"/>
                    <a:ext cx="3364701" cy="469983"/>
                  </a:xfrm>
                  <a:prstGeom prst="rect">
                    <a:avLst/>
                  </a:prstGeom>
                  <a:noFill/>
                </p:spPr>
                <p:txBody>
                  <a:bodyPr wrap="none" lIns="0" tIns="0" rIns="0" bIns="0" rtlCol="0">
                    <a:spAutoFit/>
                  </a:bodyPr>
                  <a:lstStyle/>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활동을 통해 독립적인 개인으로서 또한 자신이 속한 집단의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일원으로서 개인과 집단의 개별성과 고유성을 인식하고 성찰하여 </a:t>
                    </a:r>
                    <a:endParaRPr lang="en-US" altLang="ko-KR"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0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자아상과 세계관을 형성해 나갈 수 있는 능력</a:t>
                    </a:r>
                  </a:p>
                </p:txBody>
              </p:sp>
            </p:grpSp>
          </p:grpSp>
        </p:grpSp>
      </p:grpSp>
    </p:spTree>
    <p:extLst>
      <p:ext uri="{BB962C8B-B14F-4D97-AF65-F5344CB8AC3E}">
        <p14:creationId xmlns:p14="http://schemas.microsoft.com/office/powerpoint/2010/main" val="72866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20CF8F4F-69D4-EEDC-D7B1-5B113188353F}"/>
              </a:ext>
            </a:extLst>
          </p:cNvPr>
          <p:cNvGrpSpPr/>
          <p:nvPr/>
        </p:nvGrpSpPr>
        <p:grpSpPr>
          <a:xfrm>
            <a:off x="482202" y="1343646"/>
            <a:ext cx="8179596" cy="4133229"/>
            <a:chOff x="469104" y="1343646"/>
            <a:chExt cx="8179596" cy="4133229"/>
          </a:xfrm>
        </p:grpSpPr>
        <p:grpSp>
          <p:nvGrpSpPr>
            <p:cNvPr id="3" name="그룹 2">
              <a:extLst>
                <a:ext uri="{FF2B5EF4-FFF2-40B4-BE49-F238E27FC236}">
                  <a16:creationId xmlns:a16="http://schemas.microsoft.com/office/drawing/2014/main" id="{5BBBF013-DC61-DC1D-1B59-E1BB9FFB3A65}"/>
                </a:ext>
              </a:extLst>
            </p:cNvPr>
            <p:cNvGrpSpPr/>
            <p:nvPr/>
          </p:nvGrpSpPr>
          <p:grpSpPr>
            <a:xfrm>
              <a:off x="469104" y="1343646"/>
              <a:ext cx="3927778" cy="4133229"/>
              <a:chOff x="469104" y="1343646"/>
              <a:chExt cx="3927778" cy="4133229"/>
            </a:xfrm>
          </p:grpSpPr>
          <p:grpSp>
            <p:nvGrpSpPr>
              <p:cNvPr id="18" name="그룹 17">
                <a:extLst>
                  <a:ext uri="{FF2B5EF4-FFF2-40B4-BE49-F238E27FC236}">
                    <a16:creationId xmlns:a16="http://schemas.microsoft.com/office/drawing/2014/main" id="{A12E0CC9-E081-B539-8C06-C34A134B5F1B}"/>
                  </a:ext>
                </a:extLst>
              </p:cNvPr>
              <p:cNvGrpSpPr/>
              <p:nvPr/>
            </p:nvGrpSpPr>
            <p:grpSpPr>
              <a:xfrm>
                <a:off x="474727" y="1343646"/>
                <a:ext cx="3922155" cy="416763"/>
                <a:chOff x="474727" y="1343646"/>
                <a:chExt cx="3922155" cy="416763"/>
              </a:xfrm>
            </p:grpSpPr>
            <p:sp>
              <p:nvSpPr>
                <p:cNvPr id="29" name="자유형: 도형 28">
                  <a:extLst>
                    <a:ext uri="{FF2B5EF4-FFF2-40B4-BE49-F238E27FC236}">
                      <a16:creationId xmlns:a16="http://schemas.microsoft.com/office/drawing/2014/main" id="{3864D970-87A8-EA68-85DD-C676D0F79F2B}"/>
                    </a:ext>
                  </a:extLst>
                </p:cNvPr>
                <p:cNvSpPr/>
                <p:nvPr/>
              </p:nvSpPr>
              <p:spPr>
                <a:xfrm>
                  <a:off x="474727" y="1343646"/>
                  <a:ext cx="3922155" cy="416763"/>
                </a:xfrm>
                <a:custGeom>
                  <a:avLst/>
                  <a:gdLst>
                    <a:gd name="connsiteX0" fmla="*/ 93319 w 3922155"/>
                    <a:gd name="connsiteY0" fmla="*/ 0 h 416763"/>
                    <a:gd name="connsiteX1" fmla="*/ 1746905 w 3922155"/>
                    <a:gd name="connsiteY1" fmla="*/ 0 h 416763"/>
                    <a:gd name="connsiteX2" fmla="*/ 3522810 w 3922155"/>
                    <a:gd name="connsiteY2" fmla="*/ 0 h 416763"/>
                    <a:gd name="connsiteX3" fmla="*/ 3611498 w 3922155"/>
                    <a:gd name="connsiteY3" fmla="*/ 0 h 416763"/>
                    <a:gd name="connsiteX4" fmla="*/ 3828836 w 3922155"/>
                    <a:gd name="connsiteY4" fmla="*/ 0 h 416763"/>
                    <a:gd name="connsiteX5" fmla="*/ 3922155 w 3922155"/>
                    <a:gd name="connsiteY5" fmla="*/ 83941 h 416763"/>
                    <a:gd name="connsiteX6" fmla="*/ 3922155 w 3922155"/>
                    <a:gd name="connsiteY6" fmla="*/ 416763 h 416763"/>
                    <a:gd name="connsiteX7" fmla="*/ 3826695 w 3922155"/>
                    <a:gd name="connsiteY7" fmla="*/ 330896 h 416763"/>
                    <a:gd name="connsiteX8" fmla="*/ 3611498 w 3922155"/>
                    <a:gd name="connsiteY8" fmla="*/ 330896 h 416763"/>
                    <a:gd name="connsiteX9" fmla="*/ 3522810 w 3922155"/>
                    <a:gd name="connsiteY9" fmla="*/ 330896 h 416763"/>
                    <a:gd name="connsiteX10" fmla="*/ 1746905 w 3922155"/>
                    <a:gd name="connsiteY10" fmla="*/ 330896 h 416763"/>
                    <a:gd name="connsiteX11" fmla="*/ 95461 w 3922155"/>
                    <a:gd name="connsiteY11" fmla="*/ 330896 h 416763"/>
                    <a:gd name="connsiteX12" fmla="*/ 0 w 3922155"/>
                    <a:gd name="connsiteY12" fmla="*/ 416763 h 416763"/>
                    <a:gd name="connsiteX13" fmla="*/ 0 w 3922155"/>
                    <a:gd name="connsiteY13" fmla="*/ 83941 h 416763"/>
                    <a:gd name="connsiteX14" fmla="*/ 93319 w 3922155"/>
                    <a:gd name="connsiteY14" fmla="*/ 0 h 41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2155" h="416763">
                      <a:moveTo>
                        <a:pt x="93319" y="0"/>
                      </a:moveTo>
                      <a:lnTo>
                        <a:pt x="1746905" y="0"/>
                      </a:lnTo>
                      <a:lnTo>
                        <a:pt x="3522810" y="0"/>
                      </a:lnTo>
                      <a:lnTo>
                        <a:pt x="3611498" y="0"/>
                      </a:lnTo>
                      <a:lnTo>
                        <a:pt x="3828836" y="0"/>
                      </a:lnTo>
                      <a:cubicBezTo>
                        <a:pt x="3880375" y="0"/>
                        <a:pt x="3922155" y="37582"/>
                        <a:pt x="3922155" y="83941"/>
                      </a:cubicBezTo>
                      <a:lnTo>
                        <a:pt x="3922155" y="416763"/>
                      </a:lnTo>
                      <a:cubicBezTo>
                        <a:pt x="3922155" y="369339"/>
                        <a:pt x="3879416" y="330896"/>
                        <a:pt x="3826695" y="330896"/>
                      </a:cubicBezTo>
                      <a:lnTo>
                        <a:pt x="3611498" y="330896"/>
                      </a:lnTo>
                      <a:lnTo>
                        <a:pt x="3522810" y="330896"/>
                      </a:lnTo>
                      <a:lnTo>
                        <a:pt x="1746905" y="330896"/>
                      </a:lnTo>
                      <a:lnTo>
                        <a:pt x="95461" y="330896"/>
                      </a:lnTo>
                      <a:cubicBezTo>
                        <a:pt x="42739" y="330896"/>
                        <a:pt x="0" y="369339"/>
                        <a:pt x="0" y="416763"/>
                      </a:cubicBezTo>
                      <a:lnTo>
                        <a:pt x="0" y="83941"/>
                      </a:lnTo>
                      <a:cubicBezTo>
                        <a:pt x="0" y="37582"/>
                        <a:pt x="41781" y="0"/>
                        <a:pt x="93319" y="0"/>
                      </a:cubicBezTo>
                      <a:close/>
                    </a:path>
                  </a:pathLst>
                </a:cu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Bold" panose="020B0803000000000000" pitchFamily="50" charset="-127"/>
                    <a:ea typeface="Kim jung chul Gothic Bold" panose="020B0803000000000000" pitchFamily="50" charset="-127"/>
                  </a:endParaRPr>
                </a:p>
              </p:txBody>
            </p:sp>
            <p:sp>
              <p:nvSpPr>
                <p:cNvPr id="30" name="TextBox 29">
                  <a:extLst>
                    <a:ext uri="{FF2B5EF4-FFF2-40B4-BE49-F238E27FC236}">
                      <a16:creationId xmlns:a16="http://schemas.microsoft.com/office/drawing/2014/main" id="{A9DC5779-4F46-0BA1-495B-C2DAEE8316E8}"/>
                    </a:ext>
                  </a:extLst>
                </p:cNvPr>
                <p:cNvSpPr txBox="1"/>
                <p:nvPr/>
              </p:nvSpPr>
              <p:spPr>
                <a:xfrm>
                  <a:off x="887303" y="1403899"/>
                  <a:ext cx="3097002" cy="215444"/>
                </a:xfrm>
                <a:prstGeom prst="rect">
                  <a:avLst/>
                </a:prstGeom>
                <a:noFill/>
              </p:spPr>
              <p:txBody>
                <a:bodyPr wrap="none" lIns="0" tIns="0" rIns="0" bIns="0" rtlCol="0" anchor="ctr">
                  <a:spAutoFit/>
                </a:bodyPr>
                <a:lstStyle>
                  <a:defPPr>
                    <a:defRPr lang="ko-KR"/>
                  </a:defPPr>
                  <a:lvl1pPr algn="ctr">
                    <a:defRPr sz="1500">
                      <a:ln>
                        <a:solidFill>
                          <a:srgbClr val="189F98">
                            <a:alpha val="0"/>
                          </a:srgbClr>
                        </a:solidFill>
                      </a:ln>
                      <a:solidFill>
                        <a:schemeClr val="tx1">
                          <a:lumMod val="85000"/>
                          <a:lumOff val="15000"/>
                        </a:schemeClr>
                      </a:solidFill>
                      <a:latin typeface="엘리스 DX널리체 Bold" panose="020B0600000101010101" pitchFamily="50" charset="-127"/>
                      <a:ea typeface="엘리스 DX널리체 Bold" panose="020B0600000101010101" pitchFamily="50" charset="-127"/>
                    </a:defRPr>
                  </a:lvl1pPr>
                </a:lstStyle>
                <a:p>
                  <a:r>
                    <a:rPr lang="en-US" altLang="ko-KR" sz="1400" b="1" dirty="0">
                      <a:solidFill>
                        <a:schemeClr val="bg1"/>
                      </a:solidFill>
                      <a:latin typeface="Kim jung chul Gothic Bold" panose="020B0803000000000000" pitchFamily="50" charset="-127"/>
                      <a:ea typeface="Kim jung chul Gothic Bold" panose="020B0803000000000000" pitchFamily="50" charset="-127"/>
                    </a:rPr>
                    <a:t>2022 </a:t>
                  </a:r>
                  <a:r>
                    <a:rPr lang="ko-KR" altLang="en-US" sz="1400" b="1" dirty="0">
                      <a:solidFill>
                        <a:schemeClr val="bg1"/>
                      </a:solidFill>
                      <a:latin typeface="Kim jung chul Gothic Bold" panose="020B0803000000000000" pitchFamily="50" charset="-127"/>
                      <a:ea typeface="Kim jung chul Gothic Bold" panose="020B0803000000000000" pitchFamily="50" charset="-127"/>
                    </a:rPr>
                    <a:t>개정 미술과 교육과정의 성격 </a:t>
                  </a:r>
                  <a:r>
                    <a:rPr lang="en-US" altLang="ko-KR" sz="1400" b="1"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400" b="1"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부분</a:t>
                  </a:r>
                  <a:r>
                    <a:rPr lang="en-US" altLang="ko-KR" sz="1400" b="1"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a:t>
                  </a:r>
                </a:p>
              </p:txBody>
            </p:sp>
          </p:grpSp>
          <p:grpSp>
            <p:nvGrpSpPr>
              <p:cNvPr id="19" name="그룹 18">
                <a:extLst>
                  <a:ext uri="{FF2B5EF4-FFF2-40B4-BE49-F238E27FC236}">
                    <a16:creationId xmlns:a16="http://schemas.microsoft.com/office/drawing/2014/main" id="{8B1E640E-AAA1-4301-3FBC-DE5DF865647F}"/>
                  </a:ext>
                </a:extLst>
              </p:cNvPr>
              <p:cNvGrpSpPr/>
              <p:nvPr/>
            </p:nvGrpSpPr>
            <p:grpSpPr>
              <a:xfrm>
                <a:off x="469104" y="1725569"/>
                <a:ext cx="3919114" cy="3751306"/>
                <a:chOff x="469104" y="1725569"/>
                <a:chExt cx="3919114" cy="3751306"/>
              </a:xfrm>
            </p:grpSpPr>
            <p:sp>
              <p:nvSpPr>
                <p:cNvPr id="27" name="사각형: 둥근 모서리 26">
                  <a:extLst>
                    <a:ext uri="{FF2B5EF4-FFF2-40B4-BE49-F238E27FC236}">
                      <a16:creationId xmlns:a16="http://schemas.microsoft.com/office/drawing/2014/main" id="{25D9D930-9B7F-9EEF-0CE5-099608D06DF6}"/>
                    </a:ext>
                  </a:extLst>
                </p:cNvPr>
                <p:cNvSpPr/>
                <p:nvPr/>
              </p:nvSpPr>
              <p:spPr>
                <a:xfrm>
                  <a:off x="469104" y="1725569"/>
                  <a:ext cx="3919114" cy="3751306"/>
                </a:xfrm>
                <a:prstGeom prst="roundRect">
                  <a:avLst>
                    <a:gd name="adj" fmla="val 2366"/>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Bold" panose="020B0803000000000000" pitchFamily="50" charset="-127"/>
                    <a:ea typeface="Kim jung chul Gothic Bold" panose="020B0803000000000000" pitchFamily="50" charset="-127"/>
                  </a:endParaRPr>
                </a:p>
              </p:txBody>
            </p:sp>
            <p:sp>
              <p:nvSpPr>
                <p:cNvPr id="28" name="사각형: 둥근 모서리 27">
                  <a:extLst>
                    <a:ext uri="{FF2B5EF4-FFF2-40B4-BE49-F238E27FC236}">
                      <a16:creationId xmlns:a16="http://schemas.microsoft.com/office/drawing/2014/main" id="{0CB80EA9-6F9A-0F27-DD03-A14617A74A61}"/>
                    </a:ext>
                  </a:extLst>
                </p:cNvPr>
                <p:cNvSpPr/>
                <p:nvPr/>
              </p:nvSpPr>
              <p:spPr>
                <a:xfrm>
                  <a:off x="530011" y="1793408"/>
                  <a:ext cx="3797300" cy="3615629"/>
                </a:xfrm>
                <a:prstGeom prst="roundRect">
                  <a:avLst>
                    <a:gd name="adj" fmla="val 1286"/>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Bold" panose="020B0803000000000000" pitchFamily="50" charset="-127"/>
                    <a:ea typeface="Kim jung chul Gothic Bold" panose="020B0803000000000000" pitchFamily="50" charset="-127"/>
                  </a:endParaRPr>
                </a:p>
              </p:txBody>
            </p:sp>
          </p:grpSp>
          <p:grpSp>
            <p:nvGrpSpPr>
              <p:cNvPr id="20" name="그룹 19">
                <a:extLst>
                  <a:ext uri="{FF2B5EF4-FFF2-40B4-BE49-F238E27FC236}">
                    <a16:creationId xmlns:a16="http://schemas.microsoft.com/office/drawing/2014/main" id="{C5436EA9-149C-9428-0608-A5979ECE70CD}"/>
                  </a:ext>
                </a:extLst>
              </p:cNvPr>
              <p:cNvGrpSpPr/>
              <p:nvPr/>
            </p:nvGrpSpPr>
            <p:grpSpPr>
              <a:xfrm>
                <a:off x="636621" y="1887593"/>
                <a:ext cx="3622787" cy="3427259"/>
                <a:chOff x="636621" y="1864635"/>
                <a:chExt cx="3622787" cy="3427259"/>
              </a:xfrm>
            </p:grpSpPr>
            <p:sp>
              <p:nvSpPr>
                <p:cNvPr id="21" name="TextBox 20">
                  <a:extLst>
                    <a:ext uri="{FF2B5EF4-FFF2-40B4-BE49-F238E27FC236}">
                      <a16:creationId xmlns:a16="http://schemas.microsoft.com/office/drawing/2014/main" id="{C45160C4-5910-A619-555C-242A6479C165}"/>
                    </a:ext>
                  </a:extLst>
                </p:cNvPr>
                <p:cNvSpPr txBox="1"/>
                <p:nvPr/>
              </p:nvSpPr>
              <p:spPr>
                <a:xfrm>
                  <a:off x="636621" y="1864635"/>
                  <a:ext cx="3417602" cy="607859"/>
                </a:xfrm>
                <a:prstGeom prst="rect">
                  <a:avLst/>
                </a:prstGeom>
                <a:noFill/>
              </p:spPr>
              <p:txBody>
                <a:bodyPr wrap="none" lIns="0" tIns="0" rIns="0" bIns="0" rtlCol="0">
                  <a:spAutoFit/>
                </a:bodyPr>
                <a:lstStyle/>
                <a:p>
                  <a:pPr>
                    <a:spcAft>
                      <a:spcPts val="300"/>
                    </a:spcAft>
                  </a:pPr>
                  <a:r>
                    <a:rPr lang="ko-KR" altLang="en-US"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초등학교와 중학교 미술 교과에서 학생들은 </a:t>
                  </a:r>
                  <a:r>
                    <a:rPr lang="ko-KR" altLang="en-US" sz="115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rPr>
                    <a:t>주변 대상과 </a:t>
                  </a:r>
                  <a:endParaRPr lang="en-US" altLang="ko-KR" sz="115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15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rPr>
                    <a:t>현상을 지각하고 반응하면서 미적 감각과 풍부한 감성을 </a:t>
                  </a:r>
                  <a:endParaRPr lang="en-US" altLang="ko-KR" sz="115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15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rPr>
                    <a:t>기른다</a:t>
                  </a:r>
                  <a:r>
                    <a:rPr lang="en-US" altLang="ko-KR" sz="115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rPr>
                    <a:t>. </a:t>
                  </a:r>
                </a:p>
              </p:txBody>
            </p:sp>
            <p:sp>
              <p:nvSpPr>
                <p:cNvPr id="22" name="TextBox 21">
                  <a:extLst>
                    <a:ext uri="{FF2B5EF4-FFF2-40B4-BE49-F238E27FC236}">
                      <a16:creationId xmlns:a16="http://schemas.microsoft.com/office/drawing/2014/main" id="{962B7609-01F7-42D6-1523-1352875D6C98}"/>
                    </a:ext>
                  </a:extLst>
                </p:cNvPr>
                <p:cNvSpPr txBox="1"/>
                <p:nvPr/>
              </p:nvSpPr>
              <p:spPr>
                <a:xfrm>
                  <a:off x="636621" y="2557781"/>
                  <a:ext cx="3446456" cy="607859"/>
                </a:xfrm>
                <a:prstGeom prst="rect">
                  <a:avLst/>
                </a:prstGeom>
                <a:noFill/>
              </p:spPr>
              <p:txBody>
                <a:bodyPr wrap="none" lIns="0" tIns="0" rIns="0" bIns="0" rtlCol="0">
                  <a:spAutoFit/>
                </a:bodyPr>
                <a:lstStyle/>
                <a:p>
                  <a:pPr>
                    <a:spcAft>
                      <a:spcPts val="300"/>
                    </a:spcAft>
                  </a:pPr>
                  <a:r>
                    <a:rPr lang="ko-KR" altLang="en-US" sz="11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또한 </a:t>
                  </a:r>
                  <a:r>
                    <a:rPr lang="ko-KR" altLang="en-US" sz="1150" b="1" dirty="0">
                      <a:ln>
                        <a:solidFill>
                          <a:schemeClr val="accent1">
                            <a:shade val="50000"/>
                            <a:alpha val="0"/>
                          </a:schemeClr>
                        </a:solidFill>
                      </a:ln>
                      <a:solidFill>
                        <a:srgbClr val="517BBF"/>
                      </a:solidFill>
                      <a:latin typeface="Kim jung chul Gothic Regular" panose="020B0503000000000000" pitchFamily="50" charset="-127"/>
                      <a:ea typeface="Kim jung chul Gothic Regular" panose="020B0503000000000000" pitchFamily="50" charset="-127"/>
                    </a:rPr>
                    <a:t>표현 과정에서 아이디어를 떠올리고 매체를 활용하여 </a:t>
                  </a:r>
                  <a:endParaRPr lang="en-US" altLang="ko-KR" sz="1150" b="1" dirty="0">
                    <a:ln>
                      <a:solidFill>
                        <a:schemeClr val="accent1">
                          <a:shade val="50000"/>
                          <a:alpha val="0"/>
                        </a:schemeClr>
                      </a:solidFill>
                    </a:ln>
                    <a:solidFill>
                      <a:srgbClr val="517BBF"/>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150" b="1" dirty="0">
                      <a:ln>
                        <a:solidFill>
                          <a:schemeClr val="accent1">
                            <a:shade val="50000"/>
                            <a:alpha val="0"/>
                          </a:schemeClr>
                        </a:solidFill>
                      </a:ln>
                      <a:solidFill>
                        <a:srgbClr val="517BBF"/>
                      </a:solidFill>
                      <a:latin typeface="Kim jung chul Gothic Regular" panose="020B0503000000000000" pitchFamily="50" charset="-127"/>
                      <a:ea typeface="Kim jung chul Gothic Regular" panose="020B0503000000000000" pitchFamily="50" charset="-127"/>
                    </a:rPr>
                    <a:t>물성을 탐색하며</a:t>
                  </a:r>
                  <a:r>
                    <a:rPr lang="en-US" altLang="ko-KR" sz="1150" b="1" dirty="0">
                      <a:ln>
                        <a:solidFill>
                          <a:schemeClr val="accent1">
                            <a:shade val="50000"/>
                            <a:alpha val="0"/>
                          </a:schemeClr>
                        </a:solidFill>
                      </a:ln>
                      <a:solidFill>
                        <a:srgbClr val="517BBF"/>
                      </a:solidFill>
                      <a:latin typeface="Kim jung chul Gothic Regular" panose="020B0503000000000000" pitchFamily="50" charset="-127"/>
                      <a:ea typeface="Kim jung chul Gothic Regular" panose="020B0503000000000000" pitchFamily="50" charset="-127"/>
                    </a:rPr>
                    <a:t>, </a:t>
                  </a:r>
                  <a:r>
                    <a:rPr lang="ko-KR" altLang="en-US" sz="1150" b="1" dirty="0">
                      <a:ln>
                        <a:solidFill>
                          <a:schemeClr val="accent1">
                            <a:shade val="50000"/>
                            <a:alpha val="0"/>
                          </a:schemeClr>
                        </a:solidFill>
                      </a:ln>
                      <a:solidFill>
                        <a:srgbClr val="517BBF"/>
                      </a:solidFill>
                      <a:latin typeface="Kim jung chul Gothic Regular" panose="020B0503000000000000" pitchFamily="50" charset="-127"/>
                      <a:ea typeface="Kim jung chul Gothic Regular" panose="020B0503000000000000" pitchFamily="50" charset="-127"/>
                    </a:rPr>
                    <a:t>새로운 시도를 모색하는 가운데 상상력을 </a:t>
                  </a:r>
                  <a:endParaRPr lang="en-US" altLang="ko-KR" sz="1150" b="1" dirty="0">
                    <a:ln>
                      <a:solidFill>
                        <a:schemeClr val="accent1">
                          <a:shade val="50000"/>
                          <a:alpha val="0"/>
                        </a:schemeClr>
                      </a:solidFill>
                    </a:ln>
                    <a:solidFill>
                      <a:srgbClr val="517BBF"/>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150" b="1" dirty="0">
                      <a:ln>
                        <a:solidFill>
                          <a:schemeClr val="accent1">
                            <a:shade val="50000"/>
                            <a:alpha val="0"/>
                          </a:schemeClr>
                        </a:solidFill>
                      </a:ln>
                      <a:solidFill>
                        <a:srgbClr val="517BBF"/>
                      </a:solidFill>
                      <a:latin typeface="Kim jung chul Gothic Regular" panose="020B0503000000000000" pitchFamily="50" charset="-127"/>
                      <a:ea typeface="Kim jung chul Gothic Regular" panose="020B0503000000000000" pitchFamily="50" charset="-127"/>
                    </a:rPr>
                    <a:t>발휘하는 등 창작의 역동성과 예술적 성취를 경험한다</a:t>
                  </a:r>
                  <a:r>
                    <a:rPr lang="en-US" altLang="ko-KR" sz="1150" b="1" dirty="0">
                      <a:ln>
                        <a:solidFill>
                          <a:schemeClr val="accent1">
                            <a:shade val="50000"/>
                            <a:alpha val="0"/>
                          </a:schemeClr>
                        </a:solidFill>
                      </a:ln>
                      <a:solidFill>
                        <a:srgbClr val="517BBF"/>
                      </a:solidFill>
                      <a:latin typeface="Kim jung chul Gothic Regular" panose="020B0503000000000000" pitchFamily="50" charset="-127"/>
                      <a:ea typeface="Kim jung chul Gothic Regular" panose="020B0503000000000000" pitchFamily="50" charset="-127"/>
                    </a:rPr>
                    <a:t>. </a:t>
                  </a:r>
                </a:p>
              </p:txBody>
            </p:sp>
            <p:sp>
              <p:nvSpPr>
                <p:cNvPr id="23" name="TextBox 22">
                  <a:extLst>
                    <a:ext uri="{FF2B5EF4-FFF2-40B4-BE49-F238E27FC236}">
                      <a16:creationId xmlns:a16="http://schemas.microsoft.com/office/drawing/2014/main" id="{0EA4598F-31C9-5CB1-FE90-879FB0D35D7D}"/>
                    </a:ext>
                  </a:extLst>
                </p:cNvPr>
                <p:cNvSpPr txBox="1"/>
                <p:nvPr/>
              </p:nvSpPr>
              <p:spPr>
                <a:xfrm>
                  <a:off x="636621" y="3250927"/>
                  <a:ext cx="3585918" cy="392415"/>
                </a:xfrm>
                <a:prstGeom prst="rect">
                  <a:avLst/>
                </a:prstGeom>
                <a:noFill/>
              </p:spPr>
              <p:txBody>
                <a:bodyPr wrap="none" lIns="0" tIns="0" rIns="0" bIns="0" rtlCol="0">
                  <a:spAutoFit/>
                </a:bodyPr>
                <a:lstStyle/>
                <a:p>
                  <a:pPr>
                    <a:spcAft>
                      <a:spcPts val="300"/>
                    </a:spcAft>
                  </a:pPr>
                  <a:r>
                    <a:rPr lang="ko-KR" altLang="en-US" sz="1150" b="1" dirty="0">
                      <a:ln>
                        <a:solidFill>
                          <a:schemeClr val="accent1">
                            <a:shade val="50000"/>
                            <a:alpha val="0"/>
                          </a:schemeClr>
                        </a:solidFill>
                      </a:ln>
                      <a:solidFill>
                        <a:srgbClr val="F58D53"/>
                      </a:solidFill>
                      <a:latin typeface="Kim jung chul Gothic Regular" panose="020B0503000000000000" pitchFamily="50" charset="-127"/>
                      <a:ea typeface="Kim jung chul Gothic Regular" panose="020B0503000000000000" pitchFamily="50" charset="-127"/>
                    </a:rPr>
                    <a:t>학생들은 다양한 시간과 장소를 배경으로 하는 미술 작품을 </a:t>
                  </a:r>
                  <a:endParaRPr lang="en-US" altLang="ko-KR" sz="1150" b="1" dirty="0">
                    <a:ln>
                      <a:solidFill>
                        <a:schemeClr val="accent1">
                          <a:shade val="50000"/>
                          <a:alpha val="0"/>
                        </a:schemeClr>
                      </a:solidFill>
                    </a:ln>
                    <a:solidFill>
                      <a:srgbClr val="F58D53"/>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150" b="1" dirty="0">
                      <a:ln>
                        <a:solidFill>
                          <a:schemeClr val="accent1">
                            <a:shade val="50000"/>
                            <a:alpha val="0"/>
                          </a:schemeClr>
                        </a:solidFill>
                      </a:ln>
                      <a:solidFill>
                        <a:srgbClr val="F58D53"/>
                      </a:solidFill>
                      <a:latin typeface="Kim jung chul Gothic Regular" panose="020B0503000000000000" pitchFamily="50" charset="-127"/>
                      <a:ea typeface="Kim jung chul Gothic Regular" panose="020B0503000000000000" pitchFamily="50" charset="-127"/>
                    </a:rPr>
                    <a:t>비판적으로 이해하고 활용하여 시각적으로 소통할 수 있다</a:t>
                  </a:r>
                  <a:r>
                    <a:rPr lang="en-US" altLang="ko-KR" sz="1150" b="1" dirty="0">
                      <a:ln>
                        <a:solidFill>
                          <a:schemeClr val="accent1">
                            <a:shade val="50000"/>
                            <a:alpha val="0"/>
                          </a:schemeClr>
                        </a:solidFill>
                      </a:ln>
                      <a:solidFill>
                        <a:srgbClr val="F58D53"/>
                      </a:solidFill>
                      <a:latin typeface="Kim jung chul Gothic Regular" panose="020B0503000000000000" pitchFamily="50" charset="-127"/>
                      <a:ea typeface="Kim jung chul Gothic Regular" panose="020B0503000000000000" pitchFamily="50" charset="-127"/>
                    </a:rPr>
                    <a:t>. </a:t>
                  </a:r>
                </a:p>
              </p:txBody>
            </p:sp>
            <p:sp>
              <p:nvSpPr>
                <p:cNvPr id="24" name="TextBox 23">
                  <a:extLst>
                    <a:ext uri="{FF2B5EF4-FFF2-40B4-BE49-F238E27FC236}">
                      <a16:creationId xmlns:a16="http://schemas.microsoft.com/office/drawing/2014/main" id="{AF197217-C450-28CF-287C-99ADEF983B58}"/>
                    </a:ext>
                  </a:extLst>
                </p:cNvPr>
                <p:cNvSpPr txBox="1"/>
                <p:nvPr/>
              </p:nvSpPr>
              <p:spPr>
                <a:xfrm>
                  <a:off x="636621" y="3728629"/>
                  <a:ext cx="3446456" cy="392415"/>
                </a:xfrm>
                <a:prstGeom prst="rect">
                  <a:avLst/>
                </a:prstGeom>
                <a:noFill/>
              </p:spPr>
              <p:txBody>
                <a:bodyPr wrap="none" lIns="0" tIns="0" rIns="0" bIns="0" rtlCol="0">
                  <a:spAutoFit/>
                </a:bodyPr>
                <a:lstStyle/>
                <a:p>
                  <a:pPr>
                    <a:spcAft>
                      <a:spcPts val="300"/>
                    </a:spcAft>
                  </a:pPr>
                  <a:r>
                    <a:rPr lang="ko-KR" altLang="en-US" sz="11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아울러</a:t>
                  </a:r>
                  <a:r>
                    <a:rPr lang="en-US" altLang="ko-KR" sz="11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150" b="1" dirty="0">
                      <a:ln>
                        <a:solidFill>
                          <a:schemeClr val="accent1">
                            <a:shade val="50000"/>
                            <a:alpha val="0"/>
                          </a:schemeClr>
                        </a:solidFill>
                      </a:ln>
                      <a:solidFill>
                        <a:srgbClr val="55BD3D"/>
                      </a:solidFill>
                      <a:latin typeface="Kim jung chul Gothic Regular" panose="020B0503000000000000" pitchFamily="50" charset="-127"/>
                      <a:ea typeface="Kim jung chul Gothic Regular" panose="020B0503000000000000" pitchFamily="50" charset="-127"/>
                    </a:rPr>
                    <a:t>미술을 매개로 사고하고 행동하며 자신과 세계와의 </a:t>
                  </a:r>
                  <a:endParaRPr lang="en-US" altLang="ko-KR" sz="1150" b="1" dirty="0">
                    <a:ln>
                      <a:solidFill>
                        <a:schemeClr val="accent1">
                          <a:shade val="50000"/>
                          <a:alpha val="0"/>
                        </a:schemeClr>
                      </a:solidFill>
                    </a:ln>
                    <a:solidFill>
                      <a:srgbClr val="55BD3D"/>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150" b="1" dirty="0">
                      <a:ln>
                        <a:solidFill>
                          <a:schemeClr val="accent1">
                            <a:shade val="50000"/>
                            <a:alpha val="0"/>
                          </a:schemeClr>
                        </a:solidFill>
                      </a:ln>
                      <a:solidFill>
                        <a:srgbClr val="55BD3D"/>
                      </a:solidFill>
                      <a:latin typeface="Kim jung chul Gothic Regular" panose="020B0503000000000000" pitchFamily="50" charset="-127"/>
                      <a:ea typeface="Kim jung chul Gothic Regular" panose="020B0503000000000000" pitchFamily="50" charset="-127"/>
                    </a:rPr>
                    <a:t>관계를 성찰하여 자신에 대한 이해를 확장할 수 있다</a:t>
                  </a:r>
                  <a:r>
                    <a:rPr lang="en-US" altLang="ko-KR" sz="1150" b="1" dirty="0">
                      <a:ln>
                        <a:solidFill>
                          <a:schemeClr val="accent1">
                            <a:shade val="50000"/>
                            <a:alpha val="0"/>
                          </a:schemeClr>
                        </a:solidFill>
                      </a:ln>
                      <a:solidFill>
                        <a:srgbClr val="55BD3D"/>
                      </a:solidFill>
                      <a:latin typeface="Kim jung chul Gothic Regular" panose="020B0503000000000000" pitchFamily="50" charset="-127"/>
                      <a:ea typeface="Kim jung chul Gothic Regular" panose="020B0503000000000000" pitchFamily="50" charset="-127"/>
                    </a:rPr>
                    <a:t>. </a:t>
                  </a:r>
                </a:p>
              </p:txBody>
            </p:sp>
            <p:sp>
              <p:nvSpPr>
                <p:cNvPr id="25" name="TextBox 24">
                  <a:extLst>
                    <a:ext uri="{FF2B5EF4-FFF2-40B4-BE49-F238E27FC236}">
                      <a16:creationId xmlns:a16="http://schemas.microsoft.com/office/drawing/2014/main" id="{3C43ACE4-1F8E-65A8-F888-54B73BCDD39F}"/>
                    </a:ext>
                  </a:extLst>
                </p:cNvPr>
                <p:cNvSpPr txBox="1"/>
                <p:nvPr/>
              </p:nvSpPr>
              <p:spPr>
                <a:xfrm>
                  <a:off x="636621" y="4206331"/>
                  <a:ext cx="3622787" cy="392415"/>
                </a:xfrm>
                <a:prstGeom prst="rect">
                  <a:avLst/>
                </a:prstGeom>
                <a:noFill/>
              </p:spPr>
              <p:txBody>
                <a:bodyPr wrap="none" lIns="0" tIns="0" rIns="0" bIns="0" rtlCol="0">
                  <a:spAutoFit/>
                </a:bodyPr>
                <a:lstStyle/>
                <a:p>
                  <a:pPr>
                    <a:spcAft>
                      <a:spcPts val="300"/>
                    </a:spcAft>
                  </a:pPr>
                  <a:r>
                    <a:rPr lang="ko-KR" altLang="en-US" sz="11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나아가 </a:t>
                  </a:r>
                  <a:r>
                    <a:rPr lang="ko-KR" altLang="en-US" sz="1150" b="1" dirty="0">
                      <a:ln>
                        <a:solidFill>
                          <a:schemeClr val="accent1">
                            <a:shade val="50000"/>
                            <a:alpha val="0"/>
                          </a:schemeClr>
                        </a:solidFill>
                      </a:ln>
                      <a:solidFill>
                        <a:srgbClr val="E169A8"/>
                      </a:solidFill>
                      <a:latin typeface="Kim jung chul Gothic Regular" panose="020B0503000000000000" pitchFamily="50" charset="-127"/>
                      <a:ea typeface="Kim jung chul Gothic Regular" panose="020B0503000000000000" pitchFamily="50" charset="-127"/>
                    </a:rPr>
                    <a:t>인류의 정신적</a:t>
                  </a:r>
                  <a:r>
                    <a:rPr lang="en-US" altLang="ko-KR" sz="1150" b="1" dirty="0">
                      <a:ln>
                        <a:solidFill>
                          <a:schemeClr val="accent1">
                            <a:shade val="50000"/>
                            <a:alpha val="0"/>
                          </a:schemeClr>
                        </a:solidFill>
                      </a:ln>
                      <a:solidFill>
                        <a:srgbClr val="E169A8"/>
                      </a:solidFill>
                      <a:latin typeface="Kim jung chul Gothic Regular" panose="020B0503000000000000" pitchFamily="50" charset="-127"/>
                      <a:ea typeface="Kim jung chul Gothic Regular" panose="020B0503000000000000" pitchFamily="50" charset="-127"/>
                    </a:rPr>
                    <a:t>, </a:t>
                  </a:r>
                  <a:r>
                    <a:rPr lang="ko-KR" altLang="en-US" sz="1150" b="1" dirty="0">
                      <a:ln>
                        <a:solidFill>
                          <a:schemeClr val="accent1">
                            <a:shade val="50000"/>
                            <a:alpha val="0"/>
                          </a:schemeClr>
                        </a:solidFill>
                      </a:ln>
                      <a:solidFill>
                        <a:srgbClr val="E169A8"/>
                      </a:solidFill>
                      <a:latin typeface="Kim jung chul Gothic Regular" panose="020B0503000000000000" pitchFamily="50" charset="-127"/>
                      <a:ea typeface="Kim jung chul Gothic Regular" panose="020B0503000000000000" pitchFamily="50" charset="-127"/>
                    </a:rPr>
                    <a:t>물질적 유산인 미술 문화를 존중하고 </a:t>
                  </a:r>
                  <a:endParaRPr lang="en-US" altLang="ko-KR" sz="1150" b="1" dirty="0">
                    <a:ln>
                      <a:solidFill>
                        <a:schemeClr val="accent1">
                          <a:shade val="50000"/>
                          <a:alpha val="0"/>
                        </a:schemeClr>
                      </a:solidFill>
                    </a:ln>
                    <a:solidFill>
                      <a:srgbClr val="E169A8"/>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150" b="1" dirty="0">
                      <a:ln>
                        <a:solidFill>
                          <a:schemeClr val="accent1">
                            <a:shade val="50000"/>
                            <a:alpha val="0"/>
                          </a:schemeClr>
                        </a:solidFill>
                      </a:ln>
                      <a:solidFill>
                        <a:srgbClr val="E169A8"/>
                      </a:solidFill>
                      <a:latin typeface="Kim jung chul Gothic Regular" panose="020B0503000000000000" pitchFamily="50" charset="-127"/>
                      <a:ea typeface="Kim jung chul Gothic Regular" panose="020B0503000000000000" pitchFamily="50" charset="-127"/>
                    </a:rPr>
                    <a:t>공동의 문제 해결에 참여하며 문화 발전에 기여할 수 있다</a:t>
                  </a:r>
                  <a:r>
                    <a:rPr lang="en-US" altLang="ko-KR" sz="1150" b="1" dirty="0">
                      <a:ln>
                        <a:solidFill>
                          <a:schemeClr val="accent1">
                            <a:shade val="50000"/>
                            <a:alpha val="0"/>
                          </a:schemeClr>
                        </a:solidFill>
                      </a:ln>
                      <a:solidFill>
                        <a:srgbClr val="E169A8"/>
                      </a:solidFill>
                      <a:latin typeface="Kim jung chul Gothic Regular" panose="020B0503000000000000" pitchFamily="50" charset="-127"/>
                      <a:ea typeface="Kim jung chul Gothic Regular" panose="020B0503000000000000" pitchFamily="50" charset="-127"/>
                    </a:rPr>
                    <a:t>. </a:t>
                  </a:r>
                </a:p>
              </p:txBody>
            </p:sp>
            <p:sp>
              <p:nvSpPr>
                <p:cNvPr id="26" name="TextBox 25">
                  <a:extLst>
                    <a:ext uri="{FF2B5EF4-FFF2-40B4-BE49-F238E27FC236}">
                      <a16:creationId xmlns:a16="http://schemas.microsoft.com/office/drawing/2014/main" id="{C0BB2946-3D19-FFE7-3F36-D2E2CC982A8A}"/>
                    </a:ext>
                  </a:extLst>
                </p:cNvPr>
                <p:cNvSpPr txBox="1"/>
                <p:nvPr/>
              </p:nvSpPr>
              <p:spPr>
                <a:xfrm>
                  <a:off x="636621" y="4684035"/>
                  <a:ext cx="3409588" cy="607859"/>
                </a:xfrm>
                <a:prstGeom prst="rect">
                  <a:avLst/>
                </a:prstGeom>
                <a:noFill/>
              </p:spPr>
              <p:txBody>
                <a:bodyPr wrap="none" lIns="0" tIns="0" rIns="0" bIns="0" rtlCol="0">
                  <a:spAutoFit/>
                </a:bodyPr>
                <a:lstStyle/>
                <a:p>
                  <a:pPr>
                    <a:spcAft>
                      <a:spcPts val="300"/>
                    </a:spcAft>
                  </a:pPr>
                  <a:r>
                    <a:rPr lang="ko-KR" altLang="en-US"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이처럼 미술 교과는 학생들이 포용성과 창의성을 겸비한 </a:t>
                  </a:r>
                  <a:endParaRPr lang="en-US" altLang="ko-KR"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300"/>
                    </a:spcAft>
                  </a:pPr>
                  <a:r>
                    <a:rPr lang="ko-KR" altLang="en-US"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주도적인 사람으로 성장하는 데 핵심적인 역할을 한다</a:t>
                  </a:r>
                  <a:r>
                    <a:rPr lang="en-US" altLang="ko-KR"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p>
                <a:p>
                  <a:pPr>
                    <a:spcAft>
                      <a:spcPts val="300"/>
                    </a:spcAft>
                  </a:pPr>
                  <a:r>
                    <a:rPr lang="en-US" altLang="ko-KR"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추구하는 인간상</a:t>
                  </a:r>
                  <a:r>
                    <a:rPr lang="en-US" altLang="ko-KR"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p>
              </p:txBody>
            </p:sp>
          </p:grpSp>
        </p:grpSp>
        <p:grpSp>
          <p:nvGrpSpPr>
            <p:cNvPr id="4" name="그룹 3">
              <a:extLst>
                <a:ext uri="{FF2B5EF4-FFF2-40B4-BE49-F238E27FC236}">
                  <a16:creationId xmlns:a16="http://schemas.microsoft.com/office/drawing/2014/main" id="{C02C5414-93E2-D973-E117-D89BD9E3C688}"/>
                </a:ext>
              </a:extLst>
            </p:cNvPr>
            <p:cNvGrpSpPr/>
            <p:nvPr/>
          </p:nvGrpSpPr>
          <p:grpSpPr>
            <a:xfrm>
              <a:off x="4720922" y="1343646"/>
              <a:ext cx="3927778" cy="4133229"/>
              <a:chOff x="4720922" y="1343646"/>
              <a:chExt cx="3927778" cy="4133229"/>
            </a:xfrm>
          </p:grpSpPr>
          <p:grpSp>
            <p:nvGrpSpPr>
              <p:cNvPr id="5" name="그룹 4">
                <a:extLst>
                  <a:ext uri="{FF2B5EF4-FFF2-40B4-BE49-F238E27FC236}">
                    <a16:creationId xmlns:a16="http://schemas.microsoft.com/office/drawing/2014/main" id="{421C7024-E581-5993-9753-4C85166B2C95}"/>
                  </a:ext>
                </a:extLst>
              </p:cNvPr>
              <p:cNvGrpSpPr/>
              <p:nvPr/>
            </p:nvGrpSpPr>
            <p:grpSpPr>
              <a:xfrm>
                <a:off x="4726545" y="1343646"/>
                <a:ext cx="3922155" cy="416763"/>
                <a:chOff x="474727" y="1343646"/>
                <a:chExt cx="3922155" cy="416763"/>
              </a:xfrm>
            </p:grpSpPr>
            <p:sp>
              <p:nvSpPr>
                <p:cNvPr id="16" name="자유형: 도형 15">
                  <a:extLst>
                    <a:ext uri="{FF2B5EF4-FFF2-40B4-BE49-F238E27FC236}">
                      <a16:creationId xmlns:a16="http://schemas.microsoft.com/office/drawing/2014/main" id="{576F58A5-C3FA-217C-35F6-B500EF4F166B}"/>
                    </a:ext>
                  </a:extLst>
                </p:cNvPr>
                <p:cNvSpPr/>
                <p:nvPr/>
              </p:nvSpPr>
              <p:spPr>
                <a:xfrm>
                  <a:off x="474727" y="1343646"/>
                  <a:ext cx="3922155" cy="416763"/>
                </a:xfrm>
                <a:custGeom>
                  <a:avLst/>
                  <a:gdLst>
                    <a:gd name="connsiteX0" fmla="*/ 93319 w 3922155"/>
                    <a:gd name="connsiteY0" fmla="*/ 0 h 416763"/>
                    <a:gd name="connsiteX1" fmla="*/ 1746905 w 3922155"/>
                    <a:gd name="connsiteY1" fmla="*/ 0 h 416763"/>
                    <a:gd name="connsiteX2" fmla="*/ 3522810 w 3922155"/>
                    <a:gd name="connsiteY2" fmla="*/ 0 h 416763"/>
                    <a:gd name="connsiteX3" fmla="*/ 3611498 w 3922155"/>
                    <a:gd name="connsiteY3" fmla="*/ 0 h 416763"/>
                    <a:gd name="connsiteX4" fmla="*/ 3828836 w 3922155"/>
                    <a:gd name="connsiteY4" fmla="*/ 0 h 416763"/>
                    <a:gd name="connsiteX5" fmla="*/ 3922155 w 3922155"/>
                    <a:gd name="connsiteY5" fmla="*/ 83941 h 416763"/>
                    <a:gd name="connsiteX6" fmla="*/ 3922155 w 3922155"/>
                    <a:gd name="connsiteY6" fmla="*/ 416763 h 416763"/>
                    <a:gd name="connsiteX7" fmla="*/ 3826695 w 3922155"/>
                    <a:gd name="connsiteY7" fmla="*/ 330896 h 416763"/>
                    <a:gd name="connsiteX8" fmla="*/ 3611498 w 3922155"/>
                    <a:gd name="connsiteY8" fmla="*/ 330896 h 416763"/>
                    <a:gd name="connsiteX9" fmla="*/ 3522810 w 3922155"/>
                    <a:gd name="connsiteY9" fmla="*/ 330896 h 416763"/>
                    <a:gd name="connsiteX10" fmla="*/ 1746905 w 3922155"/>
                    <a:gd name="connsiteY10" fmla="*/ 330896 h 416763"/>
                    <a:gd name="connsiteX11" fmla="*/ 95461 w 3922155"/>
                    <a:gd name="connsiteY11" fmla="*/ 330896 h 416763"/>
                    <a:gd name="connsiteX12" fmla="*/ 0 w 3922155"/>
                    <a:gd name="connsiteY12" fmla="*/ 416763 h 416763"/>
                    <a:gd name="connsiteX13" fmla="*/ 0 w 3922155"/>
                    <a:gd name="connsiteY13" fmla="*/ 83941 h 416763"/>
                    <a:gd name="connsiteX14" fmla="*/ 93319 w 3922155"/>
                    <a:gd name="connsiteY14" fmla="*/ 0 h 41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2155" h="416763">
                      <a:moveTo>
                        <a:pt x="93319" y="0"/>
                      </a:moveTo>
                      <a:lnTo>
                        <a:pt x="1746905" y="0"/>
                      </a:lnTo>
                      <a:lnTo>
                        <a:pt x="3522810" y="0"/>
                      </a:lnTo>
                      <a:lnTo>
                        <a:pt x="3611498" y="0"/>
                      </a:lnTo>
                      <a:lnTo>
                        <a:pt x="3828836" y="0"/>
                      </a:lnTo>
                      <a:cubicBezTo>
                        <a:pt x="3880375" y="0"/>
                        <a:pt x="3922155" y="37582"/>
                        <a:pt x="3922155" y="83941"/>
                      </a:cubicBezTo>
                      <a:lnTo>
                        <a:pt x="3922155" y="416763"/>
                      </a:lnTo>
                      <a:cubicBezTo>
                        <a:pt x="3922155" y="369339"/>
                        <a:pt x="3879416" y="330896"/>
                        <a:pt x="3826695" y="330896"/>
                      </a:cubicBezTo>
                      <a:lnTo>
                        <a:pt x="3611498" y="330896"/>
                      </a:lnTo>
                      <a:lnTo>
                        <a:pt x="3522810" y="330896"/>
                      </a:lnTo>
                      <a:lnTo>
                        <a:pt x="1746905" y="330896"/>
                      </a:lnTo>
                      <a:lnTo>
                        <a:pt x="95461" y="330896"/>
                      </a:lnTo>
                      <a:cubicBezTo>
                        <a:pt x="42739" y="330896"/>
                        <a:pt x="0" y="369339"/>
                        <a:pt x="0" y="416763"/>
                      </a:cubicBezTo>
                      <a:lnTo>
                        <a:pt x="0" y="83941"/>
                      </a:lnTo>
                      <a:cubicBezTo>
                        <a:pt x="0" y="37582"/>
                        <a:pt x="41781" y="0"/>
                        <a:pt x="93319" y="0"/>
                      </a:cubicBezTo>
                      <a:close/>
                    </a:path>
                  </a:pathLst>
                </a:cu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Bold" panose="020B0803000000000000" pitchFamily="50" charset="-127"/>
                    <a:ea typeface="Kim jung chul Gothic Bold" panose="020B0803000000000000" pitchFamily="50" charset="-127"/>
                  </a:endParaRPr>
                </a:p>
              </p:txBody>
            </p:sp>
            <p:sp>
              <p:nvSpPr>
                <p:cNvPr id="17" name="TextBox 16">
                  <a:extLst>
                    <a:ext uri="{FF2B5EF4-FFF2-40B4-BE49-F238E27FC236}">
                      <a16:creationId xmlns:a16="http://schemas.microsoft.com/office/drawing/2014/main" id="{A1998E3B-6B0A-81A8-7CB0-B08B62911CAA}"/>
                    </a:ext>
                  </a:extLst>
                </p:cNvPr>
                <p:cNvSpPr txBox="1"/>
                <p:nvPr/>
              </p:nvSpPr>
              <p:spPr>
                <a:xfrm>
                  <a:off x="959439" y="1403899"/>
                  <a:ext cx="2952731" cy="215444"/>
                </a:xfrm>
                <a:prstGeom prst="rect">
                  <a:avLst/>
                </a:prstGeom>
                <a:noFill/>
              </p:spPr>
              <p:txBody>
                <a:bodyPr wrap="none" lIns="0" tIns="0" rIns="0" bIns="0" rtlCol="0" anchor="ctr">
                  <a:spAutoFit/>
                </a:bodyPr>
                <a:lstStyle>
                  <a:defPPr>
                    <a:defRPr lang="ko-KR"/>
                  </a:defPPr>
                  <a:lvl1pPr algn="ctr">
                    <a:defRPr sz="1500">
                      <a:ln>
                        <a:solidFill>
                          <a:srgbClr val="189F98">
                            <a:alpha val="0"/>
                          </a:srgbClr>
                        </a:solidFill>
                      </a:ln>
                      <a:solidFill>
                        <a:schemeClr val="tx1">
                          <a:lumMod val="85000"/>
                          <a:lumOff val="15000"/>
                        </a:schemeClr>
                      </a:solidFill>
                      <a:latin typeface="엘리스 DX널리체 Bold" panose="020B0600000101010101" pitchFamily="50" charset="-127"/>
                      <a:ea typeface="엘리스 DX널리체 Bold" panose="020B0600000101010101" pitchFamily="50" charset="-127"/>
                    </a:defRPr>
                  </a:lvl1pPr>
                </a:lstStyle>
                <a:p>
                  <a:r>
                    <a:rPr lang="en-US" altLang="ko-KR" sz="1400" b="1" dirty="0">
                      <a:solidFill>
                        <a:schemeClr val="bg1"/>
                      </a:solidFill>
                      <a:latin typeface="Kim jung chul Gothic Bold" panose="020B0803000000000000" pitchFamily="50" charset="-127"/>
                      <a:ea typeface="Kim jung chul Gothic Bold" panose="020B0803000000000000" pitchFamily="50" charset="-127"/>
                    </a:rPr>
                    <a:t>2022 </a:t>
                  </a:r>
                  <a:r>
                    <a:rPr lang="ko-KR" altLang="en-US" sz="1400" b="1" dirty="0">
                      <a:solidFill>
                        <a:schemeClr val="bg1"/>
                      </a:solidFill>
                      <a:latin typeface="Kim jung chul Gothic Bold" panose="020B0803000000000000" pitchFamily="50" charset="-127"/>
                      <a:ea typeface="Kim jung chul Gothic Bold" panose="020B0803000000000000" pitchFamily="50" charset="-127"/>
                    </a:rPr>
                    <a:t>개정 미술과 공통 교육과정의 목표</a:t>
                  </a:r>
                </a:p>
              </p:txBody>
            </p:sp>
          </p:grpSp>
          <p:grpSp>
            <p:nvGrpSpPr>
              <p:cNvPr id="6" name="그룹 5">
                <a:extLst>
                  <a:ext uri="{FF2B5EF4-FFF2-40B4-BE49-F238E27FC236}">
                    <a16:creationId xmlns:a16="http://schemas.microsoft.com/office/drawing/2014/main" id="{0F633C59-F115-48B5-CAD9-A70F908FE51B}"/>
                  </a:ext>
                </a:extLst>
              </p:cNvPr>
              <p:cNvGrpSpPr/>
              <p:nvPr/>
            </p:nvGrpSpPr>
            <p:grpSpPr>
              <a:xfrm>
                <a:off x="4720922" y="1725569"/>
                <a:ext cx="3919114" cy="3751306"/>
                <a:chOff x="469104" y="1725569"/>
                <a:chExt cx="3919114" cy="3751306"/>
              </a:xfrm>
            </p:grpSpPr>
            <p:sp>
              <p:nvSpPr>
                <p:cNvPr id="14" name="사각형: 둥근 모서리 13">
                  <a:extLst>
                    <a:ext uri="{FF2B5EF4-FFF2-40B4-BE49-F238E27FC236}">
                      <a16:creationId xmlns:a16="http://schemas.microsoft.com/office/drawing/2014/main" id="{A88F751D-5FC4-F6C2-385D-4FE3D55CE37B}"/>
                    </a:ext>
                  </a:extLst>
                </p:cNvPr>
                <p:cNvSpPr/>
                <p:nvPr/>
              </p:nvSpPr>
              <p:spPr>
                <a:xfrm>
                  <a:off x="469104" y="1725569"/>
                  <a:ext cx="3919114" cy="3751306"/>
                </a:xfrm>
                <a:prstGeom prst="roundRect">
                  <a:avLst>
                    <a:gd name="adj" fmla="val 2366"/>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Bold" panose="020B0803000000000000" pitchFamily="50" charset="-127"/>
                    <a:ea typeface="Kim jung chul Gothic Bold" panose="020B0803000000000000" pitchFamily="50" charset="-127"/>
                  </a:endParaRPr>
                </a:p>
              </p:txBody>
            </p:sp>
            <p:sp>
              <p:nvSpPr>
                <p:cNvPr id="15" name="사각형: 둥근 모서리 14">
                  <a:extLst>
                    <a:ext uri="{FF2B5EF4-FFF2-40B4-BE49-F238E27FC236}">
                      <a16:creationId xmlns:a16="http://schemas.microsoft.com/office/drawing/2014/main" id="{93A5F52C-4FD7-14CC-4000-2B2D669BB209}"/>
                    </a:ext>
                  </a:extLst>
                </p:cNvPr>
                <p:cNvSpPr/>
                <p:nvPr/>
              </p:nvSpPr>
              <p:spPr>
                <a:xfrm>
                  <a:off x="530011" y="1793408"/>
                  <a:ext cx="3797300" cy="3615629"/>
                </a:xfrm>
                <a:prstGeom prst="roundRect">
                  <a:avLst>
                    <a:gd name="adj" fmla="val 1286"/>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Bold" panose="020B0803000000000000" pitchFamily="50" charset="-127"/>
                    <a:ea typeface="Kim jung chul Gothic Bold" panose="020B0803000000000000" pitchFamily="50" charset="-127"/>
                  </a:endParaRPr>
                </a:p>
              </p:txBody>
            </p:sp>
          </p:grpSp>
          <p:grpSp>
            <p:nvGrpSpPr>
              <p:cNvPr id="7" name="그룹 6">
                <a:extLst>
                  <a:ext uri="{FF2B5EF4-FFF2-40B4-BE49-F238E27FC236}">
                    <a16:creationId xmlns:a16="http://schemas.microsoft.com/office/drawing/2014/main" id="{9ED893B6-443A-224F-D048-F81596C4CE15}"/>
                  </a:ext>
                </a:extLst>
              </p:cNvPr>
              <p:cNvGrpSpPr/>
              <p:nvPr/>
            </p:nvGrpSpPr>
            <p:grpSpPr>
              <a:xfrm>
                <a:off x="4888439" y="1864635"/>
                <a:ext cx="3553858" cy="3105774"/>
                <a:chOff x="9211637" y="1864635"/>
                <a:chExt cx="3553858" cy="3105774"/>
              </a:xfrm>
            </p:grpSpPr>
            <p:sp>
              <p:nvSpPr>
                <p:cNvPr id="8" name="TextBox 7">
                  <a:extLst>
                    <a:ext uri="{FF2B5EF4-FFF2-40B4-BE49-F238E27FC236}">
                      <a16:creationId xmlns:a16="http://schemas.microsoft.com/office/drawing/2014/main" id="{509EBC66-934B-3723-52F0-8B41025240DF}"/>
                    </a:ext>
                  </a:extLst>
                </p:cNvPr>
                <p:cNvSpPr txBox="1"/>
                <p:nvPr/>
              </p:nvSpPr>
              <p:spPr>
                <a:xfrm>
                  <a:off x="9211637" y="1864635"/>
                  <a:ext cx="3553858" cy="607859"/>
                </a:xfrm>
                <a:prstGeom prst="rect">
                  <a:avLst/>
                </a:prstGeom>
                <a:noFill/>
              </p:spPr>
              <p:txBody>
                <a:bodyPr wrap="none" lIns="0" tIns="0" rIns="0" bIns="0" rtlCol="0">
                  <a:spAutoFit/>
                </a:bodyPr>
                <a:lstStyle/>
                <a:p>
                  <a:pPr>
                    <a:spcAft>
                      <a:spcPts val="300"/>
                    </a:spcAft>
                  </a:pPr>
                  <a:r>
                    <a:rPr lang="ko-KR" altLang="en-US"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대상과 현상에 대한 </a:t>
                  </a:r>
                  <a:r>
                    <a:rPr lang="ko-KR" altLang="en-US" sz="1150" b="1" dirty="0">
                      <a:ln>
                        <a:solidFill>
                          <a:schemeClr val="accent1">
                            <a:shade val="50000"/>
                            <a:alpha val="0"/>
                          </a:schemeClr>
                        </a:solidFill>
                      </a:ln>
                      <a:solidFill>
                        <a:srgbClr val="EE6C88"/>
                      </a:solidFill>
                      <a:latin typeface="Kim jung chul Gothic Bold" panose="020B0803000000000000" pitchFamily="50" charset="-127"/>
                      <a:ea typeface="Kim jung chul Gothic Bold" panose="020B0803000000000000" pitchFamily="50" charset="-127"/>
                    </a:rPr>
                    <a:t>미적 체험</a:t>
                  </a:r>
                  <a:r>
                    <a:rPr lang="ko-KR" altLang="en-US"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을 바탕으로 느낌과 생각을 </a:t>
                  </a:r>
                  <a:endParaRPr lang="en-US" altLang="ko-KR"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300"/>
                    </a:spcAft>
                  </a:pPr>
                  <a:r>
                    <a:rPr lang="ko-KR" altLang="en-US" sz="1150" b="1" dirty="0">
                      <a:ln>
                        <a:solidFill>
                          <a:schemeClr val="accent1">
                            <a:shade val="50000"/>
                            <a:alpha val="0"/>
                          </a:schemeClr>
                        </a:solidFill>
                      </a:ln>
                      <a:solidFill>
                        <a:srgbClr val="30B8D8"/>
                      </a:solidFill>
                      <a:latin typeface="Kim jung chul Gothic Bold" panose="020B0803000000000000" pitchFamily="50" charset="-127"/>
                      <a:ea typeface="Kim jung chul Gothic Bold" panose="020B0803000000000000" pitchFamily="50" charset="-127"/>
                    </a:rPr>
                    <a:t>표현</a:t>
                  </a:r>
                  <a:r>
                    <a:rPr lang="ko-KR" altLang="en-US"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하고 </a:t>
                  </a:r>
                  <a:r>
                    <a:rPr lang="ko-KR" altLang="en-US" sz="1150" b="1" dirty="0">
                      <a:ln>
                        <a:solidFill>
                          <a:schemeClr val="accent1">
                            <a:shade val="50000"/>
                            <a:alpha val="0"/>
                          </a:schemeClr>
                        </a:solidFill>
                      </a:ln>
                      <a:solidFill>
                        <a:srgbClr val="FC7F18"/>
                      </a:solidFill>
                      <a:latin typeface="Kim jung chul Gothic Bold" panose="020B0803000000000000" pitchFamily="50" charset="-127"/>
                      <a:ea typeface="Kim jung chul Gothic Bold" panose="020B0803000000000000" pitchFamily="50" charset="-127"/>
                    </a:rPr>
                    <a:t>감상</a:t>
                  </a:r>
                  <a:r>
                    <a:rPr lang="ko-KR" altLang="en-US"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하는 활동</a:t>
                  </a:r>
                  <a:r>
                    <a:rPr lang="ko-KR" altLang="en-US" sz="11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을 통하여 </a:t>
                  </a:r>
                  <a:r>
                    <a:rPr lang="ko-KR" altLang="en-US"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자신과 세계를 이해하고 </a:t>
                  </a:r>
                  <a:endParaRPr lang="en-US" altLang="ko-KR"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300"/>
                    </a:spcAft>
                  </a:pPr>
                  <a:r>
                    <a:rPr lang="ko-KR" altLang="en-US" sz="115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미술 문화 창조에 주도적으로 참여</a:t>
                  </a:r>
                  <a:r>
                    <a:rPr lang="ko-KR" altLang="en-US" sz="11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할 수 있다</a:t>
                  </a:r>
                  <a:r>
                    <a:rPr lang="en-US" altLang="ko-KR" sz="11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sp>
              <p:nvSpPr>
                <p:cNvPr id="9" name="TextBox 8">
                  <a:extLst>
                    <a:ext uri="{FF2B5EF4-FFF2-40B4-BE49-F238E27FC236}">
                      <a16:creationId xmlns:a16="http://schemas.microsoft.com/office/drawing/2014/main" id="{C97EF46D-AAFD-FAD8-0329-2C2FDECD9875}"/>
                    </a:ext>
                  </a:extLst>
                </p:cNvPr>
                <p:cNvSpPr txBox="1"/>
                <p:nvPr/>
              </p:nvSpPr>
              <p:spPr>
                <a:xfrm>
                  <a:off x="9211637" y="2581288"/>
                  <a:ext cx="3023264" cy="392415"/>
                </a:xfrm>
                <a:prstGeom prst="rect">
                  <a:avLst/>
                </a:prstGeom>
                <a:noFill/>
              </p:spPr>
              <p:txBody>
                <a:bodyPr wrap="none" lIns="0" tIns="0" rIns="0" bIns="0" rtlCol="0">
                  <a:spAutoFit/>
                </a:bodyPr>
                <a:lstStyle/>
                <a:p>
                  <a:pPr>
                    <a:spcAft>
                      <a:spcPts val="300"/>
                    </a:spcAft>
                  </a:pPr>
                  <a:r>
                    <a:rPr lang="en-US" altLang="ko-KR" sz="115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rPr>
                    <a:t>(1) </a:t>
                  </a:r>
                  <a:r>
                    <a:rPr lang="ko-KR" altLang="en-US" sz="115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rPr>
                    <a:t>대상과 현상을 감각적으로 지각하고 반응하면서 </a:t>
                  </a:r>
                  <a:endParaRPr lang="en-US" altLang="ko-KR" sz="115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endParaRPr>
                </a:p>
                <a:p>
                  <a:pPr indent="219075">
                    <a:spcAft>
                      <a:spcPts val="300"/>
                    </a:spcAft>
                  </a:pPr>
                  <a:r>
                    <a:rPr lang="ko-KR" altLang="en-US" sz="115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rPr>
                    <a:t>심미적 감성을 기른다</a:t>
                  </a:r>
                  <a:r>
                    <a:rPr lang="en-US" altLang="ko-KR" sz="1150" b="1" dirty="0">
                      <a:ln>
                        <a:solidFill>
                          <a:schemeClr val="accent1">
                            <a:shade val="50000"/>
                            <a:alpha val="0"/>
                          </a:schemeClr>
                        </a:solidFill>
                      </a:ln>
                      <a:solidFill>
                        <a:srgbClr val="189F98"/>
                      </a:solidFill>
                      <a:latin typeface="Kim jung chul Gothic Regular" panose="020B0503000000000000" pitchFamily="50" charset="-127"/>
                      <a:ea typeface="Kim jung chul Gothic Regular" panose="020B0503000000000000" pitchFamily="50" charset="-127"/>
                    </a:rPr>
                    <a:t>.</a:t>
                  </a:r>
                </a:p>
              </p:txBody>
            </p:sp>
            <p:sp>
              <p:nvSpPr>
                <p:cNvPr id="10" name="TextBox 9">
                  <a:extLst>
                    <a:ext uri="{FF2B5EF4-FFF2-40B4-BE49-F238E27FC236}">
                      <a16:creationId xmlns:a16="http://schemas.microsoft.com/office/drawing/2014/main" id="{7A773E89-5A60-002D-2944-526076780CC4}"/>
                    </a:ext>
                  </a:extLst>
                </p:cNvPr>
                <p:cNvSpPr txBox="1"/>
                <p:nvPr/>
              </p:nvSpPr>
              <p:spPr>
                <a:xfrm>
                  <a:off x="9211637" y="3080464"/>
                  <a:ext cx="3536224" cy="392415"/>
                </a:xfrm>
                <a:prstGeom prst="rect">
                  <a:avLst/>
                </a:prstGeom>
                <a:noFill/>
              </p:spPr>
              <p:txBody>
                <a:bodyPr wrap="none" lIns="0" tIns="0" rIns="0" bIns="0" rtlCol="0">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sz="1150" b="1" dirty="0">
                      <a:solidFill>
                        <a:srgbClr val="517BBF"/>
                      </a:solidFill>
                      <a:latin typeface="Kim jung chul Gothic Regular" panose="020B0503000000000000" pitchFamily="50" charset="-127"/>
                      <a:ea typeface="Kim jung chul Gothic Regular" panose="020B0503000000000000" pitchFamily="50" charset="-127"/>
                    </a:rPr>
                    <a:t>(2) </a:t>
                  </a:r>
                  <a:r>
                    <a:rPr lang="ko-KR" altLang="en-US" sz="1150" b="1" dirty="0">
                      <a:solidFill>
                        <a:srgbClr val="517BBF"/>
                      </a:solidFill>
                      <a:latin typeface="Kim jung chul Gothic Regular" panose="020B0503000000000000" pitchFamily="50" charset="-127"/>
                      <a:ea typeface="Kim jung chul Gothic Regular" panose="020B0503000000000000" pitchFamily="50" charset="-127"/>
                    </a:rPr>
                    <a:t>미술 활동을 통해 자신의 느낌과 생각을 창의적으로 </a:t>
                  </a:r>
                  <a:endParaRPr lang="en-US" altLang="ko-KR" sz="1150" b="1" dirty="0">
                    <a:solidFill>
                      <a:srgbClr val="517BBF"/>
                    </a:solidFill>
                    <a:latin typeface="Kim jung chul Gothic Regular" panose="020B0503000000000000" pitchFamily="50" charset="-127"/>
                    <a:ea typeface="Kim jung chul Gothic Regular" panose="020B0503000000000000" pitchFamily="50" charset="-127"/>
                  </a:endParaRPr>
                </a:p>
                <a:p>
                  <a:pPr indent="257175"/>
                  <a:r>
                    <a:rPr lang="ko-KR" altLang="en-US" sz="1150" b="1" dirty="0">
                      <a:solidFill>
                        <a:srgbClr val="517BBF"/>
                      </a:solidFill>
                      <a:latin typeface="Kim jung chul Gothic Regular" panose="020B0503000000000000" pitchFamily="50" charset="-127"/>
                      <a:ea typeface="Kim jung chul Gothic Regular" panose="020B0503000000000000" pitchFamily="50" charset="-127"/>
                    </a:rPr>
                    <a:t>표현하며 경험과 사고를 유연하게 통합하고 확장한다</a:t>
                  </a:r>
                  <a:r>
                    <a:rPr lang="en-US" altLang="ko-KR" sz="1150" b="1" dirty="0">
                      <a:solidFill>
                        <a:srgbClr val="517BBF"/>
                      </a:solidFill>
                      <a:latin typeface="Kim jung chul Gothic Regular" panose="020B0503000000000000" pitchFamily="50" charset="-127"/>
                      <a:ea typeface="Kim jung chul Gothic Regular" panose="020B0503000000000000" pitchFamily="50" charset="-127"/>
                    </a:rPr>
                    <a:t>. </a:t>
                  </a:r>
                </a:p>
              </p:txBody>
            </p:sp>
            <p:sp>
              <p:nvSpPr>
                <p:cNvPr id="11" name="TextBox 10">
                  <a:extLst>
                    <a:ext uri="{FF2B5EF4-FFF2-40B4-BE49-F238E27FC236}">
                      <a16:creationId xmlns:a16="http://schemas.microsoft.com/office/drawing/2014/main" id="{1B177F0C-B51A-1CC8-5CF5-8DF22B86E14A}"/>
                    </a:ext>
                  </a:extLst>
                </p:cNvPr>
                <p:cNvSpPr txBox="1"/>
                <p:nvPr/>
              </p:nvSpPr>
              <p:spPr>
                <a:xfrm>
                  <a:off x="9211637" y="3579641"/>
                  <a:ext cx="2944717" cy="392415"/>
                </a:xfrm>
                <a:prstGeom prst="rect">
                  <a:avLst/>
                </a:prstGeom>
                <a:noFill/>
              </p:spPr>
              <p:txBody>
                <a:bodyPr wrap="none" lIns="0" tIns="0" rIns="0" bIns="0" rtlCol="0">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sz="1150" b="1" dirty="0">
                      <a:solidFill>
                        <a:srgbClr val="F58D53"/>
                      </a:solidFill>
                      <a:latin typeface="Kim jung chul Gothic Regular" panose="020B0503000000000000" pitchFamily="50" charset="-127"/>
                      <a:ea typeface="Kim jung chul Gothic Regular" panose="020B0503000000000000" pitchFamily="50" charset="-127"/>
                    </a:rPr>
                    <a:t>(3) </a:t>
                  </a:r>
                  <a:r>
                    <a:rPr lang="ko-KR" altLang="en-US" sz="1150" b="1" dirty="0">
                      <a:solidFill>
                        <a:srgbClr val="F58D53"/>
                      </a:solidFill>
                      <a:latin typeface="Kim jung chul Gothic Regular" panose="020B0503000000000000" pitchFamily="50" charset="-127"/>
                      <a:ea typeface="Kim jung chul Gothic Regular" panose="020B0503000000000000" pitchFamily="50" charset="-127"/>
                    </a:rPr>
                    <a:t>다양한 매체에 기반한 시각 문화를 비판적으로 </a:t>
                  </a:r>
                  <a:endParaRPr lang="en-US" altLang="ko-KR" sz="1150" b="1" dirty="0">
                    <a:solidFill>
                      <a:srgbClr val="F58D53"/>
                    </a:solidFill>
                    <a:latin typeface="Kim jung chul Gothic Regular" panose="020B0503000000000000" pitchFamily="50" charset="-127"/>
                    <a:ea typeface="Kim jung chul Gothic Regular" panose="020B0503000000000000" pitchFamily="50" charset="-127"/>
                  </a:endParaRPr>
                </a:p>
                <a:p>
                  <a:pPr indent="257175"/>
                  <a:r>
                    <a:rPr lang="ko-KR" altLang="en-US" sz="1150" b="1" dirty="0">
                      <a:solidFill>
                        <a:srgbClr val="F58D53"/>
                      </a:solidFill>
                      <a:latin typeface="Kim jung chul Gothic Regular" panose="020B0503000000000000" pitchFamily="50" charset="-127"/>
                      <a:ea typeface="Kim jung chul Gothic Regular" panose="020B0503000000000000" pitchFamily="50" charset="-127"/>
                    </a:rPr>
                    <a:t>이해하고 활용하여 시각적으로 소통한다</a:t>
                  </a:r>
                  <a:r>
                    <a:rPr lang="en-US" altLang="ko-KR" sz="1150" b="1" dirty="0">
                      <a:solidFill>
                        <a:srgbClr val="F58D53"/>
                      </a:solidFill>
                      <a:latin typeface="Kim jung chul Gothic Regular" panose="020B0503000000000000" pitchFamily="50" charset="-127"/>
                      <a:ea typeface="Kim jung chul Gothic Regular" panose="020B0503000000000000" pitchFamily="50" charset="-127"/>
                    </a:rPr>
                    <a:t>.</a:t>
                  </a:r>
                </a:p>
              </p:txBody>
            </p:sp>
            <p:sp>
              <p:nvSpPr>
                <p:cNvPr id="12" name="TextBox 11">
                  <a:extLst>
                    <a:ext uri="{FF2B5EF4-FFF2-40B4-BE49-F238E27FC236}">
                      <a16:creationId xmlns:a16="http://schemas.microsoft.com/office/drawing/2014/main" id="{38834E1F-6BA5-7FA4-8395-B124135B3F82}"/>
                    </a:ext>
                  </a:extLst>
                </p:cNvPr>
                <p:cNvSpPr txBox="1"/>
                <p:nvPr/>
              </p:nvSpPr>
              <p:spPr>
                <a:xfrm>
                  <a:off x="9211637" y="4078818"/>
                  <a:ext cx="2903039" cy="392415"/>
                </a:xfrm>
                <a:prstGeom prst="rect">
                  <a:avLst/>
                </a:prstGeom>
                <a:noFill/>
              </p:spPr>
              <p:txBody>
                <a:bodyPr wrap="none" lIns="0" tIns="0" rIns="0" bIns="0" rtlCol="0">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sz="1150" b="1" dirty="0">
                      <a:solidFill>
                        <a:srgbClr val="55BD3D"/>
                      </a:solidFill>
                      <a:latin typeface="Kim jung chul Gothic Regular" panose="020B0503000000000000" pitchFamily="50" charset="-127"/>
                      <a:ea typeface="Kim jung chul Gothic Regular" panose="020B0503000000000000" pitchFamily="50" charset="-127"/>
                    </a:rPr>
                    <a:t>(4) </a:t>
                  </a:r>
                  <a:r>
                    <a:rPr lang="ko-KR" altLang="en-US" sz="1150" b="1" dirty="0">
                      <a:solidFill>
                        <a:srgbClr val="55BD3D"/>
                      </a:solidFill>
                      <a:latin typeface="Kim jung chul Gothic Regular" panose="020B0503000000000000" pitchFamily="50" charset="-127"/>
                      <a:ea typeface="Kim jung chul Gothic Regular" panose="020B0503000000000000" pitchFamily="50" charset="-127"/>
                    </a:rPr>
                    <a:t>미술을 매개로 주도적으로 사고하고 행동하며 </a:t>
                  </a:r>
                  <a:endParaRPr lang="en-US" altLang="ko-KR" sz="1150" b="1" dirty="0">
                    <a:solidFill>
                      <a:srgbClr val="55BD3D"/>
                    </a:solidFill>
                    <a:latin typeface="Kim jung chul Gothic Regular" panose="020B0503000000000000" pitchFamily="50" charset="-127"/>
                    <a:ea typeface="Kim jung chul Gothic Regular" panose="020B0503000000000000" pitchFamily="50" charset="-127"/>
                  </a:endParaRPr>
                </a:p>
                <a:p>
                  <a:pPr indent="257175"/>
                  <a:r>
                    <a:rPr lang="ko-KR" altLang="en-US" sz="1150" b="1" dirty="0">
                      <a:solidFill>
                        <a:srgbClr val="55BD3D"/>
                      </a:solidFill>
                      <a:latin typeface="Kim jung chul Gothic Regular" panose="020B0503000000000000" pitchFamily="50" charset="-127"/>
                      <a:ea typeface="Kim jung chul Gothic Regular" panose="020B0503000000000000" pitchFamily="50" charset="-127"/>
                    </a:rPr>
                    <a:t>세계와의 관계에서 자신을 이해한다</a:t>
                  </a:r>
                  <a:r>
                    <a:rPr lang="en-US" altLang="ko-KR" sz="1150" b="1" dirty="0">
                      <a:solidFill>
                        <a:srgbClr val="55BD3D"/>
                      </a:solidFill>
                      <a:latin typeface="Kim jung chul Gothic Regular" panose="020B0503000000000000" pitchFamily="50" charset="-127"/>
                      <a:ea typeface="Kim jung chul Gothic Regular" panose="020B0503000000000000" pitchFamily="50" charset="-127"/>
                    </a:rPr>
                    <a:t>.</a:t>
                  </a:r>
                </a:p>
              </p:txBody>
            </p:sp>
            <p:sp>
              <p:nvSpPr>
                <p:cNvPr id="13" name="TextBox 12">
                  <a:extLst>
                    <a:ext uri="{FF2B5EF4-FFF2-40B4-BE49-F238E27FC236}">
                      <a16:creationId xmlns:a16="http://schemas.microsoft.com/office/drawing/2014/main" id="{86827575-D300-1D7F-0E9D-0ACFE9F335B5}"/>
                    </a:ext>
                  </a:extLst>
                </p:cNvPr>
                <p:cNvSpPr txBox="1"/>
                <p:nvPr/>
              </p:nvSpPr>
              <p:spPr>
                <a:xfrm>
                  <a:off x="9211637" y="4577994"/>
                  <a:ext cx="3103414" cy="392415"/>
                </a:xfrm>
                <a:prstGeom prst="rect">
                  <a:avLst/>
                </a:prstGeom>
                <a:noFill/>
              </p:spPr>
              <p:txBody>
                <a:bodyPr wrap="none" lIns="0" tIns="0" rIns="0" bIns="0" rtlCol="0">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sz="1150" b="1" dirty="0">
                      <a:solidFill>
                        <a:srgbClr val="E169A8"/>
                      </a:solidFill>
                      <a:latin typeface="Kim jung chul Gothic Regular" panose="020B0503000000000000" pitchFamily="50" charset="-127"/>
                      <a:ea typeface="Kim jung chul Gothic Regular" panose="020B0503000000000000" pitchFamily="50" charset="-127"/>
                    </a:rPr>
                    <a:t>(5) </a:t>
                  </a:r>
                  <a:r>
                    <a:rPr lang="ko-KR" altLang="en-US" sz="1150" b="1" dirty="0">
                      <a:solidFill>
                        <a:srgbClr val="E169A8"/>
                      </a:solidFill>
                      <a:latin typeface="Kim jung chul Gothic Regular" panose="020B0503000000000000" pitchFamily="50" charset="-127"/>
                      <a:ea typeface="Kim jung chul Gothic Regular" panose="020B0503000000000000" pitchFamily="50" charset="-127"/>
                    </a:rPr>
                    <a:t>미술 문화의 다원적 가치를 존중하며 협력적 </a:t>
                  </a:r>
                  <a:endParaRPr lang="en-US" altLang="ko-KR" sz="1150" b="1" dirty="0">
                    <a:solidFill>
                      <a:srgbClr val="E169A8"/>
                    </a:solidFill>
                    <a:latin typeface="Kim jung chul Gothic Regular" panose="020B0503000000000000" pitchFamily="50" charset="-127"/>
                    <a:ea typeface="Kim jung chul Gothic Regular" panose="020B0503000000000000" pitchFamily="50" charset="-127"/>
                  </a:endParaRPr>
                </a:p>
                <a:p>
                  <a:pPr indent="257175"/>
                  <a:r>
                    <a:rPr lang="ko-KR" altLang="en-US" sz="1150" b="1" dirty="0">
                      <a:solidFill>
                        <a:srgbClr val="E169A8"/>
                      </a:solidFill>
                      <a:latin typeface="Kim jung chul Gothic Regular" panose="020B0503000000000000" pitchFamily="50" charset="-127"/>
                      <a:ea typeface="Kim jung chul Gothic Regular" panose="020B0503000000000000" pitchFamily="50" charset="-127"/>
                    </a:rPr>
                    <a:t>의사소통을 통해 공동체의 문화 발전에 참여한다</a:t>
                  </a:r>
                  <a:r>
                    <a:rPr lang="en-US" altLang="ko-KR" sz="1150" b="1" dirty="0">
                      <a:solidFill>
                        <a:srgbClr val="E169A8"/>
                      </a:solidFill>
                      <a:latin typeface="Kim jung chul Gothic Regular" panose="020B0503000000000000" pitchFamily="50" charset="-127"/>
                      <a:ea typeface="Kim jung chul Gothic Regular" panose="020B0503000000000000" pitchFamily="50" charset="-127"/>
                    </a:rPr>
                    <a:t>.</a:t>
                  </a:r>
                </a:p>
              </p:txBody>
            </p:sp>
          </p:grpSp>
        </p:grpSp>
      </p:grpSp>
      <p:grpSp>
        <p:nvGrpSpPr>
          <p:cNvPr id="145" name="그룹 144">
            <a:extLst>
              <a:ext uri="{FF2B5EF4-FFF2-40B4-BE49-F238E27FC236}">
                <a16:creationId xmlns:a16="http://schemas.microsoft.com/office/drawing/2014/main" id="{5395BC32-68A9-6F5E-2268-8D325AF0E9F2}"/>
              </a:ext>
            </a:extLst>
          </p:cNvPr>
          <p:cNvGrpSpPr/>
          <p:nvPr/>
        </p:nvGrpSpPr>
        <p:grpSpPr>
          <a:xfrm>
            <a:off x="1301610" y="325438"/>
            <a:ext cx="3547446" cy="630793"/>
            <a:chOff x="1301610" y="279718"/>
            <a:chExt cx="3547446" cy="630793"/>
          </a:xfrm>
        </p:grpSpPr>
        <p:grpSp>
          <p:nvGrpSpPr>
            <p:cNvPr id="146" name="그룹 145">
              <a:extLst>
                <a:ext uri="{FF2B5EF4-FFF2-40B4-BE49-F238E27FC236}">
                  <a16:creationId xmlns:a16="http://schemas.microsoft.com/office/drawing/2014/main" id="{759F694E-7F9A-0AEE-82CA-FF64BEBB6DF9}"/>
                </a:ext>
              </a:extLst>
            </p:cNvPr>
            <p:cNvGrpSpPr/>
            <p:nvPr/>
          </p:nvGrpSpPr>
          <p:grpSpPr>
            <a:xfrm>
              <a:off x="1311617" y="279718"/>
              <a:ext cx="1078931" cy="200151"/>
              <a:chOff x="1136519" y="175286"/>
              <a:chExt cx="1078931" cy="200151"/>
            </a:xfrm>
          </p:grpSpPr>
          <p:grpSp>
            <p:nvGrpSpPr>
              <p:cNvPr id="148" name="그룹 147">
                <a:extLst>
                  <a:ext uri="{FF2B5EF4-FFF2-40B4-BE49-F238E27FC236}">
                    <a16:creationId xmlns:a16="http://schemas.microsoft.com/office/drawing/2014/main" id="{24506011-8F53-3E2D-CFDC-E41A07903FF3}"/>
                  </a:ext>
                </a:extLst>
              </p:cNvPr>
              <p:cNvGrpSpPr/>
              <p:nvPr/>
            </p:nvGrpSpPr>
            <p:grpSpPr>
              <a:xfrm>
                <a:off x="1136519" y="175286"/>
                <a:ext cx="200152" cy="200151"/>
                <a:chOff x="1136519" y="175286"/>
                <a:chExt cx="200152" cy="200151"/>
              </a:xfrm>
            </p:grpSpPr>
            <p:sp>
              <p:nvSpPr>
                <p:cNvPr id="150" name="사각형: 둥근 모서리 149">
                  <a:extLst>
                    <a:ext uri="{FF2B5EF4-FFF2-40B4-BE49-F238E27FC236}">
                      <a16:creationId xmlns:a16="http://schemas.microsoft.com/office/drawing/2014/main" id="{0A5887DA-AE46-594D-59D0-75A7778DA169}"/>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51" name="TextBox 150">
                  <a:extLst>
                    <a:ext uri="{FF2B5EF4-FFF2-40B4-BE49-F238E27FC236}">
                      <a16:creationId xmlns:a16="http://schemas.microsoft.com/office/drawing/2014/main" id="{8C008887-6216-2C3F-161A-92422D0006D3}"/>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49" name="TextBox 148">
                <a:extLst>
                  <a:ext uri="{FF2B5EF4-FFF2-40B4-BE49-F238E27FC236}">
                    <a16:creationId xmlns:a16="http://schemas.microsoft.com/office/drawing/2014/main" id="{9410445C-CE7D-83C4-C7B1-0F716058F8B0}"/>
                  </a:ext>
                </a:extLst>
              </p:cNvPr>
              <p:cNvSpPr txBox="1"/>
              <p:nvPr/>
            </p:nvSpPr>
            <p:spPr>
              <a:xfrm>
                <a:off x="1413949" y="175334"/>
                <a:ext cx="80150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성격과 목표</a:t>
                </a:r>
              </a:p>
            </p:txBody>
          </p:sp>
        </p:grpSp>
        <p:sp>
          <p:nvSpPr>
            <p:cNvPr id="147" name="TextBox 146">
              <a:extLst>
                <a:ext uri="{FF2B5EF4-FFF2-40B4-BE49-F238E27FC236}">
                  <a16:creationId xmlns:a16="http://schemas.microsoft.com/office/drawing/2014/main" id="{C87788FC-F858-3E35-AEF7-C778C991A3BE}"/>
                </a:ext>
              </a:extLst>
            </p:cNvPr>
            <p:cNvSpPr txBox="1"/>
            <p:nvPr/>
          </p:nvSpPr>
          <p:spPr>
            <a:xfrm>
              <a:off x="1301610" y="510401"/>
              <a:ext cx="354744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역량</a:t>
              </a:r>
              <a:r>
                <a:rPr lang="en-US" altLang="ko-KR" dirty="0"/>
                <a:t>: </a:t>
              </a:r>
              <a:r>
                <a:rPr lang="ko-KR" altLang="en-US" sz="2000" dirty="0"/>
                <a:t>성격과 목표에 제시된 역량</a:t>
              </a:r>
            </a:p>
          </p:txBody>
        </p:sp>
      </p:grpSp>
      <p:sp>
        <p:nvSpPr>
          <p:cNvPr id="152" name="TextBox 151">
            <a:extLst>
              <a:ext uri="{FF2B5EF4-FFF2-40B4-BE49-F238E27FC236}">
                <a16:creationId xmlns:a16="http://schemas.microsoft.com/office/drawing/2014/main" id="{AA398B01-6F68-2B2C-C6AA-22F42699F8ED}"/>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3</a:t>
            </a:r>
            <a:r>
              <a:rPr lang="en-US" altLang="ko-KR" sz="2600" spc="300" dirty="0">
                <a:latin typeface="Kim jung chul Gothic Bold" panose="020B0803000000000000" pitchFamily="50" charset="-127"/>
                <a:ea typeface="Kim jung chul Gothic Bold" panose="020B0803000000000000" pitchFamily="50" charset="-127"/>
              </a:rPr>
              <a:t>-3</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53" name="TextBox 152">
            <a:extLst>
              <a:ext uri="{FF2B5EF4-FFF2-40B4-BE49-F238E27FC236}">
                <a16:creationId xmlns:a16="http://schemas.microsoft.com/office/drawing/2014/main" id="{6CCBA70B-7883-BA65-1EC4-F2B24097E714}"/>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54" name="그룹 153">
            <a:extLst>
              <a:ext uri="{FF2B5EF4-FFF2-40B4-BE49-F238E27FC236}">
                <a16:creationId xmlns:a16="http://schemas.microsoft.com/office/drawing/2014/main" id="{53240F2A-EA24-9FA6-9187-314A38643033}"/>
              </a:ext>
            </a:extLst>
          </p:cNvPr>
          <p:cNvGrpSpPr/>
          <p:nvPr/>
        </p:nvGrpSpPr>
        <p:grpSpPr>
          <a:xfrm>
            <a:off x="470395" y="5712016"/>
            <a:ext cx="8203211" cy="463642"/>
            <a:chOff x="474726" y="5712016"/>
            <a:chExt cx="8203211" cy="463642"/>
          </a:xfrm>
        </p:grpSpPr>
        <p:sp>
          <p:nvSpPr>
            <p:cNvPr id="155" name="자유형: 도형 154">
              <a:extLst>
                <a:ext uri="{FF2B5EF4-FFF2-40B4-BE49-F238E27FC236}">
                  <a16:creationId xmlns:a16="http://schemas.microsoft.com/office/drawing/2014/main" id="{29770B91-1237-12AE-ECAE-091706BF6EF8}"/>
                </a:ext>
              </a:extLst>
            </p:cNvPr>
            <p:cNvSpPr/>
            <p:nvPr/>
          </p:nvSpPr>
          <p:spPr>
            <a:xfrm>
              <a:off x="2034685" y="5770006"/>
              <a:ext cx="101396" cy="347663"/>
            </a:xfrm>
            <a:custGeom>
              <a:avLst/>
              <a:gdLst>
                <a:gd name="connsiteX0" fmla="*/ 0 w 99398"/>
                <a:gd name="connsiteY0" fmla="*/ 0 h 285443"/>
                <a:gd name="connsiteX1" fmla="*/ 49699 w 99398"/>
                <a:gd name="connsiteY1" fmla="*/ 49699 h 285443"/>
                <a:gd name="connsiteX2" fmla="*/ 99398 w 99398"/>
                <a:gd name="connsiteY2" fmla="*/ 0 h 285443"/>
                <a:gd name="connsiteX3" fmla="*/ 99398 w 99398"/>
                <a:gd name="connsiteY3" fmla="*/ 285443 h 285443"/>
                <a:gd name="connsiteX4" fmla="*/ 99171 w 99398"/>
                <a:gd name="connsiteY4" fmla="*/ 285443 h 285443"/>
                <a:gd name="connsiteX5" fmla="*/ 95493 w 99398"/>
                <a:gd name="connsiteY5" fmla="*/ 267225 h 285443"/>
                <a:gd name="connsiteX6" fmla="*/ 49699 w 99398"/>
                <a:gd name="connsiteY6" fmla="*/ 236871 h 285443"/>
                <a:gd name="connsiteX7" fmla="*/ 3906 w 99398"/>
                <a:gd name="connsiteY7" fmla="*/ 267225 h 285443"/>
                <a:gd name="connsiteX8" fmla="*/ 228 w 99398"/>
                <a:gd name="connsiteY8" fmla="*/ 285443 h 285443"/>
                <a:gd name="connsiteX9" fmla="*/ 0 w 99398"/>
                <a:gd name="connsiteY9" fmla="*/ 285443 h 28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398" h="285443">
                  <a:moveTo>
                    <a:pt x="0" y="0"/>
                  </a:moveTo>
                  <a:cubicBezTo>
                    <a:pt x="0" y="27448"/>
                    <a:pt x="22251" y="49699"/>
                    <a:pt x="49699" y="49699"/>
                  </a:cubicBezTo>
                  <a:cubicBezTo>
                    <a:pt x="77147" y="49699"/>
                    <a:pt x="99398" y="27448"/>
                    <a:pt x="99398" y="0"/>
                  </a:cubicBezTo>
                  <a:lnTo>
                    <a:pt x="99398" y="285443"/>
                  </a:lnTo>
                  <a:lnTo>
                    <a:pt x="99171" y="285443"/>
                  </a:lnTo>
                  <a:lnTo>
                    <a:pt x="95493" y="267225"/>
                  </a:lnTo>
                  <a:cubicBezTo>
                    <a:pt x="87948" y="249387"/>
                    <a:pt x="70285" y="236871"/>
                    <a:pt x="49699" y="236871"/>
                  </a:cubicBezTo>
                  <a:cubicBezTo>
                    <a:pt x="29113" y="236871"/>
                    <a:pt x="11450" y="249387"/>
                    <a:pt x="3906" y="267225"/>
                  </a:cubicBezTo>
                  <a:lnTo>
                    <a:pt x="228" y="285443"/>
                  </a:lnTo>
                  <a:lnTo>
                    <a:pt x="0" y="285443"/>
                  </a:lnTo>
                  <a:close/>
                </a:path>
              </a:pathLst>
            </a:custGeom>
            <a:solidFill>
              <a:schemeClr val="bg1">
                <a:lumMod val="7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56" name="자유형: 도형 155">
              <a:extLst>
                <a:ext uri="{FF2B5EF4-FFF2-40B4-BE49-F238E27FC236}">
                  <a16:creationId xmlns:a16="http://schemas.microsoft.com/office/drawing/2014/main" id="{23E292FB-6FC3-0117-9C90-223EC7FC733A}"/>
                </a:ext>
              </a:extLst>
            </p:cNvPr>
            <p:cNvSpPr/>
            <p:nvPr/>
          </p:nvSpPr>
          <p:spPr>
            <a:xfrm>
              <a:off x="3695317" y="5770006"/>
              <a:ext cx="101396" cy="347663"/>
            </a:xfrm>
            <a:custGeom>
              <a:avLst/>
              <a:gdLst>
                <a:gd name="connsiteX0" fmla="*/ 0 w 99398"/>
                <a:gd name="connsiteY0" fmla="*/ 0 h 285443"/>
                <a:gd name="connsiteX1" fmla="*/ 49699 w 99398"/>
                <a:gd name="connsiteY1" fmla="*/ 49699 h 285443"/>
                <a:gd name="connsiteX2" fmla="*/ 99398 w 99398"/>
                <a:gd name="connsiteY2" fmla="*/ 0 h 285443"/>
                <a:gd name="connsiteX3" fmla="*/ 99398 w 99398"/>
                <a:gd name="connsiteY3" fmla="*/ 285443 h 285443"/>
                <a:gd name="connsiteX4" fmla="*/ 99171 w 99398"/>
                <a:gd name="connsiteY4" fmla="*/ 285443 h 285443"/>
                <a:gd name="connsiteX5" fmla="*/ 95493 w 99398"/>
                <a:gd name="connsiteY5" fmla="*/ 267225 h 285443"/>
                <a:gd name="connsiteX6" fmla="*/ 49699 w 99398"/>
                <a:gd name="connsiteY6" fmla="*/ 236871 h 285443"/>
                <a:gd name="connsiteX7" fmla="*/ 3906 w 99398"/>
                <a:gd name="connsiteY7" fmla="*/ 267225 h 285443"/>
                <a:gd name="connsiteX8" fmla="*/ 228 w 99398"/>
                <a:gd name="connsiteY8" fmla="*/ 285443 h 285443"/>
                <a:gd name="connsiteX9" fmla="*/ 0 w 99398"/>
                <a:gd name="connsiteY9" fmla="*/ 285443 h 28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398" h="285443">
                  <a:moveTo>
                    <a:pt x="0" y="0"/>
                  </a:moveTo>
                  <a:cubicBezTo>
                    <a:pt x="0" y="27448"/>
                    <a:pt x="22251" y="49699"/>
                    <a:pt x="49699" y="49699"/>
                  </a:cubicBezTo>
                  <a:cubicBezTo>
                    <a:pt x="77147" y="49699"/>
                    <a:pt x="99398" y="27448"/>
                    <a:pt x="99398" y="0"/>
                  </a:cubicBezTo>
                  <a:lnTo>
                    <a:pt x="99398" y="285443"/>
                  </a:lnTo>
                  <a:lnTo>
                    <a:pt x="99171" y="285443"/>
                  </a:lnTo>
                  <a:lnTo>
                    <a:pt x="95493" y="267225"/>
                  </a:lnTo>
                  <a:cubicBezTo>
                    <a:pt x="87948" y="249387"/>
                    <a:pt x="70285" y="236871"/>
                    <a:pt x="49699" y="236871"/>
                  </a:cubicBezTo>
                  <a:cubicBezTo>
                    <a:pt x="29113" y="236871"/>
                    <a:pt x="11450" y="249387"/>
                    <a:pt x="3906" y="267225"/>
                  </a:cubicBezTo>
                  <a:lnTo>
                    <a:pt x="228" y="285443"/>
                  </a:lnTo>
                  <a:lnTo>
                    <a:pt x="0" y="285443"/>
                  </a:lnTo>
                  <a:close/>
                </a:path>
              </a:pathLst>
            </a:custGeom>
            <a:solidFill>
              <a:schemeClr val="bg1">
                <a:lumMod val="7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57" name="자유형: 도형 156">
              <a:extLst>
                <a:ext uri="{FF2B5EF4-FFF2-40B4-BE49-F238E27FC236}">
                  <a16:creationId xmlns:a16="http://schemas.microsoft.com/office/drawing/2014/main" id="{3FC4AC3E-F588-8E4E-B1A7-21297F3336A0}"/>
                </a:ext>
              </a:extLst>
            </p:cNvPr>
            <p:cNvSpPr/>
            <p:nvPr/>
          </p:nvSpPr>
          <p:spPr>
            <a:xfrm>
              <a:off x="5355949" y="5770006"/>
              <a:ext cx="101396" cy="347663"/>
            </a:xfrm>
            <a:custGeom>
              <a:avLst/>
              <a:gdLst>
                <a:gd name="connsiteX0" fmla="*/ 0 w 99398"/>
                <a:gd name="connsiteY0" fmla="*/ 0 h 285443"/>
                <a:gd name="connsiteX1" fmla="*/ 49699 w 99398"/>
                <a:gd name="connsiteY1" fmla="*/ 49699 h 285443"/>
                <a:gd name="connsiteX2" fmla="*/ 99398 w 99398"/>
                <a:gd name="connsiteY2" fmla="*/ 0 h 285443"/>
                <a:gd name="connsiteX3" fmla="*/ 99398 w 99398"/>
                <a:gd name="connsiteY3" fmla="*/ 285443 h 285443"/>
                <a:gd name="connsiteX4" fmla="*/ 99171 w 99398"/>
                <a:gd name="connsiteY4" fmla="*/ 285443 h 285443"/>
                <a:gd name="connsiteX5" fmla="*/ 95493 w 99398"/>
                <a:gd name="connsiteY5" fmla="*/ 267225 h 285443"/>
                <a:gd name="connsiteX6" fmla="*/ 49699 w 99398"/>
                <a:gd name="connsiteY6" fmla="*/ 236871 h 285443"/>
                <a:gd name="connsiteX7" fmla="*/ 3906 w 99398"/>
                <a:gd name="connsiteY7" fmla="*/ 267225 h 285443"/>
                <a:gd name="connsiteX8" fmla="*/ 228 w 99398"/>
                <a:gd name="connsiteY8" fmla="*/ 285443 h 285443"/>
                <a:gd name="connsiteX9" fmla="*/ 0 w 99398"/>
                <a:gd name="connsiteY9" fmla="*/ 285443 h 28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398" h="285443">
                  <a:moveTo>
                    <a:pt x="0" y="0"/>
                  </a:moveTo>
                  <a:cubicBezTo>
                    <a:pt x="0" y="27448"/>
                    <a:pt x="22251" y="49699"/>
                    <a:pt x="49699" y="49699"/>
                  </a:cubicBezTo>
                  <a:cubicBezTo>
                    <a:pt x="77147" y="49699"/>
                    <a:pt x="99398" y="27448"/>
                    <a:pt x="99398" y="0"/>
                  </a:cubicBezTo>
                  <a:lnTo>
                    <a:pt x="99398" y="285443"/>
                  </a:lnTo>
                  <a:lnTo>
                    <a:pt x="99171" y="285443"/>
                  </a:lnTo>
                  <a:lnTo>
                    <a:pt x="95493" y="267225"/>
                  </a:lnTo>
                  <a:cubicBezTo>
                    <a:pt x="87948" y="249387"/>
                    <a:pt x="70285" y="236871"/>
                    <a:pt x="49699" y="236871"/>
                  </a:cubicBezTo>
                  <a:cubicBezTo>
                    <a:pt x="29113" y="236871"/>
                    <a:pt x="11450" y="249387"/>
                    <a:pt x="3906" y="267225"/>
                  </a:cubicBezTo>
                  <a:lnTo>
                    <a:pt x="228" y="285443"/>
                  </a:lnTo>
                  <a:lnTo>
                    <a:pt x="0" y="285443"/>
                  </a:lnTo>
                  <a:close/>
                </a:path>
              </a:pathLst>
            </a:custGeom>
            <a:solidFill>
              <a:schemeClr val="bg1">
                <a:lumMod val="7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58" name="자유형: 도형 157">
              <a:extLst>
                <a:ext uri="{FF2B5EF4-FFF2-40B4-BE49-F238E27FC236}">
                  <a16:creationId xmlns:a16="http://schemas.microsoft.com/office/drawing/2014/main" id="{3A784E1F-C8DF-83AC-1E75-FECED49971A5}"/>
                </a:ext>
              </a:extLst>
            </p:cNvPr>
            <p:cNvSpPr/>
            <p:nvPr/>
          </p:nvSpPr>
          <p:spPr>
            <a:xfrm>
              <a:off x="7016581" y="5770006"/>
              <a:ext cx="101396" cy="347663"/>
            </a:xfrm>
            <a:custGeom>
              <a:avLst/>
              <a:gdLst>
                <a:gd name="connsiteX0" fmla="*/ 0 w 99398"/>
                <a:gd name="connsiteY0" fmla="*/ 0 h 285443"/>
                <a:gd name="connsiteX1" fmla="*/ 49699 w 99398"/>
                <a:gd name="connsiteY1" fmla="*/ 49699 h 285443"/>
                <a:gd name="connsiteX2" fmla="*/ 99398 w 99398"/>
                <a:gd name="connsiteY2" fmla="*/ 0 h 285443"/>
                <a:gd name="connsiteX3" fmla="*/ 99398 w 99398"/>
                <a:gd name="connsiteY3" fmla="*/ 285443 h 285443"/>
                <a:gd name="connsiteX4" fmla="*/ 99171 w 99398"/>
                <a:gd name="connsiteY4" fmla="*/ 285443 h 285443"/>
                <a:gd name="connsiteX5" fmla="*/ 95493 w 99398"/>
                <a:gd name="connsiteY5" fmla="*/ 267225 h 285443"/>
                <a:gd name="connsiteX6" fmla="*/ 49699 w 99398"/>
                <a:gd name="connsiteY6" fmla="*/ 236871 h 285443"/>
                <a:gd name="connsiteX7" fmla="*/ 3906 w 99398"/>
                <a:gd name="connsiteY7" fmla="*/ 267225 h 285443"/>
                <a:gd name="connsiteX8" fmla="*/ 228 w 99398"/>
                <a:gd name="connsiteY8" fmla="*/ 285443 h 285443"/>
                <a:gd name="connsiteX9" fmla="*/ 0 w 99398"/>
                <a:gd name="connsiteY9" fmla="*/ 285443 h 28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398" h="285443">
                  <a:moveTo>
                    <a:pt x="0" y="0"/>
                  </a:moveTo>
                  <a:cubicBezTo>
                    <a:pt x="0" y="27448"/>
                    <a:pt x="22251" y="49699"/>
                    <a:pt x="49699" y="49699"/>
                  </a:cubicBezTo>
                  <a:cubicBezTo>
                    <a:pt x="77147" y="49699"/>
                    <a:pt x="99398" y="27448"/>
                    <a:pt x="99398" y="0"/>
                  </a:cubicBezTo>
                  <a:lnTo>
                    <a:pt x="99398" y="285443"/>
                  </a:lnTo>
                  <a:lnTo>
                    <a:pt x="99171" y="285443"/>
                  </a:lnTo>
                  <a:lnTo>
                    <a:pt x="95493" y="267225"/>
                  </a:lnTo>
                  <a:cubicBezTo>
                    <a:pt x="87948" y="249387"/>
                    <a:pt x="70285" y="236871"/>
                    <a:pt x="49699" y="236871"/>
                  </a:cubicBezTo>
                  <a:cubicBezTo>
                    <a:pt x="29113" y="236871"/>
                    <a:pt x="11450" y="249387"/>
                    <a:pt x="3906" y="267225"/>
                  </a:cubicBezTo>
                  <a:lnTo>
                    <a:pt x="228" y="285443"/>
                  </a:lnTo>
                  <a:lnTo>
                    <a:pt x="0" y="285443"/>
                  </a:lnTo>
                  <a:close/>
                </a:path>
              </a:pathLst>
            </a:custGeom>
            <a:solidFill>
              <a:schemeClr val="bg1">
                <a:lumMod val="7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Bold" panose="020B0803000000000000" pitchFamily="50" charset="-127"/>
                <a:ea typeface="Kim jung chul Gothic Bold" panose="020B0803000000000000" pitchFamily="50" charset="-127"/>
              </a:endParaRPr>
            </a:p>
          </p:txBody>
        </p:sp>
        <p:grpSp>
          <p:nvGrpSpPr>
            <p:cNvPr id="159" name="그룹 158">
              <a:extLst>
                <a:ext uri="{FF2B5EF4-FFF2-40B4-BE49-F238E27FC236}">
                  <a16:creationId xmlns:a16="http://schemas.microsoft.com/office/drawing/2014/main" id="{AF2B6649-5AAA-5069-D2D0-34DDFA7CE7A2}"/>
                </a:ext>
              </a:extLst>
            </p:cNvPr>
            <p:cNvGrpSpPr/>
            <p:nvPr/>
          </p:nvGrpSpPr>
          <p:grpSpPr>
            <a:xfrm>
              <a:off x="474726" y="5712016"/>
              <a:ext cx="1560682" cy="463642"/>
              <a:chOff x="468312" y="5708342"/>
              <a:chExt cx="1742227" cy="470515"/>
            </a:xfrm>
          </p:grpSpPr>
          <p:sp>
            <p:nvSpPr>
              <p:cNvPr id="172" name="사각형: 둥근 모서리 171">
                <a:extLst>
                  <a:ext uri="{FF2B5EF4-FFF2-40B4-BE49-F238E27FC236}">
                    <a16:creationId xmlns:a16="http://schemas.microsoft.com/office/drawing/2014/main" id="{C5D5BF97-D3A7-BA3D-4F6A-AFD2A299FD99}"/>
                  </a:ext>
                </a:extLst>
              </p:cNvPr>
              <p:cNvSpPr/>
              <p:nvPr/>
            </p:nvSpPr>
            <p:spPr>
              <a:xfrm>
                <a:off x="468312" y="5708342"/>
                <a:ext cx="1742227" cy="470515"/>
              </a:xfrm>
              <a:prstGeom prst="roundRect">
                <a:avLst/>
              </a:prstGeom>
              <a:solidFill>
                <a:srgbClr val="189F9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73" name="TextBox 172">
                <a:extLst>
                  <a:ext uri="{FF2B5EF4-FFF2-40B4-BE49-F238E27FC236}">
                    <a16:creationId xmlns:a16="http://schemas.microsoft.com/office/drawing/2014/main" id="{073AD8E0-4BBC-853D-5468-D87FCA174A1A}"/>
                  </a:ext>
                </a:extLst>
              </p:cNvPr>
              <p:cNvSpPr txBox="1"/>
              <p:nvPr/>
            </p:nvSpPr>
            <p:spPr>
              <a:xfrm>
                <a:off x="635271" y="5834282"/>
                <a:ext cx="1408314" cy="218638"/>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1400" dirty="0">
                    <a:latin typeface="Kim jung chul Gothic Bold" panose="020B0803000000000000" pitchFamily="50" charset="-127"/>
                    <a:ea typeface="Kim jung chul Gothic Bold" panose="020B0803000000000000" pitchFamily="50" charset="-127"/>
                  </a:rPr>
                  <a:t>심미적 감성 역량</a:t>
                </a:r>
              </a:p>
            </p:txBody>
          </p:sp>
        </p:grpSp>
        <p:grpSp>
          <p:nvGrpSpPr>
            <p:cNvPr id="160" name="그룹 159">
              <a:extLst>
                <a:ext uri="{FF2B5EF4-FFF2-40B4-BE49-F238E27FC236}">
                  <a16:creationId xmlns:a16="http://schemas.microsoft.com/office/drawing/2014/main" id="{370B79EC-CD42-72E0-5EF7-17BF6E9F538B}"/>
                </a:ext>
              </a:extLst>
            </p:cNvPr>
            <p:cNvGrpSpPr/>
            <p:nvPr/>
          </p:nvGrpSpPr>
          <p:grpSpPr>
            <a:xfrm>
              <a:off x="2135358" y="5712016"/>
              <a:ext cx="1560682" cy="463642"/>
              <a:chOff x="468312" y="5708342"/>
              <a:chExt cx="1742227" cy="470515"/>
            </a:xfrm>
          </p:grpSpPr>
          <p:sp>
            <p:nvSpPr>
              <p:cNvPr id="170" name="사각형: 둥근 모서리 169">
                <a:extLst>
                  <a:ext uri="{FF2B5EF4-FFF2-40B4-BE49-F238E27FC236}">
                    <a16:creationId xmlns:a16="http://schemas.microsoft.com/office/drawing/2014/main" id="{29D72DCC-4C3A-52FA-261C-811CD7465542}"/>
                  </a:ext>
                </a:extLst>
              </p:cNvPr>
              <p:cNvSpPr/>
              <p:nvPr/>
            </p:nvSpPr>
            <p:spPr>
              <a:xfrm>
                <a:off x="468312" y="5708342"/>
                <a:ext cx="1742227" cy="470515"/>
              </a:xfrm>
              <a:prstGeom prst="roundRect">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71" name="TextBox 170">
                <a:extLst>
                  <a:ext uri="{FF2B5EF4-FFF2-40B4-BE49-F238E27FC236}">
                    <a16:creationId xmlns:a16="http://schemas.microsoft.com/office/drawing/2014/main" id="{D1BBF009-A8DB-72A8-E61E-160B358E424F}"/>
                  </a:ext>
                </a:extLst>
              </p:cNvPr>
              <p:cNvSpPr txBox="1"/>
              <p:nvPr/>
            </p:nvSpPr>
            <p:spPr>
              <a:xfrm>
                <a:off x="761427" y="5834282"/>
                <a:ext cx="1155998" cy="218638"/>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1400" dirty="0">
                    <a:latin typeface="Kim jung chul Gothic Bold" panose="020B0803000000000000" pitchFamily="50" charset="-127"/>
                    <a:ea typeface="Kim jung chul Gothic Bold" panose="020B0803000000000000" pitchFamily="50" charset="-127"/>
                  </a:rPr>
                  <a:t>창의</a:t>
                </a:r>
                <a:r>
                  <a:rPr lang="en-US" altLang="ko-KR" sz="1400" dirty="0">
                    <a:latin typeface="Kim jung chul Gothic Bold" panose="020B0803000000000000" pitchFamily="50" charset="-127"/>
                    <a:ea typeface="Kim jung chul Gothic Bold" panose="020B0803000000000000" pitchFamily="50" charset="-127"/>
                  </a:rPr>
                  <a:t>·</a:t>
                </a:r>
                <a:r>
                  <a:rPr lang="ko-KR" altLang="en-US" sz="1400" dirty="0">
                    <a:latin typeface="Kim jung chul Gothic Bold" panose="020B0803000000000000" pitchFamily="50" charset="-127"/>
                    <a:ea typeface="Kim jung chul Gothic Bold" panose="020B0803000000000000" pitchFamily="50" charset="-127"/>
                  </a:rPr>
                  <a:t>융합역량</a:t>
                </a:r>
              </a:p>
            </p:txBody>
          </p:sp>
        </p:grpSp>
        <p:grpSp>
          <p:nvGrpSpPr>
            <p:cNvPr id="161" name="그룹 160">
              <a:extLst>
                <a:ext uri="{FF2B5EF4-FFF2-40B4-BE49-F238E27FC236}">
                  <a16:creationId xmlns:a16="http://schemas.microsoft.com/office/drawing/2014/main" id="{EB7377F6-30D8-87A4-9304-9CFD548446BB}"/>
                </a:ext>
              </a:extLst>
            </p:cNvPr>
            <p:cNvGrpSpPr/>
            <p:nvPr/>
          </p:nvGrpSpPr>
          <p:grpSpPr>
            <a:xfrm>
              <a:off x="3795990" y="5712016"/>
              <a:ext cx="1560682" cy="463642"/>
              <a:chOff x="468312" y="5708342"/>
              <a:chExt cx="1742227" cy="470515"/>
            </a:xfrm>
          </p:grpSpPr>
          <p:sp>
            <p:nvSpPr>
              <p:cNvPr id="168" name="사각형: 둥근 모서리 167">
                <a:extLst>
                  <a:ext uri="{FF2B5EF4-FFF2-40B4-BE49-F238E27FC236}">
                    <a16:creationId xmlns:a16="http://schemas.microsoft.com/office/drawing/2014/main" id="{43CAC958-9D61-D136-C9C6-D9E60A0FF35A}"/>
                  </a:ext>
                </a:extLst>
              </p:cNvPr>
              <p:cNvSpPr/>
              <p:nvPr/>
            </p:nvSpPr>
            <p:spPr>
              <a:xfrm>
                <a:off x="468312" y="5708342"/>
                <a:ext cx="1742227" cy="470515"/>
              </a:xfrm>
              <a:prstGeom prst="roundRect">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69" name="TextBox 168">
                <a:extLst>
                  <a:ext uri="{FF2B5EF4-FFF2-40B4-BE49-F238E27FC236}">
                    <a16:creationId xmlns:a16="http://schemas.microsoft.com/office/drawing/2014/main" id="{878EB685-8AEB-44FE-9203-5F103E52FBFA}"/>
                  </a:ext>
                </a:extLst>
              </p:cNvPr>
              <p:cNvSpPr txBox="1"/>
              <p:nvPr/>
            </p:nvSpPr>
            <p:spPr>
              <a:xfrm>
                <a:off x="635269" y="5834281"/>
                <a:ext cx="1408314" cy="218638"/>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1400" dirty="0">
                    <a:latin typeface="Kim jung chul Gothic Bold" panose="020B0803000000000000" pitchFamily="50" charset="-127"/>
                    <a:ea typeface="Kim jung chul Gothic Bold" panose="020B0803000000000000" pitchFamily="50" charset="-127"/>
                  </a:rPr>
                  <a:t>시각적 소통 능력</a:t>
                </a:r>
              </a:p>
            </p:txBody>
          </p:sp>
        </p:grpSp>
        <p:grpSp>
          <p:nvGrpSpPr>
            <p:cNvPr id="162" name="그룹 161">
              <a:extLst>
                <a:ext uri="{FF2B5EF4-FFF2-40B4-BE49-F238E27FC236}">
                  <a16:creationId xmlns:a16="http://schemas.microsoft.com/office/drawing/2014/main" id="{CCE34CE6-643D-9A0E-800A-7669956F8793}"/>
                </a:ext>
              </a:extLst>
            </p:cNvPr>
            <p:cNvGrpSpPr/>
            <p:nvPr/>
          </p:nvGrpSpPr>
          <p:grpSpPr>
            <a:xfrm>
              <a:off x="5456622" y="5712016"/>
              <a:ext cx="1560682" cy="463642"/>
              <a:chOff x="468312" y="5708342"/>
              <a:chExt cx="1742227" cy="470515"/>
            </a:xfrm>
          </p:grpSpPr>
          <p:sp>
            <p:nvSpPr>
              <p:cNvPr id="166" name="사각형: 둥근 모서리 165">
                <a:extLst>
                  <a:ext uri="{FF2B5EF4-FFF2-40B4-BE49-F238E27FC236}">
                    <a16:creationId xmlns:a16="http://schemas.microsoft.com/office/drawing/2014/main" id="{2474F225-3502-95D8-4FAC-23ACF9112D98}"/>
                  </a:ext>
                </a:extLst>
              </p:cNvPr>
              <p:cNvSpPr/>
              <p:nvPr/>
            </p:nvSpPr>
            <p:spPr>
              <a:xfrm>
                <a:off x="468312" y="5708342"/>
                <a:ext cx="1742227" cy="470515"/>
              </a:xfrm>
              <a:prstGeom prst="roundRect">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67" name="TextBox 166">
                <a:extLst>
                  <a:ext uri="{FF2B5EF4-FFF2-40B4-BE49-F238E27FC236}">
                    <a16:creationId xmlns:a16="http://schemas.microsoft.com/office/drawing/2014/main" id="{12F8E7B1-936D-E02B-4157-183E1E1DC9C2}"/>
                  </a:ext>
                </a:extLst>
              </p:cNvPr>
              <p:cNvSpPr txBox="1"/>
              <p:nvPr/>
            </p:nvSpPr>
            <p:spPr>
              <a:xfrm>
                <a:off x="858953" y="5834282"/>
                <a:ext cx="960946" cy="218638"/>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1400" dirty="0">
                    <a:latin typeface="Kim jung chul Gothic Bold" panose="020B0803000000000000" pitchFamily="50" charset="-127"/>
                    <a:ea typeface="Kim jung chul Gothic Bold" panose="020B0803000000000000" pitchFamily="50" charset="-127"/>
                  </a:rPr>
                  <a:t>정체성 역량</a:t>
                </a:r>
              </a:p>
            </p:txBody>
          </p:sp>
        </p:grpSp>
        <p:grpSp>
          <p:nvGrpSpPr>
            <p:cNvPr id="163" name="그룹 162">
              <a:extLst>
                <a:ext uri="{FF2B5EF4-FFF2-40B4-BE49-F238E27FC236}">
                  <a16:creationId xmlns:a16="http://schemas.microsoft.com/office/drawing/2014/main" id="{7699BE9F-8C35-C710-D3F0-77249E10488A}"/>
                </a:ext>
              </a:extLst>
            </p:cNvPr>
            <p:cNvGrpSpPr/>
            <p:nvPr/>
          </p:nvGrpSpPr>
          <p:grpSpPr>
            <a:xfrm>
              <a:off x="7117255" y="5712016"/>
              <a:ext cx="1560682" cy="463642"/>
              <a:chOff x="468312" y="5708342"/>
              <a:chExt cx="1742227" cy="470515"/>
            </a:xfrm>
          </p:grpSpPr>
          <p:sp>
            <p:nvSpPr>
              <p:cNvPr id="164" name="사각형: 둥근 모서리 163">
                <a:extLst>
                  <a:ext uri="{FF2B5EF4-FFF2-40B4-BE49-F238E27FC236}">
                    <a16:creationId xmlns:a16="http://schemas.microsoft.com/office/drawing/2014/main" id="{18A999BC-C81F-E174-4400-3A0763C45E6A}"/>
                  </a:ext>
                </a:extLst>
              </p:cNvPr>
              <p:cNvSpPr/>
              <p:nvPr/>
            </p:nvSpPr>
            <p:spPr>
              <a:xfrm>
                <a:off x="468312" y="5708342"/>
                <a:ext cx="1742227" cy="470515"/>
              </a:xfrm>
              <a:prstGeom prst="roundRect">
                <a:avLst/>
              </a:prstGeom>
              <a:solidFill>
                <a:srgbClr val="E169A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65" name="TextBox 164">
                <a:extLst>
                  <a:ext uri="{FF2B5EF4-FFF2-40B4-BE49-F238E27FC236}">
                    <a16:creationId xmlns:a16="http://schemas.microsoft.com/office/drawing/2014/main" id="{68546C61-EE85-4AA6-7757-B78873C01455}"/>
                  </a:ext>
                </a:extLst>
              </p:cNvPr>
              <p:cNvSpPr txBox="1"/>
              <p:nvPr/>
            </p:nvSpPr>
            <p:spPr>
              <a:xfrm>
                <a:off x="858953" y="5834282"/>
                <a:ext cx="960946" cy="218638"/>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1400" dirty="0">
                    <a:latin typeface="Kim jung chul Gothic Bold" panose="020B0803000000000000" pitchFamily="50" charset="-127"/>
                    <a:ea typeface="Kim jung chul Gothic Bold" panose="020B0803000000000000" pitchFamily="50" charset="-127"/>
                  </a:rPr>
                  <a:t>공동체 역량</a:t>
                </a:r>
              </a:p>
            </p:txBody>
          </p:sp>
        </p:grpSp>
      </p:grpSp>
    </p:spTree>
    <p:extLst>
      <p:ext uri="{BB962C8B-B14F-4D97-AF65-F5344CB8AC3E}">
        <p14:creationId xmlns:p14="http://schemas.microsoft.com/office/powerpoint/2010/main" val="270065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500"/>
                                        <p:tgtEl>
                                          <p:spTgt spid="154"/>
                                        </p:tgtEl>
                                      </p:cBhvr>
                                    </p:animEffect>
                                  </p:childTnLst>
                                </p:cTn>
                              </p:par>
                              <p:par>
                                <p:cTn id="8" presetID="64" presetClass="path" presetSubtype="0" accel="50000" decel="50000" fill="hold" nodeType="withEffect">
                                  <p:stCondLst>
                                    <p:cond delay="0"/>
                                  </p:stCondLst>
                                  <p:childTnLst>
                                    <p:animMotion origin="layout" path="M 0 3.33333E-6 L 0 -0.03611 " pathEditMode="relative" rAng="0" ptsTypes="AA">
                                      <p:cBhvr>
                                        <p:cTn id="9" dur="500" spd="-100000" fill="hold"/>
                                        <p:tgtEl>
                                          <p:spTgt spid="154"/>
                                        </p:tgtEl>
                                        <p:attrNameLst>
                                          <p:attrName>ppt_x</p:attrName>
                                          <p:attrName>ppt_y</p:attrName>
                                        </p:attrNameLst>
                                      </p:cBhvr>
                                      <p:rCtr x="0" y="-18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a:extLst>
              <a:ext uri="{FF2B5EF4-FFF2-40B4-BE49-F238E27FC236}">
                <a16:creationId xmlns:a16="http://schemas.microsoft.com/office/drawing/2014/main" id="{8F6EAF5F-F1DB-3266-F886-358FDD63BCC1}"/>
              </a:ext>
            </a:extLst>
          </p:cNvPr>
          <p:cNvGrpSpPr/>
          <p:nvPr/>
        </p:nvGrpSpPr>
        <p:grpSpPr>
          <a:xfrm>
            <a:off x="1301610" y="325438"/>
            <a:ext cx="2550378" cy="630793"/>
            <a:chOff x="1301610" y="279718"/>
            <a:chExt cx="2550378" cy="630793"/>
          </a:xfrm>
        </p:grpSpPr>
        <p:grpSp>
          <p:nvGrpSpPr>
            <p:cNvPr id="19" name="그룹 18">
              <a:extLst>
                <a:ext uri="{FF2B5EF4-FFF2-40B4-BE49-F238E27FC236}">
                  <a16:creationId xmlns:a16="http://schemas.microsoft.com/office/drawing/2014/main" id="{2E28169F-3028-212C-E2FC-13C9F69F1F7F}"/>
                </a:ext>
              </a:extLst>
            </p:cNvPr>
            <p:cNvGrpSpPr/>
            <p:nvPr/>
          </p:nvGrpSpPr>
          <p:grpSpPr>
            <a:xfrm>
              <a:off x="1311617" y="279718"/>
              <a:ext cx="1078931" cy="200151"/>
              <a:chOff x="1136519" y="175286"/>
              <a:chExt cx="1078931" cy="200151"/>
            </a:xfrm>
          </p:grpSpPr>
          <p:grpSp>
            <p:nvGrpSpPr>
              <p:cNvPr id="21" name="그룹 20">
                <a:extLst>
                  <a:ext uri="{FF2B5EF4-FFF2-40B4-BE49-F238E27FC236}">
                    <a16:creationId xmlns:a16="http://schemas.microsoft.com/office/drawing/2014/main" id="{D30FC56A-8F24-86A0-4243-FA87BBB9EAA0}"/>
                  </a:ext>
                </a:extLst>
              </p:cNvPr>
              <p:cNvGrpSpPr/>
              <p:nvPr/>
            </p:nvGrpSpPr>
            <p:grpSpPr>
              <a:xfrm>
                <a:off x="1136519" y="175286"/>
                <a:ext cx="200152" cy="200151"/>
                <a:chOff x="1136519" y="175286"/>
                <a:chExt cx="200152" cy="200151"/>
              </a:xfrm>
            </p:grpSpPr>
            <p:sp>
              <p:nvSpPr>
                <p:cNvPr id="23" name="사각형: 둥근 모서리 22">
                  <a:extLst>
                    <a:ext uri="{FF2B5EF4-FFF2-40B4-BE49-F238E27FC236}">
                      <a16:creationId xmlns:a16="http://schemas.microsoft.com/office/drawing/2014/main" id="{F505DCE0-D213-1D27-9CB6-B8161138F9C3}"/>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4" name="TextBox 23">
                  <a:extLst>
                    <a:ext uri="{FF2B5EF4-FFF2-40B4-BE49-F238E27FC236}">
                      <a16:creationId xmlns:a16="http://schemas.microsoft.com/office/drawing/2014/main" id="{0696DE05-A021-6851-91A7-CFDD38166E12}"/>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2" name="TextBox 21">
                <a:extLst>
                  <a:ext uri="{FF2B5EF4-FFF2-40B4-BE49-F238E27FC236}">
                    <a16:creationId xmlns:a16="http://schemas.microsoft.com/office/drawing/2014/main" id="{B5177866-ED56-49EA-F9E7-14CBA3CD8F66}"/>
                  </a:ext>
                </a:extLst>
              </p:cNvPr>
              <p:cNvSpPr txBox="1"/>
              <p:nvPr/>
            </p:nvSpPr>
            <p:spPr>
              <a:xfrm>
                <a:off x="1413949" y="175334"/>
                <a:ext cx="80150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성격과 목표</a:t>
                </a:r>
              </a:p>
            </p:txBody>
          </p:sp>
        </p:grpSp>
        <p:sp>
          <p:nvSpPr>
            <p:cNvPr id="20" name="TextBox 19">
              <a:extLst>
                <a:ext uri="{FF2B5EF4-FFF2-40B4-BE49-F238E27FC236}">
                  <a16:creationId xmlns:a16="http://schemas.microsoft.com/office/drawing/2014/main" id="{6530EE5B-CB9D-27C8-8C8D-588E61A01C64}"/>
                </a:ext>
              </a:extLst>
            </p:cNvPr>
            <p:cNvSpPr txBox="1"/>
            <p:nvPr/>
          </p:nvSpPr>
          <p:spPr>
            <a:xfrm>
              <a:off x="1301610" y="510401"/>
              <a:ext cx="2550378"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역량</a:t>
              </a:r>
              <a:r>
                <a:rPr lang="en-US" altLang="ko-KR" dirty="0"/>
                <a:t>: </a:t>
              </a:r>
              <a:r>
                <a:rPr lang="ko-KR" altLang="en-US" sz="2000" dirty="0"/>
                <a:t>심미적 감성 역량</a:t>
              </a:r>
            </a:p>
          </p:txBody>
        </p:sp>
      </p:grpSp>
      <p:sp>
        <p:nvSpPr>
          <p:cNvPr id="25" name="TextBox 24">
            <a:extLst>
              <a:ext uri="{FF2B5EF4-FFF2-40B4-BE49-F238E27FC236}">
                <a16:creationId xmlns:a16="http://schemas.microsoft.com/office/drawing/2014/main" id="{291726BA-A659-5706-05A5-F935404410C3}"/>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3</a:t>
            </a:r>
            <a:r>
              <a:rPr lang="en-US" altLang="ko-KR" sz="2600" spc="300" dirty="0">
                <a:latin typeface="Kim jung chul Gothic Bold" panose="020B0803000000000000" pitchFamily="50" charset="-127"/>
                <a:ea typeface="Kim jung chul Gothic Bold" panose="020B0803000000000000" pitchFamily="50" charset="-127"/>
              </a:rPr>
              <a:t>-3</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26" name="TextBox 25">
            <a:extLst>
              <a:ext uri="{FF2B5EF4-FFF2-40B4-BE49-F238E27FC236}">
                <a16:creationId xmlns:a16="http://schemas.microsoft.com/office/drawing/2014/main" id="{E52C2DD6-CEE4-CA3E-8AD1-F3E27779AFC0}"/>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28" name="그룹 27">
            <a:extLst>
              <a:ext uri="{FF2B5EF4-FFF2-40B4-BE49-F238E27FC236}">
                <a16:creationId xmlns:a16="http://schemas.microsoft.com/office/drawing/2014/main" id="{1230000C-7C2E-0E82-0C04-8B13CCD47E51}"/>
              </a:ext>
            </a:extLst>
          </p:cNvPr>
          <p:cNvGrpSpPr/>
          <p:nvPr/>
        </p:nvGrpSpPr>
        <p:grpSpPr>
          <a:xfrm>
            <a:off x="474725" y="5581650"/>
            <a:ext cx="8197891" cy="594008"/>
            <a:chOff x="474725" y="5581650"/>
            <a:chExt cx="8197891" cy="594008"/>
          </a:xfrm>
        </p:grpSpPr>
        <p:sp>
          <p:nvSpPr>
            <p:cNvPr id="29" name="사각형: 둥근 모서리 28">
              <a:extLst>
                <a:ext uri="{FF2B5EF4-FFF2-40B4-BE49-F238E27FC236}">
                  <a16:creationId xmlns:a16="http://schemas.microsoft.com/office/drawing/2014/main" id="{E5A50CB0-F0E7-A9A8-B479-D46C5066FA22}"/>
                </a:ext>
              </a:extLst>
            </p:cNvPr>
            <p:cNvSpPr/>
            <p:nvPr/>
          </p:nvSpPr>
          <p:spPr>
            <a:xfrm>
              <a:off x="474725" y="5581650"/>
              <a:ext cx="8197891" cy="594008"/>
            </a:xfrm>
            <a:prstGeom prst="roundRect">
              <a:avLst>
                <a:gd name="adj" fmla="val 8554"/>
              </a:avLst>
            </a:prstGeom>
            <a:solidFill>
              <a:srgbClr val="189F98">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30" name="TextBox 29">
              <a:extLst>
                <a:ext uri="{FF2B5EF4-FFF2-40B4-BE49-F238E27FC236}">
                  <a16:creationId xmlns:a16="http://schemas.microsoft.com/office/drawing/2014/main" id="{4E6DA454-711D-068D-5854-350547E10B63}"/>
                </a:ext>
              </a:extLst>
            </p:cNvPr>
            <p:cNvSpPr txBox="1"/>
            <p:nvPr/>
          </p:nvSpPr>
          <p:spPr>
            <a:xfrm>
              <a:off x="2226073" y="5693988"/>
              <a:ext cx="4695195" cy="36933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2015 </a:t>
              </a:r>
              <a:r>
                <a:rPr lang="ko-KR" altLang="en-US" sz="12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개정 교육과정의 미술과 역량인 미적 감수성을</a:t>
              </a:r>
            </a:p>
            <a:p>
              <a:r>
                <a:rPr lang="ko-KR" altLang="en-US" sz="12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시대적 변화에 따라 삶의 의미와 가치를 발견하고 향유하는 능력으로 확대 </a:t>
              </a:r>
            </a:p>
          </p:txBody>
        </p:sp>
      </p:grpSp>
      <p:grpSp>
        <p:nvGrpSpPr>
          <p:cNvPr id="31" name="그룹 30">
            <a:extLst>
              <a:ext uri="{FF2B5EF4-FFF2-40B4-BE49-F238E27FC236}">
                <a16:creationId xmlns:a16="http://schemas.microsoft.com/office/drawing/2014/main" id="{C14B2697-2B3D-6B83-F247-62EC49D7FA03}"/>
              </a:ext>
            </a:extLst>
          </p:cNvPr>
          <p:cNvGrpSpPr/>
          <p:nvPr/>
        </p:nvGrpSpPr>
        <p:grpSpPr>
          <a:xfrm>
            <a:off x="471384" y="1341438"/>
            <a:ext cx="8201233" cy="2411412"/>
            <a:chOff x="471384" y="1341438"/>
            <a:chExt cx="8201233" cy="2411412"/>
          </a:xfrm>
        </p:grpSpPr>
        <p:grpSp>
          <p:nvGrpSpPr>
            <p:cNvPr id="33" name="그룹 32">
              <a:extLst>
                <a:ext uri="{FF2B5EF4-FFF2-40B4-BE49-F238E27FC236}">
                  <a16:creationId xmlns:a16="http://schemas.microsoft.com/office/drawing/2014/main" id="{D0A76AB6-B06C-CF1F-B8DD-6F50BFCE99D3}"/>
                </a:ext>
              </a:extLst>
            </p:cNvPr>
            <p:cNvGrpSpPr/>
            <p:nvPr/>
          </p:nvGrpSpPr>
          <p:grpSpPr>
            <a:xfrm>
              <a:off x="471384" y="1341438"/>
              <a:ext cx="8201233" cy="2411412"/>
              <a:chOff x="471384" y="1341438"/>
              <a:chExt cx="8201233" cy="2411412"/>
            </a:xfrm>
          </p:grpSpPr>
          <p:sp>
            <p:nvSpPr>
              <p:cNvPr id="53" name="사각형: 둥근 모서리 52">
                <a:extLst>
                  <a:ext uri="{FF2B5EF4-FFF2-40B4-BE49-F238E27FC236}">
                    <a16:creationId xmlns:a16="http://schemas.microsoft.com/office/drawing/2014/main" id="{F7F92B7E-B3B4-A96E-3C24-F88ABFA478C5}"/>
                  </a:ext>
                </a:extLst>
              </p:cNvPr>
              <p:cNvSpPr/>
              <p:nvPr/>
            </p:nvSpPr>
            <p:spPr>
              <a:xfrm>
                <a:off x="471384" y="1341438"/>
                <a:ext cx="8201233" cy="2411412"/>
              </a:xfrm>
              <a:prstGeom prst="roundRect">
                <a:avLst>
                  <a:gd name="adj" fmla="val 5002"/>
                </a:avLst>
              </a:prstGeom>
              <a:solidFill>
                <a:schemeClr val="bg1"/>
              </a:solid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Regular" panose="020B0503000000000000" pitchFamily="50" charset="-127"/>
                  <a:ea typeface="Kim jung chul Gothic Regular" panose="020B0503000000000000" pitchFamily="50" charset="-127"/>
                </a:endParaRPr>
              </a:p>
            </p:txBody>
          </p:sp>
          <p:sp>
            <p:nvSpPr>
              <p:cNvPr id="69" name="사각형: 둥근 모서리 68">
                <a:extLst>
                  <a:ext uri="{FF2B5EF4-FFF2-40B4-BE49-F238E27FC236}">
                    <a16:creationId xmlns:a16="http://schemas.microsoft.com/office/drawing/2014/main" id="{5A27C6EA-B630-FC33-062B-BBB8DCA64501}"/>
                  </a:ext>
                </a:extLst>
              </p:cNvPr>
              <p:cNvSpPr/>
              <p:nvPr/>
            </p:nvSpPr>
            <p:spPr>
              <a:xfrm>
                <a:off x="550973" y="1418328"/>
                <a:ext cx="8049564" cy="2239272"/>
              </a:xfrm>
              <a:prstGeom prst="roundRect">
                <a:avLst>
                  <a:gd name="adj" fmla="val 3216"/>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Regular" panose="020B0503000000000000" pitchFamily="50" charset="-127"/>
                  <a:ea typeface="Kim jung chul Gothic Regular" panose="020B0503000000000000" pitchFamily="50" charset="-127"/>
                </a:endParaRPr>
              </a:p>
            </p:txBody>
          </p:sp>
          <p:grpSp>
            <p:nvGrpSpPr>
              <p:cNvPr id="70" name="그룹 69">
                <a:extLst>
                  <a:ext uri="{FF2B5EF4-FFF2-40B4-BE49-F238E27FC236}">
                    <a16:creationId xmlns:a16="http://schemas.microsoft.com/office/drawing/2014/main" id="{915104AE-3074-8A99-6125-FACF785A1A1C}"/>
                  </a:ext>
                </a:extLst>
              </p:cNvPr>
              <p:cNvGrpSpPr/>
              <p:nvPr/>
            </p:nvGrpSpPr>
            <p:grpSpPr>
              <a:xfrm>
                <a:off x="550972" y="1418328"/>
                <a:ext cx="3399926" cy="327975"/>
                <a:chOff x="468038" y="1354136"/>
                <a:chExt cx="3604024" cy="347663"/>
              </a:xfrm>
              <a:solidFill>
                <a:srgbClr val="189F98"/>
              </a:solidFill>
            </p:grpSpPr>
            <p:sp>
              <p:nvSpPr>
                <p:cNvPr id="72" name="자유형 31">
                  <a:extLst>
                    <a:ext uri="{FF2B5EF4-FFF2-40B4-BE49-F238E27FC236}">
                      <a16:creationId xmlns:a16="http://schemas.microsoft.com/office/drawing/2014/main" id="{89D9E7AE-6F9D-2756-6A12-45546350E7F9}"/>
                    </a:ext>
                  </a:extLst>
                </p:cNvPr>
                <p:cNvSpPr/>
                <p:nvPr/>
              </p:nvSpPr>
              <p:spPr>
                <a:xfrm flipH="1" flipV="1">
                  <a:off x="2779439" y="1354136"/>
                  <a:ext cx="1292623"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Regular" panose="020B0503000000000000" pitchFamily="50" charset="-127"/>
                    <a:ea typeface="Kim jung chul Gothic Regular" panose="020B0503000000000000" pitchFamily="50" charset="-127"/>
                  </a:endParaRPr>
                </a:p>
              </p:txBody>
            </p:sp>
            <p:sp>
              <p:nvSpPr>
                <p:cNvPr id="73" name="자유형 31">
                  <a:extLst>
                    <a:ext uri="{FF2B5EF4-FFF2-40B4-BE49-F238E27FC236}">
                      <a16:creationId xmlns:a16="http://schemas.microsoft.com/office/drawing/2014/main" id="{B5E33E63-73ED-DF94-6845-4012609824D5}"/>
                    </a:ext>
                  </a:extLst>
                </p:cNvPr>
                <p:cNvSpPr/>
                <p:nvPr/>
              </p:nvSpPr>
              <p:spPr>
                <a:xfrm flipH="1">
                  <a:off x="468038" y="1354136"/>
                  <a:ext cx="2619333" cy="347663"/>
                </a:xfrm>
                <a:prstGeom prst="round2SameRect">
                  <a:avLst/>
                </a:pr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Regular" panose="020B0503000000000000" pitchFamily="50" charset="-127"/>
                    <a:ea typeface="Kim jung chul Gothic Regular" panose="020B0503000000000000" pitchFamily="50" charset="-127"/>
                  </a:endParaRPr>
                </a:p>
              </p:txBody>
            </p:sp>
          </p:grpSp>
          <p:sp>
            <p:nvSpPr>
              <p:cNvPr id="71" name="TextBox 70">
                <a:extLst>
                  <a:ext uri="{FF2B5EF4-FFF2-40B4-BE49-F238E27FC236}">
                    <a16:creationId xmlns:a16="http://schemas.microsoft.com/office/drawing/2014/main" id="{22E5B985-5730-97EA-E0E7-1D6AEBB02CB3}"/>
                  </a:ext>
                </a:extLst>
              </p:cNvPr>
              <p:cNvSpPr txBox="1"/>
              <p:nvPr/>
            </p:nvSpPr>
            <p:spPr>
              <a:xfrm>
                <a:off x="673251" y="1474593"/>
                <a:ext cx="2415726" cy="215444"/>
              </a:xfrm>
              <a:prstGeom prst="rect">
                <a:avLst/>
              </a:prstGeom>
              <a:noFill/>
            </p:spPr>
            <p:txBody>
              <a:bodyPr wrap="none" lIns="0" tIns="0" rIns="0" bIns="0" rtlCol="0" anchor="ctr">
                <a:spAutoFit/>
              </a:bodyPr>
              <a:lstStyle/>
              <a:p>
                <a:r>
                  <a:rPr lang="en-US" altLang="ko-KR" sz="14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2022 </a:t>
                </a:r>
                <a:r>
                  <a:rPr lang="ko-KR" altLang="en-US" sz="14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공통 교육과정</a:t>
                </a:r>
              </a:p>
            </p:txBody>
          </p:sp>
        </p:grpSp>
        <p:sp>
          <p:nvSpPr>
            <p:cNvPr id="34" name="TextBox 33">
              <a:extLst>
                <a:ext uri="{FF2B5EF4-FFF2-40B4-BE49-F238E27FC236}">
                  <a16:creationId xmlns:a16="http://schemas.microsoft.com/office/drawing/2014/main" id="{4BEBD860-3C02-F7B2-0CC8-D3295B0208B4}"/>
                </a:ext>
              </a:extLst>
            </p:cNvPr>
            <p:cNvSpPr txBox="1"/>
            <p:nvPr/>
          </p:nvSpPr>
          <p:spPr>
            <a:xfrm>
              <a:off x="3949851" y="1482287"/>
              <a:ext cx="1417055" cy="200055"/>
            </a:xfrm>
            <a:prstGeom prst="rect">
              <a:avLst/>
            </a:prstGeom>
            <a:noFill/>
          </p:spPr>
          <p:txBody>
            <a:bodyPr wrap="none" lIns="0" tIns="0" rIns="0" bIns="0" rtlCol="0" anchor="ctr">
              <a:spAutoFit/>
            </a:bodyPr>
            <a:lstStyle/>
            <a:p>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목표 </a:t>
              </a:r>
              <a:r>
                <a:rPr lang="en-US" altLang="ko-KR" sz="1300" b="1" baseline="30000"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초</a:t>
              </a:r>
              <a:r>
                <a:rPr lang="en-US" altLang="ko-KR"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중등 일원화</a:t>
              </a:r>
            </a:p>
          </p:txBody>
        </p:sp>
        <p:sp>
          <p:nvSpPr>
            <p:cNvPr id="35" name="TextBox 34">
              <a:extLst>
                <a:ext uri="{FF2B5EF4-FFF2-40B4-BE49-F238E27FC236}">
                  <a16:creationId xmlns:a16="http://schemas.microsoft.com/office/drawing/2014/main" id="{EE2EA4D7-4F9C-65E3-19F3-C3CC0D9F749B}"/>
                </a:ext>
              </a:extLst>
            </p:cNvPr>
            <p:cNvSpPr txBox="1"/>
            <p:nvPr/>
          </p:nvSpPr>
          <p:spPr>
            <a:xfrm>
              <a:off x="673251" y="1815334"/>
              <a:ext cx="7473200" cy="377026"/>
            </a:xfrm>
            <a:prstGeom prst="rect">
              <a:avLst/>
            </a:prstGeom>
            <a:noFill/>
          </p:spPr>
          <p:txBody>
            <a:bodyPr wrap="none" lIns="0" tIns="0" rIns="0" bIns="0" rtlCol="0">
              <a:spAutoFit/>
            </a:bodyPr>
            <a:lstStyle/>
            <a:p>
              <a:pPr>
                <a:spcAft>
                  <a:spcPts val="3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대상과 현상에 대한 미적 체험을 바탕으로 느낌과 생각을 표현하고 감상하는 활동을 통하여 자신과 세계를 이해하고 미술 문화 창조에 </a:t>
              </a:r>
              <a:endPar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주도적으로 참여할 수 있다</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nvGrpSpPr>
            <p:cNvPr id="36" name="그룹 35">
              <a:extLst>
                <a:ext uri="{FF2B5EF4-FFF2-40B4-BE49-F238E27FC236}">
                  <a16:creationId xmlns:a16="http://schemas.microsoft.com/office/drawing/2014/main" id="{41446C2A-4315-BB95-890E-2F3710917D79}"/>
                </a:ext>
              </a:extLst>
            </p:cNvPr>
            <p:cNvGrpSpPr/>
            <p:nvPr/>
          </p:nvGrpSpPr>
          <p:grpSpPr>
            <a:xfrm>
              <a:off x="673251" y="2287771"/>
              <a:ext cx="6149119" cy="1240868"/>
              <a:chOff x="673251" y="2257291"/>
              <a:chExt cx="6149119" cy="1240868"/>
            </a:xfrm>
          </p:grpSpPr>
          <p:sp>
            <p:nvSpPr>
              <p:cNvPr id="37" name="TextBox 36">
                <a:extLst>
                  <a:ext uri="{FF2B5EF4-FFF2-40B4-BE49-F238E27FC236}">
                    <a16:creationId xmlns:a16="http://schemas.microsoft.com/office/drawing/2014/main" id="{468130E1-E800-4CC1-1EAF-B086FD020A0E}"/>
                  </a:ext>
                </a:extLst>
              </p:cNvPr>
              <p:cNvSpPr txBox="1"/>
              <p:nvPr/>
            </p:nvSpPr>
            <p:spPr>
              <a:xfrm>
                <a:off x="673251" y="2257291"/>
                <a:ext cx="5019003" cy="200055"/>
              </a:xfrm>
              <a:prstGeom prst="rect">
                <a:avLst/>
              </a:prstGeom>
              <a:noFill/>
            </p:spPr>
            <p:txBody>
              <a:bodyPr wrap="none" lIns="0" tIns="0" rIns="0" bIns="0" rtlCol="0" anchor="ctr">
                <a:spAutoFit/>
              </a:bodyPr>
              <a:lstStyle/>
              <a:p>
                <a:pPr>
                  <a:spcAft>
                    <a:spcPts val="300"/>
                  </a:spcAft>
                </a:pPr>
                <a:r>
                  <a:rPr lang="en-US" altLang="ko-KR" sz="1300" dirty="0">
                    <a:ln>
                      <a:solidFill>
                        <a:schemeClr val="accent1">
                          <a:shade val="50000"/>
                          <a:alpha val="0"/>
                        </a:schemeClr>
                      </a:solidFill>
                    </a:ln>
                    <a:solidFill>
                      <a:srgbClr val="189F98"/>
                    </a:solidFill>
                    <a:latin typeface="Kim jung chul Gothic Bold" panose="020B0803000000000000" pitchFamily="50" charset="-127"/>
                    <a:ea typeface="Kim jung chul Gothic Bold" panose="020B0803000000000000" pitchFamily="50" charset="-127"/>
                  </a:rPr>
                  <a:t>(1) </a:t>
                </a:r>
                <a:r>
                  <a:rPr lang="ko-KR" altLang="en-US" sz="1300" dirty="0">
                    <a:ln>
                      <a:solidFill>
                        <a:schemeClr val="accent1">
                          <a:shade val="50000"/>
                          <a:alpha val="0"/>
                        </a:schemeClr>
                      </a:solidFill>
                    </a:ln>
                    <a:solidFill>
                      <a:srgbClr val="189F98"/>
                    </a:solidFill>
                    <a:latin typeface="Kim jung chul Gothic Bold" panose="020B0803000000000000" pitchFamily="50" charset="-127"/>
                    <a:ea typeface="Kim jung chul Gothic Bold" panose="020B0803000000000000" pitchFamily="50" charset="-127"/>
                  </a:rPr>
                  <a:t>대상과 현상을 감각적으로 지각하고 반응하면서 심미적 감성을 기른다</a:t>
                </a:r>
                <a:r>
                  <a:rPr lang="en-US" altLang="ko-KR" sz="1300" dirty="0">
                    <a:ln>
                      <a:solidFill>
                        <a:schemeClr val="accent1">
                          <a:shade val="50000"/>
                          <a:alpha val="0"/>
                        </a:schemeClr>
                      </a:solidFill>
                    </a:ln>
                    <a:solidFill>
                      <a:srgbClr val="189F98"/>
                    </a:solidFill>
                    <a:latin typeface="Kim jung chul Gothic Bold" panose="020B0803000000000000" pitchFamily="50" charset="-127"/>
                    <a:ea typeface="Kim jung chul Gothic Bold" panose="020B0803000000000000" pitchFamily="50" charset="-127"/>
                  </a:rPr>
                  <a:t>.</a:t>
                </a:r>
              </a:p>
            </p:txBody>
          </p:sp>
          <p:sp>
            <p:nvSpPr>
              <p:cNvPr id="38" name="TextBox 37">
                <a:extLst>
                  <a:ext uri="{FF2B5EF4-FFF2-40B4-BE49-F238E27FC236}">
                    <a16:creationId xmlns:a16="http://schemas.microsoft.com/office/drawing/2014/main" id="{B91AD2A1-1888-B307-E9E3-F5BA4CE6B97E}"/>
                  </a:ext>
                </a:extLst>
              </p:cNvPr>
              <p:cNvSpPr txBox="1"/>
              <p:nvPr/>
            </p:nvSpPr>
            <p:spPr>
              <a:xfrm>
                <a:off x="673251" y="2542501"/>
                <a:ext cx="6149119"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(2) </a:t>
                </a:r>
                <a:r>
                  <a:rPr lang="ko-KR" altLang="en-US" b="1" dirty="0">
                    <a:latin typeface="Kim jung chul Gothic Regular" panose="020B0503000000000000" pitchFamily="50" charset="-127"/>
                    <a:ea typeface="Kim jung chul Gothic Regular" panose="020B0503000000000000" pitchFamily="50" charset="-127"/>
                  </a:rPr>
                  <a:t>미술 활동을 통해 자신의 느낌과 생각을 창의적으로 표현하며 경험과 사고를 유연하게 통합하고 확장한다</a:t>
                </a:r>
                <a:r>
                  <a:rPr lang="en-US" altLang="ko-KR" b="1" dirty="0">
                    <a:latin typeface="Kim jung chul Gothic Regular" panose="020B0503000000000000" pitchFamily="50" charset="-127"/>
                    <a:ea typeface="Kim jung chul Gothic Regular" panose="020B0503000000000000" pitchFamily="50" charset="-127"/>
                  </a:rPr>
                  <a:t>. </a:t>
                </a:r>
              </a:p>
            </p:txBody>
          </p:sp>
          <p:sp>
            <p:nvSpPr>
              <p:cNvPr id="39" name="TextBox 38">
                <a:extLst>
                  <a:ext uri="{FF2B5EF4-FFF2-40B4-BE49-F238E27FC236}">
                    <a16:creationId xmlns:a16="http://schemas.microsoft.com/office/drawing/2014/main" id="{C5F4C83F-37B3-907A-839F-6412899DB6FA}"/>
                  </a:ext>
                </a:extLst>
              </p:cNvPr>
              <p:cNvSpPr txBox="1"/>
              <p:nvPr/>
            </p:nvSpPr>
            <p:spPr>
              <a:xfrm>
                <a:off x="673251" y="2804628"/>
                <a:ext cx="5113579"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(3) </a:t>
                </a:r>
                <a:r>
                  <a:rPr lang="ko-KR" altLang="en-US" b="1" dirty="0">
                    <a:latin typeface="Kim jung chul Gothic Regular" panose="020B0503000000000000" pitchFamily="50" charset="-127"/>
                    <a:ea typeface="Kim jung chul Gothic Regular" panose="020B0503000000000000" pitchFamily="50" charset="-127"/>
                  </a:rPr>
                  <a:t>다양한 매체에 기반한 시각 문화를 비판적으로 이해하고 활용하여 시각적으로 소통한다</a:t>
                </a:r>
                <a:r>
                  <a:rPr lang="en-US" altLang="ko-KR" b="1" dirty="0">
                    <a:latin typeface="Kim jung chul Gothic Regular" panose="020B0503000000000000" pitchFamily="50" charset="-127"/>
                    <a:ea typeface="Kim jung chul Gothic Regular" panose="020B0503000000000000" pitchFamily="50" charset="-127"/>
                  </a:rPr>
                  <a:t>.</a:t>
                </a:r>
              </a:p>
            </p:txBody>
          </p:sp>
          <p:sp>
            <p:nvSpPr>
              <p:cNvPr id="40" name="TextBox 39">
                <a:extLst>
                  <a:ext uri="{FF2B5EF4-FFF2-40B4-BE49-F238E27FC236}">
                    <a16:creationId xmlns:a16="http://schemas.microsoft.com/office/drawing/2014/main" id="{1313BD09-655F-9B3E-649A-3A5004F1D17E}"/>
                  </a:ext>
                </a:extLst>
              </p:cNvPr>
              <p:cNvSpPr txBox="1"/>
              <p:nvPr/>
            </p:nvSpPr>
            <p:spPr>
              <a:xfrm>
                <a:off x="673251" y="3066755"/>
                <a:ext cx="4823436"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(4) </a:t>
                </a:r>
                <a:r>
                  <a:rPr lang="ko-KR" altLang="en-US" b="1" dirty="0">
                    <a:latin typeface="Kim jung chul Gothic Regular" panose="020B0503000000000000" pitchFamily="50" charset="-127"/>
                    <a:ea typeface="Kim jung chul Gothic Regular" panose="020B0503000000000000" pitchFamily="50" charset="-127"/>
                  </a:rPr>
                  <a:t>미술을 매개로 주도적으로 사고하고 행동하며 세계와의 관계에서 자신을 이해한다</a:t>
                </a:r>
                <a:r>
                  <a:rPr lang="en-US" altLang="ko-KR" b="1" dirty="0">
                    <a:latin typeface="Kim jung chul Gothic Regular" panose="020B0503000000000000" pitchFamily="50" charset="-127"/>
                    <a:ea typeface="Kim jung chul Gothic Regular" panose="020B0503000000000000" pitchFamily="50" charset="-127"/>
                  </a:rPr>
                  <a:t>.</a:t>
                </a:r>
              </a:p>
            </p:txBody>
          </p:sp>
          <p:sp>
            <p:nvSpPr>
              <p:cNvPr id="52" name="TextBox 51">
                <a:extLst>
                  <a:ext uri="{FF2B5EF4-FFF2-40B4-BE49-F238E27FC236}">
                    <a16:creationId xmlns:a16="http://schemas.microsoft.com/office/drawing/2014/main" id="{468AB568-09F8-2D56-FBEA-8DDC206B09EA}"/>
                  </a:ext>
                </a:extLst>
              </p:cNvPr>
              <p:cNvSpPr txBox="1"/>
              <p:nvPr/>
            </p:nvSpPr>
            <p:spPr>
              <a:xfrm>
                <a:off x="673251" y="3328882"/>
                <a:ext cx="5443798"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(5) </a:t>
                </a:r>
                <a:r>
                  <a:rPr lang="ko-KR" altLang="en-US" b="1" dirty="0">
                    <a:latin typeface="Kim jung chul Gothic Regular" panose="020B0503000000000000" pitchFamily="50" charset="-127"/>
                    <a:ea typeface="Kim jung chul Gothic Regular" panose="020B0503000000000000" pitchFamily="50" charset="-127"/>
                  </a:rPr>
                  <a:t>미술 문화의 다원적 가치를 존중하며 협력적 의사소통을 통해 공동체의 문화 발전에 참여한다</a:t>
                </a:r>
                <a:r>
                  <a:rPr lang="en-US" altLang="ko-KR" b="1" dirty="0">
                    <a:latin typeface="Kim jung chul Gothic Regular" panose="020B0503000000000000" pitchFamily="50" charset="-127"/>
                    <a:ea typeface="Kim jung chul Gothic Regular" panose="020B0503000000000000" pitchFamily="50" charset="-127"/>
                  </a:rPr>
                  <a:t>.</a:t>
                </a:r>
              </a:p>
            </p:txBody>
          </p:sp>
        </p:grpSp>
      </p:grpSp>
      <p:grpSp>
        <p:nvGrpSpPr>
          <p:cNvPr id="74" name="그룹 73">
            <a:extLst>
              <a:ext uri="{FF2B5EF4-FFF2-40B4-BE49-F238E27FC236}">
                <a16:creationId xmlns:a16="http://schemas.microsoft.com/office/drawing/2014/main" id="{DB94A251-875F-CCC6-2428-1DA63A7856B2}"/>
              </a:ext>
            </a:extLst>
          </p:cNvPr>
          <p:cNvGrpSpPr/>
          <p:nvPr/>
        </p:nvGrpSpPr>
        <p:grpSpPr>
          <a:xfrm>
            <a:off x="471384" y="3869370"/>
            <a:ext cx="8201233" cy="1422717"/>
            <a:chOff x="471384" y="4022507"/>
            <a:chExt cx="8201233" cy="1422717"/>
          </a:xfrm>
        </p:grpSpPr>
        <p:grpSp>
          <p:nvGrpSpPr>
            <p:cNvPr id="75" name="그룹 74">
              <a:extLst>
                <a:ext uri="{FF2B5EF4-FFF2-40B4-BE49-F238E27FC236}">
                  <a16:creationId xmlns:a16="http://schemas.microsoft.com/office/drawing/2014/main" id="{20547FD1-C10E-8DFA-3621-30BC3192A8D5}"/>
                </a:ext>
              </a:extLst>
            </p:cNvPr>
            <p:cNvGrpSpPr/>
            <p:nvPr/>
          </p:nvGrpSpPr>
          <p:grpSpPr>
            <a:xfrm>
              <a:off x="471384" y="4022507"/>
              <a:ext cx="8201233" cy="1422717"/>
              <a:chOff x="471384" y="4056063"/>
              <a:chExt cx="8201233" cy="1422717"/>
            </a:xfrm>
          </p:grpSpPr>
          <p:sp>
            <p:nvSpPr>
              <p:cNvPr id="83" name="사각형: 둥근 모서리 82">
                <a:extLst>
                  <a:ext uri="{FF2B5EF4-FFF2-40B4-BE49-F238E27FC236}">
                    <a16:creationId xmlns:a16="http://schemas.microsoft.com/office/drawing/2014/main" id="{93E4573C-56DF-B7BF-B7E1-6CF96B529A72}"/>
                  </a:ext>
                </a:extLst>
              </p:cNvPr>
              <p:cNvSpPr/>
              <p:nvPr/>
            </p:nvSpPr>
            <p:spPr>
              <a:xfrm>
                <a:off x="471384" y="4056063"/>
                <a:ext cx="8201233" cy="1422717"/>
              </a:xfrm>
              <a:prstGeom prst="roundRect">
                <a:avLst>
                  <a:gd name="adj" fmla="val 6652"/>
                </a:avLst>
              </a:prstGeom>
              <a:solidFill>
                <a:schemeClr val="bg1"/>
              </a:solidFill>
              <a:ln w="22225" cap="rnd">
                <a:solidFill>
                  <a:srgbClr val="94D0C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91" name="사각형: 둥근 모서리 90">
                <a:extLst>
                  <a:ext uri="{FF2B5EF4-FFF2-40B4-BE49-F238E27FC236}">
                    <a16:creationId xmlns:a16="http://schemas.microsoft.com/office/drawing/2014/main" id="{CB3D5434-E761-94C8-2D06-8029A86064B9}"/>
                  </a:ext>
                </a:extLst>
              </p:cNvPr>
              <p:cNvSpPr/>
              <p:nvPr/>
            </p:nvSpPr>
            <p:spPr>
              <a:xfrm>
                <a:off x="550973" y="4132953"/>
                <a:ext cx="8049564" cy="1264547"/>
              </a:xfrm>
              <a:prstGeom prst="roundRect">
                <a:avLst>
                  <a:gd name="adj" fmla="val 6600"/>
                </a:avLst>
              </a:prstGeom>
              <a:solidFill>
                <a:srgbClr val="189F98">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96" name="그룹 95">
                <a:extLst>
                  <a:ext uri="{FF2B5EF4-FFF2-40B4-BE49-F238E27FC236}">
                    <a16:creationId xmlns:a16="http://schemas.microsoft.com/office/drawing/2014/main" id="{DB6441A2-C196-5B35-AC29-A8396362F95C}"/>
                  </a:ext>
                </a:extLst>
              </p:cNvPr>
              <p:cNvGrpSpPr/>
              <p:nvPr/>
            </p:nvGrpSpPr>
            <p:grpSpPr>
              <a:xfrm>
                <a:off x="550972" y="4132953"/>
                <a:ext cx="2072099" cy="327975"/>
                <a:chOff x="468038" y="1354136"/>
                <a:chExt cx="2196486" cy="347663"/>
              </a:xfrm>
              <a:solidFill>
                <a:srgbClr val="189F98"/>
              </a:solidFill>
            </p:grpSpPr>
            <p:sp>
              <p:nvSpPr>
                <p:cNvPr id="107" name="자유형 31">
                  <a:extLst>
                    <a:ext uri="{FF2B5EF4-FFF2-40B4-BE49-F238E27FC236}">
                      <a16:creationId xmlns:a16="http://schemas.microsoft.com/office/drawing/2014/main" id="{E8BFB462-E35B-459E-2A95-63D6C29A1BA6}"/>
                    </a:ext>
                  </a:extLst>
                </p:cNvPr>
                <p:cNvSpPr/>
                <p:nvPr/>
              </p:nvSpPr>
              <p:spPr>
                <a:xfrm flipH="1" flipV="1">
                  <a:off x="1371900" y="1354136"/>
                  <a:ext cx="1292624"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189F9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latin typeface="Kim jung chul Gothic Bold" panose="020B0803000000000000" pitchFamily="50" charset="-127"/>
                    <a:ea typeface="Kim jung chul Gothic Bold" panose="020B0803000000000000" pitchFamily="50" charset="-127"/>
                  </a:endParaRPr>
                </a:p>
              </p:txBody>
            </p:sp>
            <p:sp>
              <p:nvSpPr>
                <p:cNvPr id="108" name="자유형 31">
                  <a:extLst>
                    <a:ext uri="{FF2B5EF4-FFF2-40B4-BE49-F238E27FC236}">
                      <a16:creationId xmlns:a16="http://schemas.microsoft.com/office/drawing/2014/main" id="{A7E282C7-9A03-C459-94B6-F2DA551489D6}"/>
                    </a:ext>
                  </a:extLst>
                </p:cNvPr>
                <p:cNvSpPr/>
                <p:nvPr/>
              </p:nvSpPr>
              <p:spPr>
                <a:xfrm flipH="1">
                  <a:off x="468038" y="1354136"/>
                  <a:ext cx="1667169" cy="347663"/>
                </a:xfrm>
                <a:prstGeom prst="round2SameRect">
                  <a:avLst/>
                </a:prstGeom>
                <a:solidFill>
                  <a:srgbClr val="189F9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latin typeface="Kim jung chul Gothic Bold" panose="020B0803000000000000" pitchFamily="50" charset="-127"/>
                    <a:ea typeface="Kim jung chul Gothic Bold" panose="020B0803000000000000" pitchFamily="50" charset="-127"/>
                  </a:endParaRPr>
                </a:p>
              </p:txBody>
            </p:sp>
          </p:grpSp>
        </p:grpSp>
        <p:sp>
          <p:nvSpPr>
            <p:cNvPr id="76" name="TextBox 75">
              <a:extLst>
                <a:ext uri="{FF2B5EF4-FFF2-40B4-BE49-F238E27FC236}">
                  <a16:creationId xmlns:a16="http://schemas.microsoft.com/office/drawing/2014/main" id="{DCEC82C4-18B5-EBE8-CA86-4E9301BFC2E4}"/>
                </a:ext>
              </a:extLst>
            </p:cNvPr>
            <p:cNvSpPr txBox="1"/>
            <p:nvPr/>
          </p:nvSpPr>
          <p:spPr>
            <a:xfrm>
              <a:off x="673251" y="4155662"/>
              <a:ext cx="1261564" cy="215444"/>
            </a:xfrm>
            <a:prstGeom prst="rect">
              <a:avLst/>
            </a:prstGeom>
            <a:noFill/>
          </p:spPr>
          <p:txBody>
            <a:bodyPr wrap="none" lIns="0" tIns="0" rIns="0" bIns="0" rtlCol="0" anchor="ctr">
              <a:spAutoFit/>
            </a:bodyPr>
            <a:lstStyle/>
            <a:p>
              <a:r>
                <a:rPr lang="ko-KR" altLang="en-US" sz="14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심미적 감성 역량</a:t>
              </a:r>
            </a:p>
          </p:txBody>
        </p:sp>
        <p:grpSp>
          <p:nvGrpSpPr>
            <p:cNvPr id="77" name="그룹 76">
              <a:extLst>
                <a:ext uri="{FF2B5EF4-FFF2-40B4-BE49-F238E27FC236}">
                  <a16:creationId xmlns:a16="http://schemas.microsoft.com/office/drawing/2014/main" id="{C59CAB4E-4070-1118-6BBC-1B13C657D474}"/>
                </a:ext>
              </a:extLst>
            </p:cNvPr>
            <p:cNvGrpSpPr/>
            <p:nvPr/>
          </p:nvGrpSpPr>
          <p:grpSpPr>
            <a:xfrm>
              <a:off x="661514" y="4515011"/>
              <a:ext cx="7379074" cy="438582"/>
              <a:chOff x="775814" y="1761347"/>
              <a:chExt cx="7379074" cy="438582"/>
            </a:xfrm>
          </p:grpSpPr>
          <p:sp>
            <p:nvSpPr>
              <p:cNvPr id="81" name="Freeform 5">
                <a:extLst>
                  <a:ext uri="{FF2B5EF4-FFF2-40B4-BE49-F238E27FC236}">
                    <a16:creationId xmlns:a16="http://schemas.microsoft.com/office/drawing/2014/main" id="{C0181A79-1676-E9EF-EA18-A44F531A3C9F}"/>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189F98"/>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Regular" panose="020B0503000000000000" pitchFamily="50" charset="-127"/>
                  <a:ea typeface="Kim jung chul Gothic Regular" panose="020B0503000000000000" pitchFamily="50" charset="-127"/>
                </a:endParaRPr>
              </a:p>
            </p:txBody>
          </p:sp>
          <p:sp>
            <p:nvSpPr>
              <p:cNvPr id="82" name="TextBox 81">
                <a:extLst>
                  <a:ext uri="{FF2B5EF4-FFF2-40B4-BE49-F238E27FC236}">
                    <a16:creationId xmlns:a16="http://schemas.microsoft.com/office/drawing/2014/main" id="{EE168BE3-7FDA-5DD2-91FF-D872D6A63F6B}"/>
                  </a:ext>
                </a:extLst>
              </p:cNvPr>
              <p:cNvSpPr txBox="1"/>
              <p:nvPr/>
            </p:nvSpPr>
            <p:spPr>
              <a:xfrm>
                <a:off x="1003891" y="1761347"/>
                <a:ext cx="7150997" cy="438582"/>
              </a:xfrm>
              <a:prstGeom prst="rect">
                <a:avLst/>
              </a:prstGeom>
              <a:noFill/>
            </p:spPr>
            <p:txBody>
              <a:bodyPr wrap="none" lIns="0" tIns="0" rIns="0" bIns="0" rtlCol="0" anchor="t">
                <a:spAutoFit/>
              </a:bodyPr>
              <a:lstStyle/>
              <a:p>
                <a:pPr>
                  <a:spcAft>
                    <a:spcPts val="300"/>
                  </a:spcAft>
                </a:pPr>
                <a:r>
                  <a:rPr lang="ko-KR" altLang="en-US" sz="1300" dirty="0">
                    <a:ln>
                      <a:solidFill>
                        <a:schemeClr val="accent1">
                          <a:shade val="50000"/>
                          <a:alpha val="0"/>
                        </a:schemeClr>
                      </a:solidFill>
                    </a:ln>
                    <a:solidFill>
                      <a:srgbClr val="189F98"/>
                    </a:solidFill>
                    <a:latin typeface="Kim jung chul Gothic Bold" panose="020B0803000000000000" pitchFamily="50" charset="-127"/>
                    <a:ea typeface="Kim jung chul Gothic Bold" panose="020B0803000000000000" pitchFamily="50" charset="-127"/>
                  </a:rPr>
                  <a:t>대상과 현상에 대한 미적 감수성을 바탕으로 인간의 삶과 문화에 대해 공감적으로 이해하고 심미적 가치를 </a:t>
                </a:r>
                <a:endParaRPr lang="en-US" altLang="ko-KR" sz="1300" dirty="0">
                  <a:ln>
                    <a:solidFill>
                      <a:schemeClr val="accent1">
                        <a:shade val="50000"/>
                        <a:alpha val="0"/>
                      </a:schemeClr>
                    </a:solidFill>
                  </a:ln>
                  <a:solidFill>
                    <a:srgbClr val="189F98"/>
                  </a:solidFill>
                  <a:latin typeface="Kim jung chul Gothic Bold" panose="020B0803000000000000" pitchFamily="50" charset="-127"/>
                  <a:ea typeface="Kim jung chul Gothic Bold" panose="020B0803000000000000" pitchFamily="50" charset="-127"/>
                </a:endParaRPr>
              </a:p>
              <a:p>
                <a:pPr>
                  <a:spcAft>
                    <a:spcPts val="300"/>
                  </a:spcAft>
                </a:pPr>
                <a:r>
                  <a:rPr lang="ko-KR" altLang="en-US" sz="1300" dirty="0">
                    <a:ln>
                      <a:solidFill>
                        <a:schemeClr val="accent1">
                          <a:shade val="50000"/>
                          <a:alpha val="0"/>
                        </a:schemeClr>
                      </a:solidFill>
                    </a:ln>
                    <a:solidFill>
                      <a:srgbClr val="189F98"/>
                    </a:solidFill>
                    <a:latin typeface="Kim jung chul Gothic Bold" panose="020B0803000000000000" pitchFamily="50" charset="-127"/>
                    <a:ea typeface="Kim jung chul Gothic Bold" panose="020B0803000000000000" pitchFamily="50" charset="-127"/>
                  </a:rPr>
                  <a:t>발견하여 내면화할 수 있는 능력</a:t>
                </a:r>
              </a:p>
            </p:txBody>
          </p:sp>
        </p:grpSp>
        <p:grpSp>
          <p:nvGrpSpPr>
            <p:cNvPr id="78" name="그룹 77">
              <a:extLst>
                <a:ext uri="{FF2B5EF4-FFF2-40B4-BE49-F238E27FC236}">
                  <a16:creationId xmlns:a16="http://schemas.microsoft.com/office/drawing/2014/main" id="{8DDE4725-0CFB-5D0F-5EE0-E70EE4876A54}"/>
                </a:ext>
              </a:extLst>
            </p:cNvPr>
            <p:cNvGrpSpPr/>
            <p:nvPr/>
          </p:nvGrpSpPr>
          <p:grpSpPr>
            <a:xfrm>
              <a:off x="661514" y="5010311"/>
              <a:ext cx="5296772" cy="184666"/>
              <a:chOff x="775814" y="1761347"/>
              <a:chExt cx="5296772" cy="184666"/>
            </a:xfrm>
          </p:grpSpPr>
          <p:sp>
            <p:nvSpPr>
              <p:cNvPr id="79" name="Freeform 5">
                <a:extLst>
                  <a:ext uri="{FF2B5EF4-FFF2-40B4-BE49-F238E27FC236}">
                    <a16:creationId xmlns:a16="http://schemas.microsoft.com/office/drawing/2014/main" id="{B9CD1446-B6AE-7CEC-56A5-A34F2064CE39}"/>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189F98"/>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Regular" panose="020B0503000000000000" pitchFamily="50" charset="-127"/>
                  <a:ea typeface="Kim jung chul Gothic Regular" panose="020B0503000000000000" pitchFamily="50" charset="-127"/>
                </a:endParaRPr>
              </a:p>
            </p:txBody>
          </p:sp>
          <p:sp>
            <p:nvSpPr>
              <p:cNvPr id="80" name="TextBox 79">
                <a:extLst>
                  <a:ext uri="{FF2B5EF4-FFF2-40B4-BE49-F238E27FC236}">
                    <a16:creationId xmlns:a16="http://schemas.microsoft.com/office/drawing/2014/main" id="{0A4333F3-E4CB-ECFB-735F-A51BF3982C19}"/>
                  </a:ext>
                </a:extLst>
              </p:cNvPr>
              <p:cNvSpPr txBox="1"/>
              <p:nvPr/>
            </p:nvSpPr>
            <p:spPr>
              <a:xfrm>
                <a:off x="1003891" y="1761347"/>
                <a:ext cx="5068695" cy="184666"/>
              </a:xfrm>
              <a:prstGeom prst="rect">
                <a:avLst/>
              </a:prstGeom>
              <a:noFill/>
            </p:spPr>
            <p:txBody>
              <a:bodyPr wrap="none" lIns="0" tIns="0" rIns="0" bIns="0" rtlCol="0" anchor="t">
                <a:spAutoFit/>
              </a:bodyPr>
              <a:lstStyle/>
              <a:p>
                <a:pPr>
                  <a:spcAft>
                    <a:spcPts val="3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미적 지각</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미적 반응</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미적 감수성</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직관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공감</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감정 표현</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심미적 가치 내면화 등</a:t>
                </a:r>
              </a:p>
            </p:txBody>
          </p:sp>
        </p:grpSp>
      </p:grpSp>
    </p:spTree>
    <p:extLst>
      <p:ext uri="{BB962C8B-B14F-4D97-AF65-F5344CB8AC3E}">
        <p14:creationId xmlns:p14="http://schemas.microsoft.com/office/powerpoint/2010/main" val="1147662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0" name="그룹 169">
            <a:extLst>
              <a:ext uri="{FF2B5EF4-FFF2-40B4-BE49-F238E27FC236}">
                <a16:creationId xmlns:a16="http://schemas.microsoft.com/office/drawing/2014/main" id="{781BF2BD-6969-93BC-0EEA-232D1A01E47C}"/>
              </a:ext>
            </a:extLst>
          </p:cNvPr>
          <p:cNvGrpSpPr/>
          <p:nvPr/>
        </p:nvGrpSpPr>
        <p:grpSpPr>
          <a:xfrm>
            <a:off x="471384" y="3869370"/>
            <a:ext cx="8201233" cy="1578744"/>
            <a:chOff x="471384" y="3933056"/>
            <a:chExt cx="8201233" cy="1578744"/>
          </a:xfrm>
        </p:grpSpPr>
        <p:sp>
          <p:nvSpPr>
            <p:cNvPr id="171" name="사각형: 둥근 모서리 170">
              <a:extLst>
                <a:ext uri="{FF2B5EF4-FFF2-40B4-BE49-F238E27FC236}">
                  <a16:creationId xmlns:a16="http://schemas.microsoft.com/office/drawing/2014/main" id="{5332F039-8F09-5F8E-9CAC-403C9D12625E}"/>
                </a:ext>
              </a:extLst>
            </p:cNvPr>
            <p:cNvSpPr/>
            <p:nvPr/>
          </p:nvSpPr>
          <p:spPr>
            <a:xfrm>
              <a:off x="471384" y="3933056"/>
              <a:ext cx="8201233" cy="1578744"/>
            </a:xfrm>
            <a:prstGeom prst="roundRect">
              <a:avLst>
                <a:gd name="adj" fmla="val 6169"/>
              </a:avLst>
            </a:prstGeom>
            <a:solidFill>
              <a:schemeClr val="bg1"/>
            </a:solidFill>
            <a:ln w="22225" cap="rnd">
              <a:solidFill>
                <a:srgbClr val="779DCB">
                  <a:alpha val="5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72" name="사각형: 둥근 모서리 171">
              <a:extLst>
                <a:ext uri="{FF2B5EF4-FFF2-40B4-BE49-F238E27FC236}">
                  <a16:creationId xmlns:a16="http://schemas.microsoft.com/office/drawing/2014/main" id="{5547C750-634C-4868-DC38-16C05BB5D6CA}"/>
                </a:ext>
              </a:extLst>
            </p:cNvPr>
            <p:cNvSpPr/>
            <p:nvPr/>
          </p:nvSpPr>
          <p:spPr>
            <a:xfrm>
              <a:off x="550973" y="4009946"/>
              <a:ext cx="8049564" cy="1412954"/>
            </a:xfrm>
            <a:prstGeom prst="roundRect">
              <a:avLst>
                <a:gd name="adj" fmla="val 6600"/>
              </a:avLst>
            </a:prstGeom>
            <a:solidFill>
              <a:srgbClr val="7496C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173" name="그룹 172">
              <a:extLst>
                <a:ext uri="{FF2B5EF4-FFF2-40B4-BE49-F238E27FC236}">
                  <a16:creationId xmlns:a16="http://schemas.microsoft.com/office/drawing/2014/main" id="{7741EFE2-DAE0-08C2-58F1-6FC909298A68}"/>
                </a:ext>
              </a:extLst>
            </p:cNvPr>
            <p:cNvGrpSpPr/>
            <p:nvPr/>
          </p:nvGrpSpPr>
          <p:grpSpPr>
            <a:xfrm>
              <a:off x="550972" y="4009946"/>
              <a:ext cx="2072099" cy="327975"/>
              <a:chOff x="468038" y="1354136"/>
              <a:chExt cx="2196486" cy="347663"/>
            </a:xfrm>
            <a:solidFill>
              <a:srgbClr val="779DCB"/>
            </a:solidFill>
          </p:grpSpPr>
          <p:sp>
            <p:nvSpPr>
              <p:cNvPr id="181" name="자유형 31">
                <a:extLst>
                  <a:ext uri="{FF2B5EF4-FFF2-40B4-BE49-F238E27FC236}">
                    <a16:creationId xmlns:a16="http://schemas.microsoft.com/office/drawing/2014/main" id="{B769C441-CB5B-BFF4-2CD8-B3A8FDA9506A}"/>
                  </a:ext>
                </a:extLst>
              </p:cNvPr>
              <p:cNvSpPr/>
              <p:nvPr/>
            </p:nvSpPr>
            <p:spPr>
              <a:xfrm flipH="1" flipV="1">
                <a:off x="1371900" y="1354136"/>
                <a:ext cx="1292624"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latin typeface="Kim jung chul Gothic Regular" panose="020B0503000000000000" pitchFamily="50" charset="-127"/>
                  <a:ea typeface="Kim jung chul Gothic Regular" panose="020B0503000000000000" pitchFamily="50" charset="-127"/>
                </a:endParaRPr>
              </a:p>
            </p:txBody>
          </p:sp>
          <p:sp>
            <p:nvSpPr>
              <p:cNvPr id="182" name="자유형 31">
                <a:extLst>
                  <a:ext uri="{FF2B5EF4-FFF2-40B4-BE49-F238E27FC236}">
                    <a16:creationId xmlns:a16="http://schemas.microsoft.com/office/drawing/2014/main" id="{87B4EA66-3D32-C34B-62E2-5246D0A2DBA4}"/>
                  </a:ext>
                </a:extLst>
              </p:cNvPr>
              <p:cNvSpPr/>
              <p:nvPr/>
            </p:nvSpPr>
            <p:spPr>
              <a:xfrm flipH="1">
                <a:off x="468038" y="1354136"/>
                <a:ext cx="1667169" cy="347663"/>
              </a:xfrm>
              <a:prstGeom prst="round2SameRect">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latin typeface="Kim jung chul Gothic Regular" panose="020B0503000000000000" pitchFamily="50" charset="-127"/>
                  <a:ea typeface="Kim jung chul Gothic Regular" panose="020B0503000000000000" pitchFamily="50" charset="-127"/>
                </a:endParaRPr>
              </a:p>
            </p:txBody>
          </p:sp>
        </p:grpSp>
        <p:sp>
          <p:nvSpPr>
            <p:cNvPr id="174" name="TextBox 173">
              <a:extLst>
                <a:ext uri="{FF2B5EF4-FFF2-40B4-BE49-F238E27FC236}">
                  <a16:creationId xmlns:a16="http://schemas.microsoft.com/office/drawing/2014/main" id="{136D5ACC-988E-0B09-17C6-346EB5894880}"/>
                </a:ext>
              </a:extLst>
            </p:cNvPr>
            <p:cNvSpPr txBox="1"/>
            <p:nvPr/>
          </p:nvSpPr>
          <p:spPr>
            <a:xfrm>
              <a:off x="673251" y="4066211"/>
              <a:ext cx="1126912" cy="215444"/>
            </a:xfrm>
            <a:prstGeom prst="rect">
              <a:avLst/>
            </a:prstGeom>
            <a:noFill/>
          </p:spPr>
          <p:txBody>
            <a:bodyPr wrap="none" lIns="0" tIns="0" rIns="0" bIns="0" rtlCol="0" anchor="ctr">
              <a:spAutoFit/>
            </a:bodyPr>
            <a:lstStyle/>
            <a:p>
              <a:r>
                <a:rPr lang="ko-KR" altLang="en-US" sz="14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창의</a:t>
              </a:r>
              <a:r>
                <a:rPr lang="en-US" altLang="ko-KR" sz="14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4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융합 역량</a:t>
              </a:r>
            </a:p>
          </p:txBody>
        </p:sp>
        <p:grpSp>
          <p:nvGrpSpPr>
            <p:cNvPr id="175" name="그룹 174">
              <a:extLst>
                <a:ext uri="{FF2B5EF4-FFF2-40B4-BE49-F238E27FC236}">
                  <a16:creationId xmlns:a16="http://schemas.microsoft.com/office/drawing/2014/main" id="{93CF6AFA-C725-3943-2B4A-3E3ACABBEDD4}"/>
                </a:ext>
              </a:extLst>
            </p:cNvPr>
            <p:cNvGrpSpPr/>
            <p:nvPr/>
          </p:nvGrpSpPr>
          <p:grpSpPr>
            <a:xfrm>
              <a:off x="661514" y="4425560"/>
              <a:ext cx="7566624" cy="438582"/>
              <a:chOff x="775814" y="1761347"/>
              <a:chExt cx="7566624" cy="438582"/>
            </a:xfrm>
          </p:grpSpPr>
          <p:sp>
            <p:nvSpPr>
              <p:cNvPr id="179" name="Freeform 5">
                <a:extLst>
                  <a:ext uri="{FF2B5EF4-FFF2-40B4-BE49-F238E27FC236}">
                    <a16:creationId xmlns:a16="http://schemas.microsoft.com/office/drawing/2014/main" id="{F6253BAA-D854-3B47-F49A-F0D83FD02C81}"/>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517BBF"/>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180" name="TextBox 179">
                <a:extLst>
                  <a:ext uri="{FF2B5EF4-FFF2-40B4-BE49-F238E27FC236}">
                    <a16:creationId xmlns:a16="http://schemas.microsoft.com/office/drawing/2014/main" id="{047B7FE5-0840-D49B-D062-8FFF2B769B11}"/>
                  </a:ext>
                </a:extLst>
              </p:cNvPr>
              <p:cNvSpPr txBox="1"/>
              <p:nvPr/>
            </p:nvSpPr>
            <p:spPr>
              <a:xfrm>
                <a:off x="1003891" y="1761347"/>
                <a:ext cx="7338547" cy="438582"/>
              </a:xfrm>
              <a:prstGeom prst="rect">
                <a:avLst/>
              </a:prstGeom>
              <a:noFill/>
            </p:spPr>
            <p:txBody>
              <a:bodyPr wrap="none" lIns="0" tIns="0" rIns="0" bIns="0" rtlCol="0" anchor="t">
                <a:spAutoFit/>
              </a:bodyPr>
              <a:lstStyle/>
              <a:p>
                <a:pPr>
                  <a:spcAft>
                    <a:spcPts val="300"/>
                  </a:spcAft>
                </a:pPr>
                <a:r>
                  <a:rPr lang="ko-KR" altLang="en-US" sz="1300" dirty="0">
                    <a:ln>
                      <a:solidFill>
                        <a:schemeClr val="accent1">
                          <a:shade val="50000"/>
                          <a:alpha val="0"/>
                        </a:schemeClr>
                      </a:solidFill>
                    </a:ln>
                    <a:solidFill>
                      <a:srgbClr val="517BBF"/>
                    </a:solidFill>
                    <a:latin typeface="Kim jung chul Gothic Bold" panose="020B0803000000000000" pitchFamily="50" charset="-127"/>
                    <a:ea typeface="Kim jung chul Gothic Bold" panose="020B0803000000000000" pitchFamily="50" charset="-127"/>
                  </a:rPr>
                  <a:t>상상력을 바탕으로 다양한 매체를 활용하여 자신의 느낌과 생각을 창의적으로 표현하고</a:t>
                </a:r>
                <a:r>
                  <a:rPr lang="en-US" altLang="ko-KR" sz="1300" dirty="0">
                    <a:ln>
                      <a:solidFill>
                        <a:schemeClr val="accent1">
                          <a:shade val="50000"/>
                          <a:alpha val="0"/>
                        </a:schemeClr>
                      </a:solidFill>
                    </a:ln>
                    <a:solidFill>
                      <a:srgbClr val="517BBF"/>
                    </a:solidFill>
                    <a:latin typeface="Kim jung chul Gothic Bold" panose="020B0803000000000000" pitchFamily="50" charset="-127"/>
                    <a:ea typeface="Kim jung chul Gothic Bold" panose="020B0803000000000000" pitchFamily="50" charset="-127"/>
                  </a:rPr>
                  <a:t>, </a:t>
                </a:r>
                <a:r>
                  <a:rPr lang="ko-KR" altLang="en-US" sz="1300" dirty="0">
                    <a:ln>
                      <a:solidFill>
                        <a:schemeClr val="accent1">
                          <a:shade val="50000"/>
                          <a:alpha val="0"/>
                        </a:schemeClr>
                      </a:solidFill>
                    </a:ln>
                    <a:solidFill>
                      <a:srgbClr val="517BBF"/>
                    </a:solidFill>
                    <a:latin typeface="Kim jung chul Gothic Bold" panose="020B0803000000000000" pitchFamily="50" charset="-127"/>
                    <a:ea typeface="Kim jung chul Gothic Bold" panose="020B0803000000000000" pitchFamily="50" charset="-127"/>
                  </a:rPr>
                  <a:t>미술 활동 과정에 </a:t>
                </a:r>
                <a:endParaRPr lang="en-US" altLang="ko-KR" sz="1300" dirty="0">
                  <a:ln>
                    <a:solidFill>
                      <a:schemeClr val="accent1">
                        <a:shade val="50000"/>
                        <a:alpha val="0"/>
                      </a:schemeClr>
                    </a:solidFill>
                  </a:ln>
                  <a:solidFill>
                    <a:srgbClr val="517BBF"/>
                  </a:solidFill>
                  <a:latin typeface="Kim jung chul Gothic Bold" panose="020B0803000000000000" pitchFamily="50" charset="-127"/>
                  <a:ea typeface="Kim jung chul Gothic Bold" panose="020B0803000000000000" pitchFamily="50" charset="-127"/>
                </a:endParaRPr>
              </a:p>
              <a:p>
                <a:pPr>
                  <a:spcAft>
                    <a:spcPts val="300"/>
                  </a:spcAft>
                </a:pPr>
                <a:r>
                  <a:rPr lang="ko-KR" altLang="en-US" sz="1300" dirty="0">
                    <a:ln>
                      <a:solidFill>
                        <a:schemeClr val="accent1">
                          <a:shade val="50000"/>
                          <a:alpha val="0"/>
                        </a:schemeClr>
                      </a:solidFill>
                    </a:ln>
                    <a:solidFill>
                      <a:srgbClr val="517BBF"/>
                    </a:solidFill>
                    <a:latin typeface="Kim jung chul Gothic Bold" panose="020B0803000000000000" pitchFamily="50" charset="-127"/>
                    <a:ea typeface="Kim jung chul Gothic Bold" panose="020B0803000000000000" pitchFamily="50" charset="-127"/>
                  </a:rPr>
                  <a:t>타 분야의 지식</a:t>
                </a:r>
                <a:r>
                  <a:rPr lang="en-US" altLang="ko-KR" sz="1300" dirty="0">
                    <a:ln>
                      <a:solidFill>
                        <a:schemeClr val="accent1">
                          <a:shade val="50000"/>
                          <a:alpha val="0"/>
                        </a:schemeClr>
                      </a:solidFill>
                    </a:ln>
                    <a:solidFill>
                      <a:srgbClr val="517BBF"/>
                    </a:solidFill>
                    <a:latin typeface="Kim jung chul Gothic Bold" panose="020B0803000000000000" pitchFamily="50" charset="-127"/>
                    <a:ea typeface="Kim jung chul Gothic Bold" panose="020B0803000000000000" pitchFamily="50" charset="-127"/>
                  </a:rPr>
                  <a:t>, </a:t>
                </a:r>
                <a:r>
                  <a:rPr lang="ko-KR" altLang="en-US" sz="1300" dirty="0">
                    <a:ln>
                      <a:solidFill>
                        <a:schemeClr val="accent1">
                          <a:shade val="50000"/>
                          <a:alpha val="0"/>
                        </a:schemeClr>
                      </a:solidFill>
                    </a:ln>
                    <a:solidFill>
                      <a:srgbClr val="517BBF"/>
                    </a:solidFill>
                    <a:latin typeface="Kim jung chul Gothic Bold" panose="020B0803000000000000" pitchFamily="50" charset="-127"/>
                    <a:ea typeface="Kim jung chul Gothic Bold" panose="020B0803000000000000" pitchFamily="50" charset="-127"/>
                  </a:rPr>
                  <a:t>기술</a:t>
                </a:r>
                <a:r>
                  <a:rPr lang="en-US" altLang="ko-KR" sz="1300" dirty="0">
                    <a:ln>
                      <a:solidFill>
                        <a:schemeClr val="accent1">
                          <a:shade val="50000"/>
                          <a:alpha val="0"/>
                        </a:schemeClr>
                      </a:solidFill>
                    </a:ln>
                    <a:solidFill>
                      <a:srgbClr val="517BBF"/>
                    </a:solidFill>
                    <a:latin typeface="Kim jung chul Gothic Bold" panose="020B0803000000000000" pitchFamily="50" charset="-127"/>
                    <a:ea typeface="Kim jung chul Gothic Bold" panose="020B0803000000000000" pitchFamily="50" charset="-127"/>
                  </a:rPr>
                  <a:t>, </a:t>
                </a:r>
                <a:r>
                  <a:rPr lang="ko-KR" altLang="en-US" sz="1300" dirty="0">
                    <a:ln>
                      <a:solidFill>
                        <a:schemeClr val="accent1">
                          <a:shade val="50000"/>
                          <a:alpha val="0"/>
                        </a:schemeClr>
                      </a:solidFill>
                    </a:ln>
                    <a:solidFill>
                      <a:srgbClr val="517BBF"/>
                    </a:solidFill>
                    <a:latin typeface="Kim jung chul Gothic Bold" panose="020B0803000000000000" pitchFamily="50" charset="-127"/>
                    <a:ea typeface="Kim jung chul Gothic Bold" panose="020B0803000000000000" pitchFamily="50" charset="-127"/>
                  </a:rPr>
                  <a:t>경험 등을 융합하여 새로운 가능성을 발견하고 삶과 연계한 문제를 해결할 수 있는 능력</a:t>
                </a:r>
              </a:p>
            </p:txBody>
          </p:sp>
        </p:grpSp>
        <p:grpSp>
          <p:nvGrpSpPr>
            <p:cNvPr id="176" name="그룹 175">
              <a:extLst>
                <a:ext uri="{FF2B5EF4-FFF2-40B4-BE49-F238E27FC236}">
                  <a16:creationId xmlns:a16="http://schemas.microsoft.com/office/drawing/2014/main" id="{4D1FBD8D-B84F-1E43-40E5-B3062D12885B}"/>
                </a:ext>
              </a:extLst>
            </p:cNvPr>
            <p:cNvGrpSpPr/>
            <p:nvPr/>
          </p:nvGrpSpPr>
          <p:grpSpPr>
            <a:xfrm>
              <a:off x="661514" y="4920860"/>
              <a:ext cx="7239612" cy="407804"/>
              <a:chOff x="775814" y="1761347"/>
              <a:chExt cx="7239612" cy="407804"/>
            </a:xfrm>
          </p:grpSpPr>
          <p:sp>
            <p:nvSpPr>
              <p:cNvPr id="177" name="Freeform 5">
                <a:extLst>
                  <a:ext uri="{FF2B5EF4-FFF2-40B4-BE49-F238E27FC236}">
                    <a16:creationId xmlns:a16="http://schemas.microsoft.com/office/drawing/2014/main" id="{C8444A0B-5484-87FE-C2FB-F042C0988422}"/>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517BBF"/>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78" name="TextBox 177">
                <a:extLst>
                  <a:ext uri="{FF2B5EF4-FFF2-40B4-BE49-F238E27FC236}">
                    <a16:creationId xmlns:a16="http://schemas.microsoft.com/office/drawing/2014/main" id="{B58F5595-D9B5-9919-7955-1AAF5E5D6195}"/>
                  </a:ext>
                </a:extLst>
              </p:cNvPr>
              <p:cNvSpPr txBox="1"/>
              <p:nvPr/>
            </p:nvSpPr>
            <p:spPr>
              <a:xfrm>
                <a:off x="1003891" y="1761347"/>
                <a:ext cx="7011535" cy="407804"/>
              </a:xfrm>
              <a:prstGeom prst="rect">
                <a:avLst/>
              </a:prstGeom>
              <a:noFill/>
            </p:spPr>
            <p:txBody>
              <a:bodyPr wrap="none" lIns="0" tIns="0" rIns="0" bIns="0" rtlCol="0" anchor="t">
                <a:spAutoFit/>
              </a:bodyPr>
              <a:lstStyle/>
              <a:p>
                <a:pPr>
                  <a:spcAft>
                    <a:spcPts val="3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상상력</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창의적 사고</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융합적 사고</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창의적 표현 능력</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매체 활용 능력</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문제 해결 능력</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연계</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융합 능력</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개방적 사고</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a:p>
                <a:pPr>
                  <a:spcAft>
                    <a:spcPts val="3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실험적 태도</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도전하는 용기 등</a:t>
                </a:r>
              </a:p>
            </p:txBody>
          </p:sp>
        </p:grpSp>
      </p:grpSp>
      <p:grpSp>
        <p:nvGrpSpPr>
          <p:cNvPr id="183" name="그룹 182">
            <a:extLst>
              <a:ext uri="{FF2B5EF4-FFF2-40B4-BE49-F238E27FC236}">
                <a16:creationId xmlns:a16="http://schemas.microsoft.com/office/drawing/2014/main" id="{77E892B1-12C7-B493-94F4-5F780A327B18}"/>
              </a:ext>
            </a:extLst>
          </p:cNvPr>
          <p:cNvGrpSpPr/>
          <p:nvPr/>
        </p:nvGrpSpPr>
        <p:grpSpPr>
          <a:xfrm>
            <a:off x="471384" y="1341438"/>
            <a:ext cx="8201233" cy="2411412"/>
            <a:chOff x="471384" y="1341438"/>
            <a:chExt cx="8201233" cy="2411412"/>
          </a:xfrm>
        </p:grpSpPr>
        <p:grpSp>
          <p:nvGrpSpPr>
            <p:cNvPr id="184" name="그룹 183">
              <a:extLst>
                <a:ext uri="{FF2B5EF4-FFF2-40B4-BE49-F238E27FC236}">
                  <a16:creationId xmlns:a16="http://schemas.microsoft.com/office/drawing/2014/main" id="{B8B5F4B2-4F77-2589-2CC3-3BFDD19CBD75}"/>
                </a:ext>
              </a:extLst>
            </p:cNvPr>
            <p:cNvGrpSpPr/>
            <p:nvPr/>
          </p:nvGrpSpPr>
          <p:grpSpPr>
            <a:xfrm>
              <a:off x="471384" y="1341438"/>
              <a:ext cx="8201233" cy="2411412"/>
              <a:chOff x="471384" y="1341438"/>
              <a:chExt cx="8201233" cy="2411412"/>
            </a:xfrm>
          </p:grpSpPr>
          <p:sp>
            <p:nvSpPr>
              <p:cNvPr id="193" name="사각형: 둥근 모서리 192">
                <a:extLst>
                  <a:ext uri="{FF2B5EF4-FFF2-40B4-BE49-F238E27FC236}">
                    <a16:creationId xmlns:a16="http://schemas.microsoft.com/office/drawing/2014/main" id="{2CAC9250-D049-F9B8-772A-BFC62B984C91}"/>
                  </a:ext>
                </a:extLst>
              </p:cNvPr>
              <p:cNvSpPr/>
              <p:nvPr/>
            </p:nvSpPr>
            <p:spPr>
              <a:xfrm>
                <a:off x="471384" y="1341438"/>
                <a:ext cx="8201233" cy="2411412"/>
              </a:xfrm>
              <a:prstGeom prst="roundRect">
                <a:avLst>
                  <a:gd name="adj" fmla="val 5002"/>
                </a:avLst>
              </a:prstGeom>
              <a:solidFill>
                <a:schemeClr val="bg1"/>
              </a:solid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94" name="사각형: 둥근 모서리 193">
                <a:extLst>
                  <a:ext uri="{FF2B5EF4-FFF2-40B4-BE49-F238E27FC236}">
                    <a16:creationId xmlns:a16="http://schemas.microsoft.com/office/drawing/2014/main" id="{E164BDA2-1578-030A-7C45-876ADE26B832}"/>
                  </a:ext>
                </a:extLst>
              </p:cNvPr>
              <p:cNvSpPr/>
              <p:nvPr/>
            </p:nvSpPr>
            <p:spPr>
              <a:xfrm>
                <a:off x="550973" y="1418328"/>
                <a:ext cx="8049564" cy="2239272"/>
              </a:xfrm>
              <a:prstGeom prst="roundRect">
                <a:avLst>
                  <a:gd name="adj" fmla="val 3216"/>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grpSp>
            <p:nvGrpSpPr>
              <p:cNvPr id="195" name="그룹 194">
                <a:extLst>
                  <a:ext uri="{FF2B5EF4-FFF2-40B4-BE49-F238E27FC236}">
                    <a16:creationId xmlns:a16="http://schemas.microsoft.com/office/drawing/2014/main" id="{9CC1A1FD-D4A1-8B21-AE36-77FCAA58D517}"/>
                  </a:ext>
                </a:extLst>
              </p:cNvPr>
              <p:cNvGrpSpPr/>
              <p:nvPr/>
            </p:nvGrpSpPr>
            <p:grpSpPr>
              <a:xfrm>
                <a:off x="550972" y="1418328"/>
                <a:ext cx="3399926" cy="327975"/>
                <a:chOff x="468038" y="1354136"/>
                <a:chExt cx="3604024" cy="347663"/>
              </a:xfrm>
              <a:solidFill>
                <a:srgbClr val="189F98"/>
              </a:solidFill>
            </p:grpSpPr>
            <p:sp>
              <p:nvSpPr>
                <p:cNvPr id="197" name="자유형 31">
                  <a:extLst>
                    <a:ext uri="{FF2B5EF4-FFF2-40B4-BE49-F238E27FC236}">
                      <a16:creationId xmlns:a16="http://schemas.microsoft.com/office/drawing/2014/main" id="{6F55A0C1-852A-BAC8-5F6E-B18EE57D529C}"/>
                    </a:ext>
                  </a:extLst>
                </p:cNvPr>
                <p:cNvSpPr/>
                <p:nvPr/>
              </p:nvSpPr>
              <p:spPr>
                <a:xfrm flipH="1" flipV="1">
                  <a:off x="2779439" y="1354136"/>
                  <a:ext cx="1292623"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198" name="자유형 31">
                  <a:extLst>
                    <a:ext uri="{FF2B5EF4-FFF2-40B4-BE49-F238E27FC236}">
                      <a16:creationId xmlns:a16="http://schemas.microsoft.com/office/drawing/2014/main" id="{62779F03-682E-AB51-61F2-3143794D7B85}"/>
                    </a:ext>
                  </a:extLst>
                </p:cNvPr>
                <p:cNvSpPr/>
                <p:nvPr/>
              </p:nvSpPr>
              <p:spPr>
                <a:xfrm flipH="1">
                  <a:off x="468038" y="1354136"/>
                  <a:ext cx="2619333" cy="347663"/>
                </a:xfrm>
                <a:prstGeom prst="round2SameRect">
                  <a:avLst/>
                </a:pr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grpSp>
          <p:sp>
            <p:nvSpPr>
              <p:cNvPr id="196" name="TextBox 195">
                <a:extLst>
                  <a:ext uri="{FF2B5EF4-FFF2-40B4-BE49-F238E27FC236}">
                    <a16:creationId xmlns:a16="http://schemas.microsoft.com/office/drawing/2014/main" id="{158224A5-E8DA-3ACB-6B1E-E5C28512E382}"/>
                  </a:ext>
                </a:extLst>
              </p:cNvPr>
              <p:cNvSpPr txBox="1"/>
              <p:nvPr/>
            </p:nvSpPr>
            <p:spPr>
              <a:xfrm>
                <a:off x="673251" y="1474593"/>
                <a:ext cx="2415726" cy="215444"/>
              </a:xfrm>
              <a:prstGeom prst="rect">
                <a:avLst/>
              </a:prstGeom>
              <a:noFill/>
            </p:spPr>
            <p:txBody>
              <a:bodyPr wrap="none" lIns="0" tIns="0" rIns="0" bIns="0" rtlCol="0" anchor="ctr">
                <a:spAutoFit/>
              </a:bodyPr>
              <a:lstStyle>
                <a:defPPr>
                  <a:defRPr lang="ko-KR"/>
                </a:defPPr>
                <a:lvl1pPr>
                  <a:defRPr sz="140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en-US" altLang="ko-KR" dirty="0"/>
                  <a:t>2022 </a:t>
                </a:r>
                <a:r>
                  <a:rPr lang="ko-KR" altLang="en-US" dirty="0"/>
                  <a:t>개정 미술과 공통 교육과정</a:t>
                </a:r>
              </a:p>
            </p:txBody>
          </p:sp>
        </p:grpSp>
        <p:sp>
          <p:nvSpPr>
            <p:cNvPr id="185" name="TextBox 184">
              <a:extLst>
                <a:ext uri="{FF2B5EF4-FFF2-40B4-BE49-F238E27FC236}">
                  <a16:creationId xmlns:a16="http://schemas.microsoft.com/office/drawing/2014/main" id="{8D5CD0F1-2598-EA48-7AE2-391C59C4904A}"/>
                </a:ext>
              </a:extLst>
            </p:cNvPr>
            <p:cNvSpPr txBox="1"/>
            <p:nvPr/>
          </p:nvSpPr>
          <p:spPr>
            <a:xfrm>
              <a:off x="3949851" y="1482287"/>
              <a:ext cx="1417055" cy="200055"/>
            </a:xfrm>
            <a:prstGeom prst="rect">
              <a:avLst/>
            </a:prstGeom>
            <a:noFill/>
          </p:spPr>
          <p:txBody>
            <a:bodyPr wrap="none" lIns="0" tIns="0" rIns="0" bIns="0" rtlCol="0" anchor="ctr">
              <a:spAutoFit/>
            </a:bodyPr>
            <a:lstStyle/>
            <a:p>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목표 </a:t>
              </a:r>
              <a:r>
                <a:rPr lang="en-US" altLang="ko-KR" sz="1300" b="1" baseline="30000"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초</a:t>
              </a:r>
              <a:r>
                <a:rPr lang="en-US" altLang="ko-KR"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중등 일원화</a:t>
              </a:r>
            </a:p>
          </p:txBody>
        </p:sp>
        <p:sp>
          <p:nvSpPr>
            <p:cNvPr id="186" name="TextBox 185">
              <a:extLst>
                <a:ext uri="{FF2B5EF4-FFF2-40B4-BE49-F238E27FC236}">
                  <a16:creationId xmlns:a16="http://schemas.microsoft.com/office/drawing/2014/main" id="{9646804A-5134-3AA5-0AB0-5C7425EEC8C2}"/>
                </a:ext>
              </a:extLst>
            </p:cNvPr>
            <p:cNvSpPr txBox="1"/>
            <p:nvPr/>
          </p:nvSpPr>
          <p:spPr>
            <a:xfrm>
              <a:off x="673251" y="1815334"/>
              <a:ext cx="7473200" cy="377026"/>
            </a:xfrm>
            <a:prstGeom prst="rect">
              <a:avLst/>
            </a:prstGeom>
            <a:noFill/>
          </p:spPr>
          <p:txBody>
            <a:bodyPr wrap="none" lIns="0" tIns="0" rIns="0" bIns="0" rtlCol="0">
              <a:spAutoFit/>
            </a:bodyPr>
            <a:lstStyle/>
            <a:p>
              <a:pPr>
                <a:spcAft>
                  <a:spcPts val="3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대상과 현상에 대한 미적 체험을 바탕으로 느낌과 생각을 표현하고 감상하는 활동을 통하여 자신과 세계를 이해하고 미술 문화 창조에 </a:t>
              </a:r>
              <a:endPar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주도적으로 참여할 수 있다</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nvGrpSpPr>
            <p:cNvPr id="187" name="그룹 186">
              <a:extLst>
                <a:ext uri="{FF2B5EF4-FFF2-40B4-BE49-F238E27FC236}">
                  <a16:creationId xmlns:a16="http://schemas.microsoft.com/office/drawing/2014/main" id="{CA482414-510C-BB99-DEAF-9A4EAFB5B941}"/>
                </a:ext>
              </a:extLst>
            </p:cNvPr>
            <p:cNvGrpSpPr/>
            <p:nvPr/>
          </p:nvGrpSpPr>
          <p:grpSpPr>
            <a:xfrm>
              <a:off x="673251" y="2303159"/>
              <a:ext cx="7431522" cy="1225480"/>
              <a:chOff x="673251" y="2272679"/>
              <a:chExt cx="7431522" cy="1225480"/>
            </a:xfrm>
          </p:grpSpPr>
          <p:sp>
            <p:nvSpPr>
              <p:cNvPr id="188" name="TextBox 187">
                <a:extLst>
                  <a:ext uri="{FF2B5EF4-FFF2-40B4-BE49-F238E27FC236}">
                    <a16:creationId xmlns:a16="http://schemas.microsoft.com/office/drawing/2014/main" id="{23DE306D-0B59-443C-C429-ED5CBB83BE75}"/>
                  </a:ext>
                </a:extLst>
              </p:cNvPr>
              <p:cNvSpPr txBox="1"/>
              <p:nvPr/>
            </p:nvSpPr>
            <p:spPr>
              <a:xfrm>
                <a:off x="673251" y="2272679"/>
                <a:ext cx="4150175" cy="169277"/>
              </a:xfrm>
              <a:prstGeom prst="rect">
                <a:avLst/>
              </a:prstGeom>
              <a:noFill/>
            </p:spPr>
            <p:txBody>
              <a:bodyPr wrap="none" lIns="0" tIns="0" rIns="0" bIns="0" rtlCol="0" anchor="ctr">
                <a:spAutoFit/>
              </a:bodyPr>
              <a:lstStyle/>
              <a:p>
                <a:pPr>
                  <a:spcAft>
                    <a:spcPts val="300"/>
                  </a:spcAft>
                </a:pP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(1)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대상과 현상을 감각적으로 지각하고 반응하면서 심미적 감성을 기른다</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sp>
            <p:nvSpPr>
              <p:cNvPr id="189" name="TextBox 188">
                <a:extLst>
                  <a:ext uri="{FF2B5EF4-FFF2-40B4-BE49-F238E27FC236}">
                    <a16:creationId xmlns:a16="http://schemas.microsoft.com/office/drawing/2014/main" id="{6E452146-CAA0-3DB8-802C-D97BC919AA74}"/>
                  </a:ext>
                </a:extLst>
              </p:cNvPr>
              <p:cNvSpPr txBox="1"/>
              <p:nvPr/>
            </p:nvSpPr>
            <p:spPr>
              <a:xfrm>
                <a:off x="673251" y="2527113"/>
                <a:ext cx="7431522" cy="200055"/>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sz="1300" dirty="0">
                    <a:solidFill>
                      <a:srgbClr val="517BBF"/>
                    </a:solidFill>
                    <a:latin typeface="Kim jung chul Gothic Bold" panose="020B0803000000000000" pitchFamily="50" charset="-127"/>
                    <a:ea typeface="Kim jung chul Gothic Bold" panose="020B0803000000000000" pitchFamily="50" charset="-127"/>
                  </a:rPr>
                  <a:t>(2) </a:t>
                </a:r>
                <a:r>
                  <a:rPr lang="ko-KR" altLang="en-US" sz="1300" dirty="0">
                    <a:solidFill>
                      <a:srgbClr val="517BBF"/>
                    </a:solidFill>
                    <a:latin typeface="Kim jung chul Gothic Bold" panose="020B0803000000000000" pitchFamily="50" charset="-127"/>
                    <a:ea typeface="Kim jung chul Gothic Bold" panose="020B0803000000000000" pitchFamily="50" charset="-127"/>
                  </a:rPr>
                  <a:t>미술 활동을 통해 자신의 느낌과 생각을 창의적으로 표현하며 경험과 사고를 유연하게 통합하고 확장한다</a:t>
                </a:r>
                <a:r>
                  <a:rPr lang="en-US" altLang="ko-KR" sz="1300" dirty="0">
                    <a:solidFill>
                      <a:srgbClr val="517BBF"/>
                    </a:solidFill>
                    <a:latin typeface="Kim jung chul Gothic Bold" panose="020B0803000000000000" pitchFamily="50" charset="-127"/>
                    <a:ea typeface="Kim jung chul Gothic Bold" panose="020B0803000000000000" pitchFamily="50" charset="-127"/>
                  </a:rPr>
                  <a:t>. </a:t>
                </a:r>
              </a:p>
            </p:txBody>
          </p:sp>
          <p:sp>
            <p:nvSpPr>
              <p:cNvPr id="190" name="TextBox 189">
                <a:extLst>
                  <a:ext uri="{FF2B5EF4-FFF2-40B4-BE49-F238E27FC236}">
                    <a16:creationId xmlns:a16="http://schemas.microsoft.com/office/drawing/2014/main" id="{3952538F-8BF8-714F-C480-A08345D06883}"/>
                  </a:ext>
                </a:extLst>
              </p:cNvPr>
              <p:cNvSpPr txBox="1"/>
              <p:nvPr/>
            </p:nvSpPr>
            <p:spPr>
              <a:xfrm>
                <a:off x="673251" y="2804628"/>
                <a:ext cx="5113579"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(3) </a:t>
                </a:r>
                <a:r>
                  <a:rPr lang="ko-KR" altLang="en-US" b="1" dirty="0">
                    <a:latin typeface="Kim jung chul Gothic Regular" panose="020B0503000000000000" pitchFamily="50" charset="-127"/>
                    <a:ea typeface="Kim jung chul Gothic Regular" panose="020B0503000000000000" pitchFamily="50" charset="-127"/>
                  </a:rPr>
                  <a:t>다양한 매체에 기반한 시각 문화를 비판적으로 이해하고 활용하여 시각적으로 소통한다</a:t>
                </a:r>
                <a:r>
                  <a:rPr lang="en-US" altLang="ko-KR" b="1" dirty="0">
                    <a:latin typeface="Kim jung chul Gothic Regular" panose="020B0503000000000000" pitchFamily="50" charset="-127"/>
                    <a:ea typeface="Kim jung chul Gothic Regular" panose="020B0503000000000000" pitchFamily="50" charset="-127"/>
                  </a:rPr>
                  <a:t>.</a:t>
                </a:r>
              </a:p>
            </p:txBody>
          </p:sp>
          <p:sp>
            <p:nvSpPr>
              <p:cNvPr id="191" name="TextBox 190">
                <a:extLst>
                  <a:ext uri="{FF2B5EF4-FFF2-40B4-BE49-F238E27FC236}">
                    <a16:creationId xmlns:a16="http://schemas.microsoft.com/office/drawing/2014/main" id="{543D95E9-6270-EB71-CAF4-2C3E72753F68}"/>
                  </a:ext>
                </a:extLst>
              </p:cNvPr>
              <p:cNvSpPr txBox="1"/>
              <p:nvPr/>
            </p:nvSpPr>
            <p:spPr>
              <a:xfrm>
                <a:off x="673251" y="3066755"/>
                <a:ext cx="4823436"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(4) </a:t>
                </a:r>
                <a:r>
                  <a:rPr lang="ko-KR" altLang="en-US" b="1" dirty="0">
                    <a:latin typeface="Kim jung chul Gothic Regular" panose="020B0503000000000000" pitchFamily="50" charset="-127"/>
                    <a:ea typeface="Kim jung chul Gothic Regular" panose="020B0503000000000000" pitchFamily="50" charset="-127"/>
                  </a:rPr>
                  <a:t>미술을 매개로 주도적으로 사고하고 행동하며 세계와의 관계에서 자신을 이해한다</a:t>
                </a:r>
                <a:r>
                  <a:rPr lang="en-US" altLang="ko-KR" b="1" dirty="0">
                    <a:latin typeface="Kim jung chul Gothic Regular" panose="020B0503000000000000" pitchFamily="50" charset="-127"/>
                    <a:ea typeface="Kim jung chul Gothic Regular" panose="020B0503000000000000" pitchFamily="50" charset="-127"/>
                  </a:rPr>
                  <a:t>.</a:t>
                </a:r>
              </a:p>
            </p:txBody>
          </p:sp>
          <p:sp>
            <p:nvSpPr>
              <p:cNvPr id="192" name="TextBox 191">
                <a:extLst>
                  <a:ext uri="{FF2B5EF4-FFF2-40B4-BE49-F238E27FC236}">
                    <a16:creationId xmlns:a16="http://schemas.microsoft.com/office/drawing/2014/main" id="{E3E40FE0-54CA-6D07-0347-E4238630E2EE}"/>
                  </a:ext>
                </a:extLst>
              </p:cNvPr>
              <p:cNvSpPr txBox="1"/>
              <p:nvPr/>
            </p:nvSpPr>
            <p:spPr>
              <a:xfrm>
                <a:off x="673251" y="3328882"/>
                <a:ext cx="5443798"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(5) </a:t>
                </a:r>
                <a:r>
                  <a:rPr lang="ko-KR" altLang="en-US" b="1" dirty="0">
                    <a:latin typeface="Kim jung chul Gothic Regular" panose="020B0503000000000000" pitchFamily="50" charset="-127"/>
                    <a:ea typeface="Kim jung chul Gothic Regular" panose="020B0503000000000000" pitchFamily="50" charset="-127"/>
                  </a:rPr>
                  <a:t>미술 문화의 다원적 가치를 존중하며 협력적 의사소통을 통해 공동체의 문화 발전에 참여한다</a:t>
                </a:r>
                <a:r>
                  <a:rPr lang="en-US" altLang="ko-KR" b="1" dirty="0">
                    <a:latin typeface="Kim jung chul Gothic Regular" panose="020B0503000000000000" pitchFamily="50" charset="-127"/>
                    <a:ea typeface="Kim jung chul Gothic Regular" panose="020B0503000000000000" pitchFamily="50" charset="-127"/>
                  </a:rPr>
                  <a:t>.</a:t>
                </a:r>
              </a:p>
            </p:txBody>
          </p:sp>
        </p:grpSp>
      </p:grpSp>
      <p:grpSp>
        <p:nvGrpSpPr>
          <p:cNvPr id="199" name="그룹 198">
            <a:extLst>
              <a:ext uri="{FF2B5EF4-FFF2-40B4-BE49-F238E27FC236}">
                <a16:creationId xmlns:a16="http://schemas.microsoft.com/office/drawing/2014/main" id="{4BFC2522-E88A-A493-A62C-5A9CDF98E1EE}"/>
              </a:ext>
            </a:extLst>
          </p:cNvPr>
          <p:cNvGrpSpPr/>
          <p:nvPr/>
        </p:nvGrpSpPr>
        <p:grpSpPr>
          <a:xfrm>
            <a:off x="474725" y="5581650"/>
            <a:ext cx="8197891" cy="594008"/>
            <a:chOff x="474725" y="5581650"/>
            <a:chExt cx="8197891" cy="594008"/>
          </a:xfrm>
        </p:grpSpPr>
        <p:sp>
          <p:nvSpPr>
            <p:cNvPr id="200" name="사각형: 둥근 모서리 199">
              <a:extLst>
                <a:ext uri="{FF2B5EF4-FFF2-40B4-BE49-F238E27FC236}">
                  <a16:creationId xmlns:a16="http://schemas.microsoft.com/office/drawing/2014/main" id="{E5ACDA6C-30B5-79B3-7A21-CB2D2914A9F0}"/>
                </a:ext>
              </a:extLst>
            </p:cNvPr>
            <p:cNvSpPr/>
            <p:nvPr/>
          </p:nvSpPr>
          <p:spPr>
            <a:xfrm>
              <a:off x="474725" y="5581650"/>
              <a:ext cx="8197891" cy="594008"/>
            </a:xfrm>
            <a:prstGeom prst="roundRect">
              <a:avLst>
                <a:gd name="adj" fmla="val 8554"/>
              </a:avLst>
            </a:prstGeom>
            <a:solidFill>
              <a:srgbClr val="7496C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201" name="TextBox 200">
              <a:extLst>
                <a:ext uri="{FF2B5EF4-FFF2-40B4-BE49-F238E27FC236}">
                  <a16:creationId xmlns:a16="http://schemas.microsoft.com/office/drawing/2014/main" id="{635A7630-1F93-8D4A-3B2F-A58AF7F113B9}"/>
                </a:ext>
              </a:extLst>
            </p:cNvPr>
            <p:cNvSpPr txBox="1"/>
            <p:nvPr/>
          </p:nvSpPr>
          <p:spPr>
            <a:xfrm>
              <a:off x="1529568" y="5786321"/>
              <a:ext cx="6088205" cy="184666"/>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12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창의적 표현과 유연한 사고를 돕는 미술 활동 고유의 특성을 반영하여 지속적으로 강조해 온 역량</a:t>
              </a:r>
            </a:p>
          </p:txBody>
        </p:sp>
      </p:grpSp>
      <p:grpSp>
        <p:nvGrpSpPr>
          <p:cNvPr id="211" name="그룹 210">
            <a:extLst>
              <a:ext uri="{FF2B5EF4-FFF2-40B4-BE49-F238E27FC236}">
                <a16:creationId xmlns:a16="http://schemas.microsoft.com/office/drawing/2014/main" id="{06849562-B33D-DD31-A4E2-7F56AC744215}"/>
              </a:ext>
            </a:extLst>
          </p:cNvPr>
          <p:cNvGrpSpPr/>
          <p:nvPr/>
        </p:nvGrpSpPr>
        <p:grpSpPr>
          <a:xfrm>
            <a:off x="1301610" y="325438"/>
            <a:ext cx="2337178" cy="630793"/>
            <a:chOff x="1301610" y="279718"/>
            <a:chExt cx="2337178" cy="630793"/>
          </a:xfrm>
        </p:grpSpPr>
        <p:grpSp>
          <p:nvGrpSpPr>
            <p:cNvPr id="212" name="그룹 211">
              <a:extLst>
                <a:ext uri="{FF2B5EF4-FFF2-40B4-BE49-F238E27FC236}">
                  <a16:creationId xmlns:a16="http://schemas.microsoft.com/office/drawing/2014/main" id="{CE104013-7B68-A3CB-85F0-19C565AC06C7}"/>
                </a:ext>
              </a:extLst>
            </p:cNvPr>
            <p:cNvGrpSpPr/>
            <p:nvPr/>
          </p:nvGrpSpPr>
          <p:grpSpPr>
            <a:xfrm>
              <a:off x="1311617" y="279718"/>
              <a:ext cx="1078931" cy="200151"/>
              <a:chOff x="1136519" y="175286"/>
              <a:chExt cx="1078931" cy="200151"/>
            </a:xfrm>
          </p:grpSpPr>
          <p:grpSp>
            <p:nvGrpSpPr>
              <p:cNvPr id="214" name="그룹 213">
                <a:extLst>
                  <a:ext uri="{FF2B5EF4-FFF2-40B4-BE49-F238E27FC236}">
                    <a16:creationId xmlns:a16="http://schemas.microsoft.com/office/drawing/2014/main" id="{370B2942-C52A-8EE8-5B3D-A6CC0DE76D6E}"/>
                  </a:ext>
                </a:extLst>
              </p:cNvPr>
              <p:cNvGrpSpPr/>
              <p:nvPr/>
            </p:nvGrpSpPr>
            <p:grpSpPr>
              <a:xfrm>
                <a:off x="1136519" y="175286"/>
                <a:ext cx="200152" cy="200151"/>
                <a:chOff x="1136519" y="175286"/>
                <a:chExt cx="200152" cy="200151"/>
              </a:xfrm>
            </p:grpSpPr>
            <p:sp>
              <p:nvSpPr>
                <p:cNvPr id="216" name="사각형: 둥근 모서리 215">
                  <a:extLst>
                    <a:ext uri="{FF2B5EF4-FFF2-40B4-BE49-F238E27FC236}">
                      <a16:creationId xmlns:a16="http://schemas.microsoft.com/office/drawing/2014/main" id="{BB74AE58-A61F-EAAD-9F6B-5288C1A48BAF}"/>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17" name="TextBox 216">
                  <a:extLst>
                    <a:ext uri="{FF2B5EF4-FFF2-40B4-BE49-F238E27FC236}">
                      <a16:creationId xmlns:a16="http://schemas.microsoft.com/office/drawing/2014/main" id="{3880368B-7A7D-A891-D978-08040197012A}"/>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15" name="TextBox 214">
                <a:extLst>
                  <a:ext uri="{FF2B5EF4-FFF2-40B4-BE49-F238E27FC236}">
                    <a16:creationId xmlns:a16="http://schemas.microsoft.com/office/drawing/2014/main" id="{725BBD85-8B26-351E-C952-B59FB609C174}"/>
                  </a:ext>
                </a:extLst>
              </p:cNvPr>
              <p:cNvSpPr txBox="1"/>
              <p:nvPr/>
            </p:nvSpPr>
            <p:spPr>
              <a:xfrm>
                <a:off x="1413949" y="175334"/>
                <a:ext cx="80150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성격과 목표</a:t>
                </a:r>
              </a:p>
            </p:txBody>
          </p:sp>
        </p:grpSp>
        <p:sp>
          <p:nvSpPr>
            <p:cNvPr id="213" name="TextBox 212">
              <a:extLst>
                <a:ext uri="{FF2B5EF4-FFF2-40B4-BE49-F238E27FC236}">
                  <a16:creationId xmlns:a16="http://schemas.microsoft.com/office/drawing/2014/main" id="{440EF713-8CA1-209C-4FC7-D3B31BF19CD0}"/>
                </a:ext>
              </a:extLst>
            </p:cNvPr>
            <p:cNvSpPr txBox="1"/>
            <p:nvPr/>
          </p:nvSpPr>
          <p:spPr>
            <a:xfrm>
              <a:off x="1301610" y="510401"/>
              <a:ext cx="2337178"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역량</a:t>
              </a:r>
              <a:r>
                <a:rPr lang="en-US" altLang="ko-KR" dirty="0"/>
                <a:t>: </a:t>
              </a:r>
              <a:r>
                <a:rPr lang="ko-KR" altLang="en-US" sz="2000" dirty="0"/>
                <a:t>창의</a:t>
              </a:r>
              <a:r>
                <a:rPr lang="en-US" altLang="ko-KR" sz="2000" dirty="0"/>
                <a:t>·</a:t>
              </a:r>
              <a:r>
                <a:rPr lang="ko-KR" altLang="en-US" sz="2000" dirty="0"/>
                <a:t>융합 역량</a:t>
              </a:r>
            </a:p>
          </p:txBody>
        </p:sp>
      </p:grpSp>
      <p:sp>
        <p:nvSpPr>
          <p:cNvPr id="218" name="TextBox 217">
            <a:extLst>
              <a:ext uri="{FF2B5EF4-FFF2-40B4-BE49-F238E27FC236}">
                <a16:creationId xmlns:a16="http://schemas.microsoft.com/office/drawing/2014/main" id="{412C02DF-A58D-FDF4-73DD-AD284083544D}"/>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3</a:t>
            </a:r>
            <a:r>
              <a:rPr lang="en-US" altLang="ko-KR" sz="2600" spc="300" dirty="0">
                <a:latin typeface="Kim jung chul Gothic Bold" panose="020B0803000000000000" pitchFamily="50" charset="-127"/>
                <a:ea typeface="Kim jung chul Gothic Bold" panose="020B0803000000000000" pitchFamily="50" charset="-127"/>
              </a:rPr>
              <a:t>-3</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219" name="TextBox 218">
            <a:extLst>
              <a:ext uri="{FF2B5EF4-FFF2-40B4-BE49-F238E27FC236}">
                <a16:creationId xmlns:a16="http://schemas.microsoft.com/office/drawing/2014/main" id="{29F1919A-22F6-F985-0CEF-CFDE2296AEF9}"/>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Tree>
    <p:extLst>
      <p:ext uri="{BB962C8B-B14F-4D97-AF65-F5344CB8AC3E}">
        <p14:creationId xmlns:p14="http://schemas.microsoft.com/office/powerpoint/2010/main" val="17877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 name="그룹 140">
            <a:extLst>
              <a:ext uri="{FF2B5EF4-FFF2-40B4-BE49-F238E27FC236}">
                <a16:creationId xmlns:a16="http://schemas.microsoft.com/office/drawing/2014/main" id="{1C9FB079-0AB3-2974-6299-858011121BF2}"/>
              </a:ext>
            </a:extLst>
          </p:cNvPr>
          <p:cNvGrpSpPr/>
          <p:nvPr/>
        </p:nvGrpSpPr>
        <p:grpSpPr>
          <a:xfrm>
            <a:off x="471384" y="1341438"/>
            <a:ext cx="8201233" cy="2411412"/>
            <a:chOff x="471384" y="1341438"/>
            <a:chExt cx="8201233" cy="2411412"/>
          </a:xfrm>
        </p:grpSpPr>
        <p:grpSp>
          <p:nvGrpSpPr>
            <p:cNvPr id="142" name="그룹 141">
              <a:extLst>
                <a:ext uri="{FF2B5EF4-FFF2-40B4-BE49-F238E27FC236}">
                  <a16:creationId xmlns:a16="http://schemas.microsoft.com/office/drawing/2014/main" id="{8AEFD224-F9B9-82E0-1EFC-3BFC5CE8729B}"/>
                </a:ext>
              </a:extLst>
            </p:cNvPr>
            <p:cNvGrpSpPr/>
            <p:nvPr/>
          </p:nvGrpSpPr>
          <p:grpSpPr>
            <a:xfrm>
              <a:off x="471384" y="1341438"/>
              <a:ext cx="8201233" cy="2411412"/>
              <a:chOff x="471384" y="1341438"/>
              <a:chExt cx="8201233" cy="2411412"/>
            </a:xfrm>
          </p:grpSpPr>
          <p:sp>
            <p:nvSpPr>
              <p:cNvPr id="151" name="사각형: 둥근 모서리 150">
                <a:extLst>
                  <a:ext uri="{FF2B5EF4-FFF2-40B4-BE49-F238E27FC236}">
                    <a16:creationId xmlns:a16="http://schemas.microsoft.com/office/drawing/2014/main" id="{38BBF2DE-AEEB-2374-6068-FAAF3330DBC5}"/>
                  </a:ext>
                </a:extLst>
              </p:cNvPr>
              <p:cNvSpPr/>
              <p:nvPr/>
            </p:nvSpPr>
            <p:spPr>
              <a:xfrm>
                <a:off x="471384" y="1341438"/>
                <a:ext cx="8201233" cy="2411412"/>
              </a:xfrm>
              <a:prstGeom prst="roundRect">
                <a:avLst>
                  <a:gd name="adj" fmla="val 5002"/>
                </a:avLst>
              </a:prstGeom>
              <a:solidFill>
                <a:schemeClr val="bg1"/>
              </a:solid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52" name="사각형: 둥근 모서리 151">
                <a:extLst>
                  <a:ext uri="{FF2B5EF4-FFF2-40B4-BE49-F238E27FC236}">
                    <a16:creationId xmlns:a16="http://schemas.microsoft.com/office/drawing/2014/main" id="{EB8B79F9-02D4-ADC9-59E2-B757A8FF837E}"/>
                  </a:ext>
                </a:extLst>
              </p:cNvPr>
              <p:cNvSpPr/>
              <p:nvPr/>
            </p:nvSpPr>
            <p:spPr>
              <a:xfrm>
                <a:off x="550973" y="1418328"/>
                <a:ext cx="8049564" cy="2239272"/>
              </a:xfrm>
              <a:prstGeom prst="roundRect">
                <a:avLst>
                  <a:gd name="adj" fmla="val 3216"/>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grpSp>
            <p:nvGrpSpPr>
              <p:cNvPr id="153" name="그룹 152">
                <a:extLst>
                  <a:ext uri="{FF2B5EF4-FFF2-40B4-BE49-F238E27FC236}">
                    <a16:creationId xmlns:a16="http://schemas.microsoft.com/office/drawing/2014/main" id="{9857BD8E-4927-20DB-D29E-9B12D6A2E8B7}"/>
                  </a:ext>
                </a:extLst>
              </p:cNvPr>
              <p:cNvGrpSpPr/>
              <p:nvPr/>
            </p:nvGrpSpPr>
            <p:grpSpPr>
              <a:xfrm>
                <a:off x="550972" y="1418328"/>
                <a:ext cx="3399926" cy="327975"/>
                <a:chOff x="468038" y="1354136"/>
                <a:chExt cx="3604024" cy="347663"/>
              </a:xfrm>
              <a:solidFill>
                <a:srgbClr val="189F98"/>
              </a:solidFill>
            </p:grpSpPr>
            <p:sp>
              <p:nvSpPr>
                <p:cNvPr id="155" name="자유형 31">
                  <a:extLst>
                    <a:ext uri="{FF2B5EF4-FFF2-40B4-BE49-F238E27FC236}">
                      <a16:creationId xmlns:a16="http://schemas.microsoft.com/office/drawing/2014/main" id="{B4CD3199-DDB1-53D0-B87F-41BAE38D1076}"/>
                    </a:ext>
                  </a:extLst>
                </p:cNvPr>
                <p:cNvSpPr/>
                <p:nvPr/>
              </p:nvSpPr>
              <p:spPr>
                <a:xfrm flipH="1" flipV="1">
                  <a:off x="2779439" y="1354136"/>
                  <a:ext cx="1292623"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156" name="자유형 31">
                  <a:extLst>
                    <a:ext uri="{FF2B5EF4-FFF2-40B4-BE49-F238E27FC236}">
                      <a16:creationId xmlns:a16="http://schemas.microsoft.com/office/drawing/2014/main" id="{C1D4AC01-40F9-DC68-772A-523BD5132DE2}"/>
                    </a:ext>
                  </a:extLst>
                </p:cNvPr>
                <p:cNvSpPr/>
                <p:nvPr/>
              </p:nvSpPr>
              <p:spPr>
                <a:xfrm flipH="1">
                  <a:off x="468038" y="1354136"/>
                  <a:ext cx="2619333" cy="347663"/>
                </a:xfrm>
                <a:prstGeom prst="round2SameRect">
                  <a:avLst/>
                </a:pr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grpSp>
          <p:sp>
            <p:nvSpPr>
              <p:cNvPr id="154" name="TextBox 153">
                <a:extLst>
                  <a:ext uri="{FF2B5EF4-FFF2-40B4-BE49-F238E27FC236}">
                    <a16:creationId xmlns:a16="http://schemas.microsoft.com/office/drawing/2014/main" id="{C17D3291-8052-EEE4-6679-EDA4C3661834}"/>
                  </a:ext>
                </a:extLst>
              </p:cNvPr>
              <p:cNvSpPr txBox="1"/>
              <p:nvPr/>
            </p:nvSpPr>
            <p:spPr>
              <a:xfrm>
                <a:off x="673251" y="1474593"/>
                <a:ext cx="2415726" cy="215444"/>
              </a:xfrm>
              <a:prstGeom prst="rect">
                <a:avLst/>
              </a:prstGeom>
              <a:noFill/>
            </p:spPr>
            <p:txBody>
              <a:bodyPr wrap="none" lIns="0" tIns="0" rIns="0" bIns="0" rtlCol="0" anchor="ctr">
                <a:spAutoFit/>
              </a:bodyPr>
              <a:lstStyle>
                <a:defPPr>
                  <a:defRPr lang="ko-KR"/>
                </a:defPPr>
                <a:lvl1pPr>
                  <a:defRPr sz="140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en-US" altLang="ko-KR" dirty="0"/>
                  <a:t>2022 </a:t>
                </a:r>
                <a:r>
                  <a:rPr lang="ko-KR" altLang="en-US" dirty="0"/>
                  <a:t>개정 미술과 공통 교육과정</a:t>
                </a:r>
              </a:p>
            </p:txBody>
          </p:sp>
        </p:grpSp>
        <p:sp>
          <p:nvSpPr>
            <p:cNvPr id="143" name="TextBox 142">
              <a:extLst>
                <a:ext uri="{FF2B5EF4-FFF2-40B4-BE49-F238E27FC236}">
                  <a16:creationId xmlns:a16="http://schemas.microsoft.com/office/drawing/2014/main" id="{7239A040-1FC6-2C20-F7C2-F38BEC07D2E5}"/>
                </a:ext>
              </a:extLst>
            </p:cNvPr>
            <p:cNvSpPr txBox="1"/>
            <p:nvPr/>
          </p:nvSpPr>
          <p:spPr>
            <a:xfrm>
              <a:off x="3949851" y="1482287"/>
              <a:ext cx="1417055" cy="200055"/>
            </a:xfrm>
            <a:prstGeom prst="rect">
              <a:avLst/>
            </a:prstGeom>
            <a:noFill/>
          </p:spPr>
          <p:txBody>
            <a:bodyPr wrap="none" lIns="0" tIns="0" rIns="0" bIns="0" rtlCol="0" anchor="ctr">
              <a:spAutoFit/>
            </a:bodyPr>
            <a:lstStyle/>
            <a:p>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목표 </a:t>
              </a:r>
              <a:r>
                <a:rPr lang="en-US" altLang="ko-KR" sz="1300" b="1" baseline="30000"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초</a:t>
              </a:r>
              <a:r>
                <a:rPr lang="en-US" altLang="ko-KR"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중등 일원화</a:t>
              </a:r>
            </a:p>
          </p:txBody>
        </p:sp>
        <p:sp>
          <p:nvSpPr>
            <p:cNvPr id="144" name="TextBox 143">
              <a:extLst>
                <a:ext uri="{FF2B5EF4-FFF2-40B4-BE49-F238E27FC236}">
                  <a16:creationId xmlns:a16="http://schemas.microsoft.com/office/drawing/2014/main" id="{4975C1D4-14D4-ACC2-B774-E211770F8E15}"/>
                </a:ext>
              </a:extLst>
            </p:cNvPr>
            <p:cNvSpPr txBox="1"/>
            <p:nvPr/>
          </p:nvSpPr>
          <p:spPr>
            <a:xfrm>
              <a:off x="673251" y="1815334"/>
              <a:ext cx="7473200" cy="377026"/>
            </a:xfrm>
            <a:prstGeom prst="rect">
              <a:avLst/>
            </a:prstGeom>
            <a:noFill/>
          </p:spPr>
          <p:txBody>
            <a:bodyPr wrap="none" lIns="0" tIns="0" rIns="0" bIns="0" rtlCol="0">
              <a:spAutoFit/>
            </a:bodyPr>
            <a:lstStyle/>
            <a:p>
              <a:pPr>
                <a:spcAft>
                  <a:spcPts val="3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대상과 현상에 대한 미적 체험을 바탕으로 느낌과 생각을 표현하고 감상하는 활동을 통하여 자신과 세계를 이해하고 미술 문화 창조에 </a:t>
              </a:r>
              <a:endPar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주도적으로 참여할 수 있다</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nvGrpSpPr>
            <p:cNvPr id="145" name="그룹 144">
              <a:extLst>
                <a:ext uri="{FF2B5EF4-FFF2-40B4-BE49-F238E27FC236}">
                  <a16:creationId xmlns:a16="http://schemas.microsoft.com/office/drawing/2014/main" id="{54681FA5-FE59-6D84-A974-723DBFC7F180}"/>
                </a:ext>
              </a:extLst>
            </p:cNvPr>
            <p:cNvGrpSpPr/>
            <p:nvPr/>
          </p:nvGrpSpPr>
          <p:grpSpPr>
            <a:xfrm>
              <a:off x="673251" y="2303159"/>
              <a:ext cx="6184385" cy="1225480"/>
              <a:chOff x="673251" y="2272679"/>
              <a:chExt cx="6184385" cy="1225480"/>
            </a:xfrm>
          </p:grpSpPr>
          <p:sp>
            <p:nvSpPr>
              <p:cNvPr id="146" name="TextBox 145">
                <a:extLst>
                  <a:ext uri="{FF2B5EF4-FFF2-40B4-BE49-F238E27FC236}">
                    <a16:creationId xmlns:a16="http://schemas.microsoft.com/office/drawing/2014/main" id="{F2368767-AB4D-BED7-F95B-5E3D282C8560}"/>
                  </a:ext>
                </a:extLst>
              </p:cNvPr>
              <p:cNvSpPr txBox="1"/>
              <p:nvPr/>
            </p:nvSpPr>
            <p:spPr>
              <a:xfrm>
                <a:off x="673251" y="2272679"/>
                <a:ext cx="4150175" cy="169277"/>
              </a:xfrm>
              <a:prstGeom prst="rect">
                <a:avLst/>
              </a:prstGeom>
              <a:noFill/>
            </p:spPr>
            <p:txBody>
              <a:bodyPr wrap="none" lIns="0" tIns="0" rIns="0" bIns="0" rtlCol="0" anchor="ctr">
                <a:spAutoFit/>
              </a:bodyPr>
              <a:lstStyle/>
              <a:p>
                <a:pPr>
                  <a:spcAft>
                    <a:spcPts val="300"/>
                  </a:spcAft>
                </a:pP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(1)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대상과 현상을 감각적으로 지각하고 반응하면서 심미적 감성을 기른다</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sp>
            <p:nvSpPr>
              <p:cNvPr id="147" name="TextBox 146">
                <a:extLst>
                  <a:ext uri="{FF2B5EF4-FFF2-40B4-BE49-F238E27FC236}">
                    <a16:creationId xmlns:a16="http://schemas.microsoft.com/office/drawing/2014/main" id="{BBD5489D-4B2D-7E08-0D4A-7D81F6E06F2F}"/>
                  </a:ext>
                </a:extLst>
              </p:cNvPr>
              <p:cNvSpPr txBox="1"/>
              <p:nvPr/>
            </p:nvSpPr>
            <p:spPr>
              <a:xfrm>
                <a:off x="673251" y="2542501"/>
                <a:ext cx="6149119"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(2) </a:t>
                </a:r>
                <a:r>
                  <a:rPr lang="ko-KR" altLang="en-US" b="1" dirty="0">
                    <a:latin typeface="Kim jung chul Gothic Regular" panose="020B0503000000000000" pitchFamily="50" charset="-127"/>
                    <a:ea typeface="Kim jung chul Gothic Regular" panose="020B0503000000000000" pitchFamily="50" charset="-127"/>
                  </a:rPr>
                  <a:t>미술 활동을 통해 자신의 느낌과 생각을 창의적으로 표현하며 경험과 사고를 유연하게 통합하고 확장한다</a:t>
                </a:r>
                <a:r>
                  <a:rPr lang="en-US" altLang="ko-KR" b="1" dirty="0">
                    <a:latin typeface="Kim jung chul Gothic Regular" panose="020B0503000000000000" pitchFamily="50" charset="-127"/>
                    <a:ea typeface="Kim jung chul Gothic Regular" panose="020B0503000000000000" pitchFamily="50" charset="-127"/>
                  </a:rPr>
                  <a:t>. </a:t>
                </a:r>
              </a:p>
            </p:txBody>
          </p:sp>
          <p:sp>
            <p:nvSpPr>
              <p:cNvPr id="148" name="TextBox 147">
                <a:extLst>
                  <a:ext uri="{FF2B5EF4-FFF2-40B4-BE49-F238E27FC236}">
                    <a16:creationId xmlns:a16="http://schemas.microsoft.com/office/drawing/2014/main" id="{E21C9DB6-D2CE-E737-1781-A1E78F167833}"/>
                  </a:ext>
                </a:extLst>
              </p:cNvPr>
              <p:cNvSpPr txBox="1"/>
              <p:nvPr/>
            </p:nvSpPr>
            <p:spPr>
              <a:xfrm>
                <a:off x="673251" y="2789240"/>
                <a:ext cx="6184385" cy="200055"/>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sz="1300" dirty="0">
                    <a:solidFill>
                      <a:srgbClr val="F58D53"/>
                    </a:solidFill>
                    <a:latin typeface="Kim jung chul Gothic Bold" panose="020B0803000000000000" pitchFamily="50" charset="-127"/>
                    <a:ea typeface="Kim jung chul Gothic Bold" panose="020B0803000000000000" pitchFamily="50" charset="-127"/>
                  </a:rPr>
                  <a:t>(3) </a:t>
                </a:r>
                <a:r>
                  <a:rPr lang="ko-KR" altLang="en-US" sz="1300" dirty="0">
                    <a:solidFill>
                      <a:srgbClr val="F58D53"/>
                    </a:solidFill>
                    <a:latin typeface="Kim jung chul Gothic Bold" panose="020B0803000000000000" pitchFamily="50" charset="-127"/>
                    <a:ea typeface="Kim jung chul Gothic Bold" panose="020B0803000000000000" pitchFamily="50" charset="-127"/>
                  </a:rPr>
                  <a:t>다양한 매체에 기반한 시각 문화를 비판적으로 이해하고 활용하여 시각적으로 소통한다</a:t>
                </a:r>
                <a:r>
                  <a:rPr lang="en-US" altLang="ko-KR" sz="1300" dirty="0">
                    <a:solidFill>
                      <a:srgbClr val="F58D53"/>
                    </a:solidFill>
                    <a:latin typeface="Kim jung chul Gothic Bold" panose="020B0803000000000000" pitchFamily="50" charset="-127"/>
                    <a:ea typeface="Kim jung chul Gothic Bold" panose="020B0803000000000000" pitchFamily="50" charset="-127"/>
                  </a:rPr>
                  <a:t>.</a:t>
                </a:r>
              </a:p>
            </p:txBody>
          </p:sp>
          <p:sp>
            <p:nvSpPr>
              <p:cNvPr id="149" name="TextBox 148">
                <a:extLst>
                  <a:ext uri="{FF2B5EF4-FFF2-40B4-BE49-F238E27FC236}">
                    <a16:creationId xmlns:a16="http://schemas.microsoft.com/office/drawing/2014/main" id="{1E0BF787-5CC9-29D3-FA60-DAB019C5C0FF}"/>
                  </a:ext>
                </a:extLst>
              </p:cNvPr>
              <p:cNvSpPr txBox="1"/>
              <p:nvPr/>
            </p:nvSpPr>
            <p:spPr>
              <a:xfrm>
                <a:off x="673251" y="3066755"/>
                <a:ext cx="4823436"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(4) </a:t>
                </a:r>
                <a:r>
                  <a:rPr lang="ko-KR" altLang="en-US" b="1" dirty="0">
                    <a:latin typeface="Kim jung chul Gothic Regular" panose="020B0503000000000000" pitchFamily="50" charset="-127"/>
                    <a:ea typeface="Kim jung chul Gothic Regular" panose="020B0503000000000000" pitchFamily="50" charset="-127"/>
                  </a:rPr>
                  <a:t>미술을 매개로 주도적으로 사고하고 행동하며 세계와의 관계에서 자신을 이해한다</a:t>
                </a:r>
                <a:r>
                  <a:rPr lang="en-US" altLang="ko-KR" b="1" dirty="0">
                    <a:latin typeface="Kim jung chul Gothic Regular" panose="020B0503000000000000" pitchFamily="50" charset="-127"/>
                    <a:ea typeface="Kim jung chul Gothic Regular" panose="020B0503000000000000" pitchFamily="50" charset="-127"/>
                  </a:rPr>
                  <a:t>.</a:t>
                </a:r>
              </a:p>
            </p:txBody>
          </p:sp>
          <p:sp>
            <p:nvSpPr>
              <p:cNvPr id="150" name="TextBox 149">
                <a:extLst>
                  <a:ext uri="{FF2B5EF4-FFF2-40B4-BE49-F238E27FC236}">
                    <a16:creationId xmlns:a16="http://schemas.microsoft.com/office/drawing/2014/main" id="{EB54F3F4-6106-3361-E7A9-DE7EA5D21C4B}"/>
                  </a:ext>
                </a:extLst>
              </p:cNvPr>
              <p:cNvSpPr txBox="1"/>
              <p:nvPr/>
            </p:nvSpPr>
            <p:spPr>
              <a:xfrm>
                <a:off x="673251" y="3328882"/>
                <a:ext cx="5443798"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(5) </a:t>
                </a:r>
                <a:r>
                  <a:rPr lang="ko-KR" altLang="en-US" b="1" dirty="0">
                    <a:latin typeface="Kim jung chul Gothic Regular" panose="020B0503000000000000" pitchFamily="50" charset="-127"/>
                    <a:ea typeface="Kim jung chul Gothic Regular" panose="020B0503000000000000" pitchFamily="50" charset="-127"/>
                  </a:rPr>
                  <a:t>미술 문화의 다원적 가치를 존중하며 협력적 의사소통을 통해 공동체의 문화 발전에 참여한다</a:t>
                </a:r>
                <a:r>
                  <a:rPr lang="en-US" altLang="ko-KR" b="1" dirty="0">
                    <a:latin typeface="Kim jung chul Gothic Regular" panose="020B0503000000000000" pitchFamily="50" charset="-127"/>
                    <a:ea typeface="Kim jung chul Gothic Regular" panose="020B0503000000000000" pitchFamily="50" charset="-127"/>
                  </a:rPr>
                  <a:t>.</a:t>
                </a:r>
              </a:p>
            </p:txBody>
          </p:sp>
        </p:grpSp>
      </p:grpSp>
      <p:grpSp>
        <p:nvGrpSpPr>
          <p:cNvPr id="82" name="그룹 81">
            <a:extLst>
              <a:ext uri="{FF2B5EF4-FFF2-40B4-BE49-F238E27FC236}">
                <a16:creationId xmlns:a16="http://schemas.microsoft.com/office/drawing/2014/main" id="{7E5C23A9-81D3-4216-EC24-282B51AA0028}"/>
              </a:ext>
            </a:extLst>
          </p:cNvPr>
          <p:cNvGrpSpPr/>
          <p:nvPr/>
        </p:nvGrpSpPr>
        <p:grpSpPr>
          <a:xfrm>
            <a:off x="1301610" y="325438"/>
            <a:ext cx="2550378" cy="630793"/>
            <a:chOff x="1301610" y="279718"/>
            <a:chExt cx="2550378" cy="630793"/>
          </a:xfrm>
        </p:grpSpPr>
        <p:grpSp>
          <p:nvGrpSpPr>
            <p:cNvPr id="83" name="그룹 82">
              <a:extLst>
                <a:ext uri="{FF2B5EF4-FFF2-40B4-BE49-F238E27FC236}">
                  <a16:creationId xmlns:a16="http://schemas.microsoft.com/office/drawing/2014/main" id="{B1953E53-62F5-051E-AF44-8941311BAE6E}"/>
                </a:ext>
              </a:extLst>
            </p:cNvPr>
            <p:cNvGrpSpPr/>
            <p:nvPr/>
          </p:nvGrpSpPr>
          <p:grpSpPr>
            <a:xfrm>
              <a:off x="1311617" y="279718"/>
              <a:ext cx="1078931" cy="200151"/>
              <a:chOff x="1136519" y="175286"/>
              <a:chExt cx="1078931" cy="200151"/>
            </a:xfrm>
          </p:grpSpPr>
          <p:grpSp>
            <p:nvGrpSpPr>
              <p:cNvPr id="85" name="그룹 84">
                <a:extLst>
                  <a:ext uri="{FF2B5EF4-FFF2-40B4-BE49-F238E27FC236}">
                    <a16:creationId xmlns:a16="http://schemas.microsoft.com/office/drawing/2014/main" id="{87BC14B7-0813-4B43-706F-C94EED55F3A5}"/>
                  </a:ext>
                </a:extLst>
              </p:cNvPr>
              <p:cNvGrpSpPr/>
              <p:nvPr/>
            </p:nvGrpSpPr>
            <p:grpSpPr>
              <a:xfrm>
                <a:off x="1136519" y="175286"/>
                <a:ext cx="200152" cy="200151"/>
                <a:chOff x="1136519" y="175286"/>
                <a:chExt cx="200152" cy="200151"/>
              </a:xfrm>
            </p:grpSpPr>
            <p:sp>
              <p:nvSpPr>
                <p:cNvPr id="87" name="사각형: 둥근 모서리 86">
                  <a:extLst>
                    <a:ext uri="{FF2B5EF4-FFF2-40B4-BE49-F238E27FC236}">
                      <a16:creationId xmlns:a16="http://schemas.microsoft.com/office/drawing/2014/main" id="{54392E0F-E6A6-8BD7-6273-DEB75F5C4079}"/>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88" name="TextBox 87">
                  <a:extLst>
                    <a:ext uri="{FF2B5EF4-FFF2-40B4-BE49-F238E27FC236}">
                      <a16:creationId xmlns:a16="http://schemas.microsoft.com/office/drawing/2014/main" id="{7FDBEE72-2AD4-A0E1-5E1E-E26FB23E9D43}"/>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86" name="TextBox 85">
                <a:extLst>
                  <a:ext uri="{FF2B5EF4-FFF2-40B4-BE49-F238E27FC236}">
                    <a16:creationId xmlns:a16="http://schemas.microsoft.com/office/drawing/2014/main" id="{68DF6420-0C29-8E17-893F-E5716762B6C7}"/>
                  </a:ext>
                </a:extLst>
              </p:cNvPr>
              <p:cNvSpPr txBox="1"/>
              <p:nvPr/>
            </p:nvSpPr>
            <p:spPr>
              <a:xfrm>
                <a:off x="1413949" y="175334"/>
                <a:ext cx="80150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성격과 목표</a:t>
                </a:r>
              </a:p>
            </p:txBody>
          </p:sp>
        </p:grpSp>
        <p:sp>
          <p:nvSpPr>
            <p:cNvPr id="84" name="TextBox 83">
              <a:extLst>
                <a:ext uri="{FF2B5EF4-FFF2-40B4-BE49-F238E27FC236}">
                  <a16:creationId xmlns:a16="http://schemas.microsoft.com/office/drawing/2014/main" id="{ADCD86C9-95C5-E875-CFF2-99A5675CB580}"/>
                </a:ext>
              </a:extLst>
            </p:cNvPr>
            <p:cNvSpPr txBox="1"/>
            <p:nvPr/>
          </p:nvSpPr>
          <p:spPr>
            <a:xfrm>
              <a:off x="1301610" y="510401"/>
              <a:ext cx="2550378"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역량</a:t>
              </a:r>
              <a:r>
                <a:rPr lang="en-US" altLang="ko-KR" dirty="0"/>
                <a:t>: </a:t>
              </a:r>
              <a:r>
                <a:rPr lang="ko-KR" altLang="en-US" sz="2000" dirty="0"/>
                <a:t>시각적 소통 역량</a:t>
              </a:r>
            </a:p>
          </p:txBody>
        </p:sp>
      </p:grpSp>
      <p:sp>
        <p:nvSpPr>
          <p:cNvPr id="89" name="TextBox 88">
            <a:extLst>
              <a:ext uri="{FF2B5EF4-FFF2-40B4-BE49-F238E27FC236}">
                <a16:creationId xmlns:a16="http://schemas.microsoft.com/office/drawing/2014/main" id="{EBD99A0F-964A-3C99-3607-4FE268B5830B}"/>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3</a:t>
            </a:r>
            <a:r>
              <a:rPr lang="en-US" altLang="ko-KR" sz="2600" spc="300" dirty="0">
                <a:latin typeface="Kim jung chul Gothic Bold" panose="020B0803000000000000" pitchFamily="50" charset="-127"/>
                <a:ea typeface="Kim jung chul Gothic Bold" panose="020B0803000000000000" pitchFamily="50" charset="-127"/>
              </a:rPr>
              <a:t>-3</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90" name="TextBox 89">
            <a:extLst>
              <a:ext uri="{FF2B5EF4-FFF2-40B4-BE49-F238E27FC236}">
                <a16:creationId xmlns:a16="http://schemas.microsoft.com/office/drawing/2014/main" id="{9EE61E6C-4232-1318-F348-02D962EDAF47}"/>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07" name="그룹 106">
            <a:extLst>
              <a:ext uri="{FF2B5EF4-FFF2-40B4-BE49-F238E27FC236}">
                <a16:creationId xmlns:a16="http://schemas.microsoft.com/office/drawing/2014/main" id="{AD7C4C9E-FA5F-9005-0A08-2A18C154D293}"/>
              </a:ext>
            </a:extLst>
          </p:cNvPr>
          <p:cNvGrpSpPr/>
          <p:nvPr/>
        </p:nvGrpSpPr>
        <p:grpSpPr>
          <a:xfrm>
            <a:off x="471384" y="3869371"/>
            <a:ext cx="8201233" cy="1286644"/>
            <a:chOff x="471384" y="4022508"/>
            <a:chExt cx="8201233" cy="1286644"/>
          </a:xfrm>
        </p:grpSpPr>
        <p:grpSp>
          <p:nvGrpSpPr>
            <p:cNvPr id="108" name="그룹 107">
              <a:extLst>
                <a:ext uri="{FF2B5EF4-FFF2-40B4-BE49-F238E27FC236}">
                  <a16:creationId xmlns:a16="http://schemas.microsoft.com/office/drawing/2014/main" id="{1F7C0AC7-F6EF-32C9-D7DC-EF1C88142F8F}"/>
                </a:ext>
              </a:extLst>
            </p:cNvPr>
            <p:cNvGrpSpPr/>
            <p:nvPr/>
          </p:nvGrpSpPr>
          <p:grpSpPr>
            <a:xfrm>
              <a:off x="471384" y="4022508"/>
              <a:ext cx="8201233" cy="1286644"/>
              <a:chOff x="471384" y="3933057"/>
              <a:chExt cx="8201233" cy="1286644"/>
            </a:xfrm>
          </p:grpSpPr>
          <p:sp>
            <p:nvSpPr>
              <p:cNvPr id="116" name="사각형: 둥근 모서리 115">
                <a:extLst>
                  <a:ext uri="{FF2B5EF4-FFF2-40B4-BE49-F238E27FC236}">
                    <a16:creationId xmlns:a16="http://schemas.microsoft.com/office/drawing/2014/main" id="{B0E06C57-95BD-2DD0-58C2-38A2B9E4364C}"/>
                  </a:ext>
                </a:extLst>
              </p:cNvPr>
              <p:cNvSpPr/>
              <p:nvPr/>
            </p:nvSpPr>
            <p:spPr>
              <a:xfrm>
                <a:off x="471384" y="3933057"/>
                <a:ext cx="8201233" cy="1286644"/>
              </a:xfrm>
              <a:prstGeom prst="roundRect">
                <a:avLst>
                  <a:gd name="adj" fmla="val 6652"/>
                </a:avLst>
              </a:prstGeom>
              <a:solidFill>
                <a:schemeClr val="bg1"/>
              </a:solidFill>
              <a:ln w="22225" cap="rnd">
                <a:solidFill>
                  <a:srgbClr val="F58D53">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17" name="사각형: 둥근 모서리 116">
                <a:extLst>
                  <a:ext uri="{FF2B5EF4-FFF2-40B4-BE49-F238E27FC236}">
                    <a16:creationId xmlns:a16="http://schemas.microsoft.com/office/drawing/2014/main" id="{0869F8F2-3D33-40D3-6CE7-7845A9322201}"/>
                  </a:ext>
                </a:extLst>
              </p:cNvPr>
              <p:cNvSpPr/>
              <p:nvPr/>
            </p:nvSpPr>
            <p:spPr>
              <a:xfrm>
                <a:off x="550973" y="4009947"/>
                <a:ext cx="8049564" cy="1141174"/>
              </a:xfrm>
              <a:prstGeom prst="roundRect">
                <a:avLst>
                  <a:gd name="adj" fmla="val 6600"/>
                </a:avLst>
              </a:prstGeom>
              <a:solidFill>
                <a:srgbClr val="F58D53">
                  <a:alpha val="17000"/>
                </a:srgbClr>
              </a:solidFill>
              <a:ln w="9525" cap="flat">
                <a:noFill/>
                <a:prstDash val="solid"/>
                <a:miter/>
              </a:ln>
            </p:spPr>
            <p:txBody>
              <a:bodyPr rtlCol="0" anchor="ctr"/>
              <a:lstStyle/>
              <a:p>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118" name="그룹 117">
                <a:extLst>
                  <a:ext uri="{FF2B5EF4-FFF2-40B4-BE49-F238E27FC236}">
                    <a16:creationId xmlns:a16="http://schemas.microsoft.com/office/drawing/2014/main" id="{BAC0FFCF-02B1-753A-17DC-46E3D5531D2C}"/>
                  </a:ext>
                </a:extLst>
              </p:cNvPr>
              <p:cNvGrpSpPr/>
              <p:nvPr/>
            </p:nvGrpSpPr>
            <p:grpSpPr>
              <a:xfrm>
                <a:off x="550972" y="4009946"/>
                <a:ext cx="2072099" cy="327975"/>
                <a:chOff x="468038" y="1354136"/>
                <a:chExt cx="2196486" cy="347663"/>
              </a:xfrm>
              <a:solidFill>
                <a:srgbClr val="189F98"/>
              </a:solidFill>
            </p:grpSpPr>
            <p:sp>
              <p:nvSpPr>
                <p:cNvPr id="119" name="자유형 31">
                  <a:extLst>
                    <a:ext uri="{FF2B5EF4-FFF2-40B4-BE49-F238E27FC236}">
                      <a16:creationId xmlns:a16="http://schemas.microsoft.com/office/drawing/2014/main" id="{CAC7EAAE-238D-4108-8C27-450B25824EF4}"/>
                    </a:ext>
                  </a:extLst>
                </p:cNvPr>
                <p:cNvSpPr/>
                <p:nvPr/>
              </p:nvSpPr>
              <p:spPr>
                <a:xfrm flipH="1" flipV="1">
                  <a:off x="1371900" y="1354136"/>
                  <a:ext cx="1292624"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latin typeface="Kim jung chul Gothic Regular" panose="020B0503000000000000" pitchFamily="50" charset="-127"/>
                    <a:ea typeface="Kim jung chul Gothic Regular" panose="020B0503000000000000" pitchFamily="50" charset="-127"/>
                  </a:endParaRPr>
                </a:p>
              </p:txBody>
            </p:sp>
            <p:sp>
              <p:nvSpPr>
                <p:cNvPr id="120" name="자유형 31">
                  <a:extLst>
                    <a:ext uri="{FF2B5EF4-FFF2-40B4-BE49-F238E27FC236}">
                      <a16:creationId xmlns:a16="http://schemas.microsoft.com/office/drawing/2014/main" id="{A4FFFFFB-F220-C236-D622-33C8114DD0CA}"/>
                    </a:ext>
                  </a:extLst>
                </p:cNvPr>
                <p:cNvSpPr/>
                <p:nvPr/>
              </p:nvSpPr>
              <p:spPr>
                <a:xfrm flipH="1">
                  <a:off x="468038" y="1354136"/>
                  <a:ext cx="1667169" cy="347663"/>
                </a:xfrm>
                <a:prstGeom prst="round2SameRect">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latin typeface="Kim jung chul Gothic Regular" panose="020B0503000000000000" pitchFamily="50" charset="-127"/>
                    <a:ea typeface="Kim jung chul Gothic Regular" panose="020B0503000000000000" pitchFamily="50" charset="-127"/>
                  </a:endParaRPr>
                </a:p>
              </p:txBody>
            </p:sp>
          </p:grpSp>
        </p:grpSp>
        <p:sp>
          <p:nvSpPr>
            <p:cNvPr id="109" name="TextBox 108">
              <a:extLst>
                <a:ext uri="{FF2B5EF4-FFF2-40B4-BE49-F238E27FC236}">
                  <a16:creationId xmlns:a16="http://schemas.microsoft.com/office/drawing/2014/main" id="{30044C87-0F79-5C82-C4B4-948B7EF77D74}"/>
                </a:ext>
              </a:extLst>
            </p:cNvPr>
            <p:cNvSpPr txBox="1"/>
            <p:nvPr/>
          </p:nvSpPr>
          <p:spPr>
            <a:xfrm>
              <a:off x="673251" y="4155662"/>
              <a:ext cx="1261564" cy="215444"/>
            </a:xfrm>
            <a:prstGeom prst="rect">
              <a:avLst/>
            </a:prstGeom>
            <a:noFill/>
          </p:spPr>
          <p:txBody>
            <a:bodyPr wrap="none" lIns="0" tIns="0" rIns="0" bIns="0" rtlCol="0" anchor="ctr">
              <a:spAutoFit/>
            </a:bodyPr>
            <a:lstStyle/>
            <a:p>
              <a:r>
                <a:rPr lang="ko-KR" altLang="en-US" sz="14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시각적 소통 역량</a:t>
              </a:r>
            </a:p>
          </p:txBody>
        </p:sp>
        <p:grpSp>
          <p:nvGrpSpPr>
            <p:cNvPr id="110" name="그룹 109">
              <a:extLst>
                <a:ext uri="{FF2B5EF4-FFF2-40B4-BE49-F238E27FC236}">
                  <a16:creationId xmlns:a16="http://schemas.microsoft.com/office/drawing/2014/main" id="{309B1741-FE53-B91E-F8CD-F05575997291}"/>
                </a:ext>
              </a:extLst>
            </p:cNvPr>
            <p:cNvGrpSpPr/>
            <p:nvPr/>
          </p:nvGrpSpPr>
          <p:grpSpPr>
            <a:xfrm>
              <a:off x="661514" y="4515011"/>
              <a:ext cx="7832723" cy="200055"/>
              <a:chOff x="775814" y="1761347"/>
              <a:chExt cx="7832723" cy="200055"/>
            </a:xfrm>
          </p:grpSpPr>
          <p:sp>
            <p:nvSpPr>
              <p:cNvPr id="114" name="Freeform 5">
                <a:extLst>
                  <a:ext uri="{FF2B5EF4-FFF2-40B4-BE49-F238E27FC236}">
                    <a16:creationId xmlns:a16="http://schemas.microsoft.com/office/drawing/2014/main" id="{83324467-962B-9902-ACD2-85F3FFF42174}"/>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115" name="TextBox 114">
                <a:extLst>
                  <a:ext uri="{FF2B5EF4-FFF2-40B4-BE49-F238E27FC236}">
                    <a16:creationId xmlns:a16="http://schemas.microsoft.com/office/drawing/2014/main" id="{8605CEE5-D2E9-BCB1-2146-A3DB8DCC0AF5}"/>
                  </a:ext>
                </a:extLst>
              </p:cNvPr>
              <p:cNvSpPr txBox="1"/>
              <p:nvPr/>
            </p:nvSpPr>
            <p:spPr>
              <a:xfrm>
                <a:off x="1003891" y="1761347"/>
                <a:ext cx="7604646" cy="200055"/>
              </a:xfrm>
              <a:prstGeom prst="rect">
                <a:avLst/>
              </a:prstGeom>
              <a:noFill/>
            </p:spPr>
            <p:txBody>
              <a:bodyPr wrap="none" lIns="0" tIns="0" rIns="0" bIns="0" rtlCol="0" anchor="t">
                <a:spAutoFit/>
              </a:bodyPr>
              <a:lstStyle/>
              <a:p>
                <a:pPr>
                  <a:spcAft>
                    <a:spcPts val="300"/>
                  </a:spcAft>
                </a:pPr>
                <a:r>
                  <a:rPr lang="ko-KR" altLang="en-US" sz="1300" dirty="0">
                    <a:ln>
                      <a:solidFill>
                        <a:schemeClr val="accent1">
                          <a:shade val="50000"/>
                          <a:alpha val="0"/>
                        </a:schemeClr>
                      </a:solidFill>
                    </a:ln>
                    <a:solidFill>
                      <a:srgbClr val="F58D53"/>
                    </a:solidFill>
                    <a:latin typeface="Kim jung chul Gothic Bold" panose="020B0803000000000000" pitchFamily="50" charset="-127"/>
                    <a:ea typeface="Kim jung chul Gothic Bold" panose="020B0803000000000000" pitchFamily="50" charset="-127"/>
                  </a:rPr>
                  <a:t>다양한 매체에 기반한 시각 문화를 비판적으로 이해하고 해석하며 이를 활용하여 시각적으로 소통할 수 있는 능력</a:t>
                </a:r>
              </a:p>
            </p:txBody>
          </p:sp>
        </p:grpSp>
        <p:grpSp>
          <p:nvGrpSpPr>
            <p:cNvPr id="111" name="그룹 110">
              <a:extLst>
                <a:ext uri="{FF2B5EF4-FFF2-40B4-BE49-F238E27FC236}">
                  <a16:creationId xmlns:a16="http://schemas.microsoft.com/office/drawing/2014/main" id="{50BAA561-DF0F-A21D-5714-842F98412C7F}"/>
                </a:ext>
              </a:extLst>
            </p:cNvPr>
            <p:cNvGrpSpPr/>
            <p:nvPr/>
          </p:nvGrpSpPr>
          <p:grpSpPr>
            <a:xfrm>
              <a:off x="661514" y="4774091"/>
              <a:ext cx="4373443" cy="184666"/>
              <a:chOff x="775814" y="1761347"/>
              <a:chExt cx="4373443" cy="184666"/>
            </a:xfrm>
          </p:grpSpPr>
          <p:sp>
            <p:nvSpPr>
              <p:cNvPr id="112" name="Freeform 5">
                <a:extLst>
                  <a:ext uri="{FF2B5EF4-FFF2-40B4-BE49-F238E27FC236}">
                    <a16:creationId xmlns:a16="http://schemas.microsoft.com/office/drawing/2014/main" id="{3C59EFAD-7042-8F53-58A7-353AC791274D}"/>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113" name="TextBox 112">
                <a:extLst>
                  <a:ext uri="{FF2B5EF4-FFF2-40B4-BE49-F238E27FC236}">
                    <a16:creationId xmlns:a16="http://schemas.microsoft.com/office/drawing/2014/main" id="{EC6E60EB-ECDE-3CE9-31D6-4E710868270A}"/>
                  </a:ext>
                </a:extLst>
              </p:cNvPr>
              <p:cNvSpPr txBox="1"/>
              <p:nvPr/>
            </p:nvSpPr>
            <p:spPr>
              <a:xfrm>
                <a:off x="1003891" y="1761347"/>
                <a:ext cx="4145366" cy="184666"/>
              </a:xfrm>
              <a:prstGeom prst="rect">
                <a:avLst/>
              </a:prstGeom>
              <a:noFill/>
            </p:spPr>
            <p:txBody>
              <a:bodyPr wrap="none" lIns="0" tIns="0" rIns="0" bIns="0" rtlCol="0" anchor="t">
                <a:spAutoFit/>
              </a:bodyPr>
              <a:lstStyle/>
              <a:p>
                <a:pPr>
                  <a:spcAft>
                    <a:spcPts val="3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이미지 시각화 능력</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시각적 문해력</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비판적 사고력</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의사소통능력 등</a:t>
                </a:r>
              </a:p>
            </p:txBody>
          </p:sp>
        </p:grpSp>
      </p:grpSp>
      <p:grpSp>
        <p:nvGrpSpPr>
          <p:cNvPr id="121" name="그룹 120">
            <a:extLst>
              <a:ext uri="{FF2B5EF4-FFF2-40B4-BE49-F238E27FC236}">
                <a16:creationId xmlns:a16="http://schemas.microsoft.com/office/drawing/2014/main" id="{B1A5A8C3-9143-4836-A00D-414B8B979A34}"/>
              </a:ext>
            </a:extLst>
          </p:cNvPr>
          <p:cNvGrpSpPr/>
          <p:nvPr/>
        </p:nvGrpSpPr>
        <p:grpSpPr>
          <a:xfrm>
            <a:off x="474725" y="5581650"/>
            <a:ext cx="8197891" cy="594008"/>
            <a:chOff x="474725" y="5581650"/>
            <a:chExt cx="8197891" cy="594008"/>
          </a:xfrm>
        </p:grpSpPr>
        <p:sp>
          <p:nvSpPr>
            <p:cNvPr id="139" name="사각형: 둥근 모서리 138">
              <a:extLst>
                <a:ext uri="{FF2B5EF4-FFF2-40B4-BE49-F238E27FC236}">
                  <a16:creationId xmlns:a16="http://schemas.microsoft.com/office/drawing/2014/main" id="{80D23D08-CDA9-B38C-9A03-D0BF60E36694}"/>
                </a:ext>
              </a:extLst>
            </p:cNvPr>
            <p:cNvSpPr/>
            <p:nvPr/>
          </p:nvSpPr>
          <p:spPr>
            <a:xfrm>
              <a:off x="474725" y="5581650"/>
              <a:ext cx="8197891" cy="594008"/>
            </a:xfrm>
            <a:prstGeom prst="roundRect">
              <a:avLst>
                <a:gd name="adj" fmla="val 8554"/>
              </a:avLst>
            </a:prstGeom>
            <a:solidFill>
              <a:srgbClr val="F58D53">
                <a:alpha val="17000"/>
              </a:srgbClr>
            </a:solidFill>
            <a:ln w="9525" cap="flat">
              <a:noFill/>
              <a:prstDash val="solid"/>
              <a:miter/>
            </a:ln>
          </p:spPr>
          <p:txBody>
            <a:bodyPr rtlCol="0" anchor="ctr"/>
            <a:lstStyle/>
            <a:p>
              <a:endParaRPr lang="ko-KR" altLang="en-US"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140" name="TextBox 139">
              <a:extLst>
                <a:ext uri="{FF2B5EF4-FFF2-40B4-BE49-F238E27FC236}">
                  <a16:creationId xmlns:a16="http://schemas.microsoft.com/office/drawing/2014/main" id="{3D289B83-E03D-1CC8-6FAF-05C236FCC231}"/>
                </a:ext>
              </a:extLst>
            </p:cNvPr>
            <p:cNvSpPr txBox="1"/>
            <p:nvPr/>
          </p:nvSpPr>
          <p:spPr>
            <a:xfrm>
              <a:off x="1378084" y="5786321"/>
              <a:ext cx="6391173" cy="184666"/>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12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 환경에서 시각 문화의 증가와 온라인 시대 소통의 필요성을 고려해 볼 때 앞으로 더 강조될 역량</a:t>
              </a:r>
            </a:p>
          </p:txBody>
        </p:sp>
      </p:grpSp>
    </p:spTree>
    <p:extLst>
      <p:ext uri="{BB962C8B-B14F-4D97-AF65-F5344CB8AC3E}">
        <p14:creationId xmlns:p14="http://schemas.microsoft.com/office/powerpoint/2010/main" val="2731541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그룹 108">
            <a:extLst>
              <a:ext uri="{FF2B5EF4-FFF2-40B4-BE49-F238E27FC236}">
                <a16:creationId xmlns:a16="http://schemas.microsoft.com/office/drawing/2014/main" id="{E53C354F-0DEC-C342-BE3B-3E011EE77D12}"/>
              </a:ext>
            </a:extLst>
          </p:cNvPr>
          <p:cNvGrpSpPr/>
          <p:nvPr/>
        </p:nvGrpSpPr>
        <p:grpSpPr>
          <a:xfrm>
            <a:off x="471384" y="1341438"/>
            <a:ext cx="8201233" cy="2411412"/>
            <a:chOff x="471384" y="1341438"/>
            <a:chExt cx="8201233" cy="2411412"/>
          </a:xfrm>
        </p:grpSpPr>
        <p:grpSp>
          <p:nvGrpSpPr>
            <p:cNvPr id="110" name="그룹 109">
              <a:extLst>
                <a:ext uri="{FF2B5EF4-FFF2-40B4-BE49-F238E27FC236}">
                  <a16:creationId xmlns:a16="http://schemas.microsoft.com/office/drawing/2014/main" id="{DAE129F2-810A-4B10-58AF-83822F15A9A6}"/>
                </a:ext>
              </a:extLst>
            </p:cNvPr>
            <p:cNvGrpSpPr/>
            <p:nvPr/>
          </p:nvGrpSpPr>
          <p:grpSpPr>
            <a:xfrm>
              <a:off x="471384" y="1341438"/>
              <a:ext cx="8201233" cy="2411412"/>
              <a:chOff x="471384" y="1341438"/>
              <a:chExt cx="8201233" cy="2411412"/>
            </a:xfrm>
          </p:grpSpPr>
          <p:sp>
            <p:nvSpPr>
              <p:cNvPr id="119" name="사각형: 둥근 모서리 118">
                <a:extLst>
                  <a:ext uri="{FF2B5EF4-FFF2-40B4-BE49-F238E27FC236}">
                    <a16:creationId xmlns:a16="http://schemas.microsoft.com/office/drawing/2014/main" id="{43F07DED-7895-1E0B-FAD2-C00D92BB80AC}"/>
                  </a:ext>
                </a:extLst>
              </p:cNvPr>
              <p:cNvSpPr/>
              <p:nvPr/>
            </p:nvSpPr>
            <p:spPr>
              <a:xfrm>
                <a:off x="471384" y="1341438"/>
                <a:ext cx="8201233" cy="2411412"/>
              </a:xfrm>
              <a:prstGeom prst="roundRect">
                <a:avLst>
                  <a:gd name="adj" fmla="val 5002"/>
                </a:avLst>
              </a:prstGeom>
              <a:solidFill>
                <a:schemeClr val="bg1"/>
              </a:solid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20" name="사각형: 둥근 모서리 119">
                <a:extLst>
                  <a:ext uri="{FF2B5EF4-FFF2-40B4-BE49-F238E27FC236}">
                    <a16:creationId xmlns:a16="http://schemas.microsoft.com/office/drawing/2014/main" id="{B41C0D26-B05E-7507-1896-A25643F62C88}"/>
                  </a:ext>
                </a:extLst>
              </p:cNvPr>
              <p:cNvSpPr/>
              <p:nvPr/>
            </p:nvSpPr>
            <p:spPr>
              <a:xfrm>
                <a:off x="550973" y="1418328"/>
                <a:ext cx="8049564" cy="2239272"/>
              </a:xfrm>
              <a:prstGeom prst="roundRect">
                <a:avLst>
                  <a:gd name="adj" fmla="val 3216"/>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grpSp>
            <p:nvGrpSpPr>
              <p:cNvPr id="121" name="그룹 120">
                <a:extLst>
                  <a:ext uri="{FF2B5EF4-FFF2-40B4-BE49-F238E27FC236}">
                    <a16:creationId xmlns:a16="http://schemas.microsoft.com/office/drawing/2014/main" id="{AE6E0AF9-F3E3-D30E-D4AA-56070383092B}"/>
                  </a:ext>
                </a:extLst>
              </p:cNvPr>
              <p:cNvGrpSpPr/>
              <p:nvPr/>
            </p:nvGrpSpPr>
            <p:grpSpPr>
              <a:xfrm>
                <a:off x="550972" y="1418328"/>
                <a:ext cx="3399926" cy="327975"/>
                <a:chOff x="468038" y="1354136"/>
                <a:chExt cx="3604024" cy="347663"/>
              </a:xfrm>
              <a:solidFill>
                <a:srgbClr val="189F98"/>
              </a:solidFill>
            </p:grpSpPr>
            <p:sp>
              <p:nvSpPr>
                <p:cNvPr id="123" name="자유형 31">
                  <a:extLst>
                    <a:ext uri="{FF2B5EF4-FFF2-40B4-BE49-F238E27FC236}">
                      <a16:creationId xmlns:a16="http://schemas.microsoft.com/office/drawing/2014/main" id="{FED79827-6163-3EA8-6692-44D9C94D0E92}"/>
                    </a:ext>
                  </a:extLst>
                </p:cNvPr>
                <p:cNvSpPr/>
                <p:nvPr/>
              </p:nvSpPr>
              <p:spPr>
                <a:xfrm flipH="1" flipV="1">
                  <a:off x="2779439" y="1354136"/>
                  <a:ext cx="1292623"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124" name="자유형 31">
                  <a:extLst>
                    <a:ext uri="{FF2B5EF4-FFF2-40B4-BE49-F238E27FC236}">
                      <a16:creationId xmlns:a16="http://schemas.microsoft.com/office/drawing/2014/main" id="{FD0C7307-8F5C-CA88-622D-5F1408C94D92}"/>
                    </a:ext>
                  </a:extLst>
                </p:cNvPr>
                <p:cNvSpPr/>
                <p:nvPr/>
              </p:nvSpPr>
              <p:spPr>
                <a:xfrm flipH="1">
                  <a:off x="468038" y="1354136"/>
                  <a:ext cx="2619333" cy="347663"/>
                </a:xfrm>
                <a:prstGeom prst="round2SameRect">
                  <a:avLst/>
                </a:pr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grpSp>
          <p:sp>
            <p:nvSpPr>
              <p:cNvPr id="122" name="TextBox 121">
                <a:extLst>
                  <a:ext uri="{FF2B5EF4-FFF2-40B4-BE49-F238E27FC236}">
                    <a16:creationId xmlns:a16="http://schemas.microsoft.com/office/drawing/2014/main" id="{9DB4B10D-6747-424E-C440-29771B4CD4E4}"/>
                  </a:ext>
                </a:extLst>
              </p:cNvPr>
              <p:cNvSpPr txBox="1"/>
              <p:nvPr/>
            </p:nvSpPr>
            <p:spPr>
              <a:xfrm>
                <a:off x="673251" y="1474593"/>
                <a:ext cx="2415726" cy="215444"/>
              </a:xfrm>
              <a:prstGeom prst="rect">
                <a:avLst/>
              </a:prstGeom>
              <a:noFill/>
            </p:spPr>
            <p:txBody>
              <a:bodyPr wrap="none" lIns="0" tIns="0" rIns="0" bIns="0" rtlCol="0" anchor="ctr">
                <a:spAutoFit/>
              </a:bodyPr>
              <a:lstStyle>
                <a:defPPr>
                  <a:defRPr lang="ko-KR"/>
                </a:defPPr>
                <a:lvl1pPr>
                  <a:defRPr sz="140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en-US" altLang="ko-KR" dirty="0"/>
                  <a:t>2022 </a:t>
                </a:r>
                <a:r>
                  <a:rPr lang="ko-KR" altLang="en-US" dirty="0"/>
                  <a:t>개정 미술과 공통 교육과정</a:t>
                </a:r>
              </a:p>
            </p:txBody>
          </p:sp>
        </p:grpSp>
        <p:sp>
          <p:nvSpPr>
            <p:cNvPr id="111" name="TextBox 110">
              <a:extLst>
                <a:ext uri="{FF2B5EF4-FFF2-40B4-BE49-F238E27FC236}">
                  <a16:creationId xmlns:a16="http://schemas.microsoft.com/office/drawing/2014/main" id="{95CC0A40-970B-B5E7-6B0B-92EC014AFE74}"/>
                </a:ext>
              </a:extLst>
            </p:cNvPr>
            <p:cNvSpPr txBox="1"/>
            <p:nvPr/>
          </p:nvSpPr>
          <p:spPr>
            <a:xfrm>
              <a:off x="3949851" y="1482287"/>
              <a:ext cx="1417055" cy="200055"/>
            </a:xfrm>
            <a:prstGeom prst="rect">
              <a:avLst/>
            </a:prstGeom>
            <a:noFill/>
          </p:spPr>
          <p:txBody>
            <a:bodyPr wrap="none" lIns="0" tIns="0" rIns="0" bIns="0" rtlCol="0" anchor="ctr">
              <a:spAutoFit/>
            </a:bodyPr>
            <a:lstStyle/>
            <a:p>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목표 </a:t>
              </a:r>
              <a:r>
                <a:rPr lang="en-US" altLang="ko-KR" sz="1300" b="1" baseline="30000"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초</a:t>
              </a:r>
              <a:r>
                <a:rPr lang="en-US" altLang="ko-KR"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중등 일원화</a:t>
              </a:r>
            </a:p>
          </p:txBody>
        </p:sp>
        <p:sp>
          <p:nvSpPr>
            <p:cNvPr id="112" name="TextBox 111">
              <a:extLst>
                <a:ext uri="{FF2B5EF4-FFF2-40B4-BE49-F238E27FC236}">
                  <a16:creationId xmlns:a16="http://schemas.microsoft.com/office/drawing/2014/main" id="{8E4FC82C-57E1-CE09-0126-8FDCC680FC9F}"/>
                </a:ext>
              </a:extLst>
            </p:cNvPr>
            <p:cNvSpPr txBox="1"/>
            <p:nvPr/>
          </p:nvSpPr>
          <p:spPr>
            <a:xfrm>
              <a:off x="673251" y="1815334"/>
              <a:ext cx="7473200" cy="377026"/>
            </a:xfrm>
            <a:prstGeom prst="rect">
              <a:avLst/>
            </a:prstGeom>
            <a:noFill/>
          </p:spPr>
          <p:txBody>
            <a:bodyPr wrap="none" lIns="0" tIns="0" rIns="0" bIns="0" rtlCol="0">
              <a:spAutoFit/>
            </a:bodyPr>
            <a:lstStyle/>
            <a:p>
              <a:pPr>
                <a:spcAft>
                  <a:spcPts val="3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대상과 현상에 대한 미적 체험을 바탕으로 느낌과 생각을 표현하고 감상하는 활동을 통하여 자신과 세계를 이해하고 미술 문화 창조에 </a:t>
              </a:r>
              <a:endPar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주도적으로 참여할 수 있다</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nvGrpSpPr>
            <p:cNvPr id="113" name="그룹 112">
              <a:extLst>
                <a:ext uri="{FF2B5EF4-FFF2-40B4-BE49-F238E27FC236}">
                  <a16:creationId xmlns:a16="http://schemas.microsoft.com/office/drawing/2014/main" id="{2096E314-6835-D4A6-45CA-D298BB31164D}"/>
                </a:ext>
              </a:extLst>
            </p:cNvPr>
            <p:cNvGrpSpPr/>
            <p:nvPr/>
          </p:nvGrpSpPr>
          <p:grpSpPr>
            <a:xfrm>
              <a:off x="673251" y="2303159"/>
              <a:ext cx="6149119" cy="1225480"/>
              <a:chOff x="673251" y="2272679"/>
              <a:chExt cx="6149119" cy="1225480"/>
            </a:xfrm>
          </p:grpSpPr>
          <p:sp>
            <p:nvSpPr>
              <p:cNvPr id="114" name="TextBox 113">
                <a:extLst>
                  <a:ext uri="{FF2B5EF4-FFF2-40B4-BE49-F238E27FC236}">
                    <a16:creationId xmlns:a16="http://schemas.microsoft.com/office/drawing/2014/main" id="{02CC0D92-F983-6A82-3612-BCD2164EBA57}"/>
                  </a:ext>
                </a:extLst>
              </p:cNvPr>
              <p:cNvSpPr txBox="1"/>
              <p:nvPr/>
            </p:nvSpPr>
            <p:spPr>
              <a:xfrm>
                <a:off x="673251" y="2272679"/>
                <a:ext cx="4150175" cy="169277"/>
              </a:xfrm>
              <a:prstGeom prst="rect">
                <a:avLst/>
              </a:prstGeom>
              <a:noFill/>
            </p:spPr>
            <p:txBody>
              <a:bodyPr wrap="none" lIns="0" tIns="0" rIns="0" bIns="0" rtlCol="0" anchor="ctr">
                <a:spAutoFit/>
              </a:bodyPr>
              <a:lstStyle/>
              <a:p>
                <a:pPr>
                  <a:spcAft>
                    <a:spcPts val="300"/>
                  </a:spcAft>
                </a:pP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(1)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대상과 현상을 감각적으로 지각하고 반응하면서 심미적 감성을 기른다</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sp>
            <p:nvSpPr>
              <p:cNvPr id="115" name="TextBox 114">
                <a:extLst>
                  <a:ext uri="{FF2B5EF4-FFF2-40B4-BE49-F238E27FC236}">
                    <a16:creationId xmlns:a16="http://schemas.microsoft.com/office/drawing/2014/main" id="{99A7BA8A-6668-0684-55CE-CF4A8A83ECA7}"/>
                  </a:ext>
                </a:extLst>
              </p:cNvPr>
              <p:cNvSpPr txBox="1"/>
              <p:nvPr/>
            </p:nvSpPr>
            <p:spPr>
              <a:xfrm>
                <a:off x="673251" y="2542501"/>
                <a:ext cx="6149119"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(2) </a:t>
                </a:r>
                <a:r>
                  <a:rPr lang="ko-KR" altLang="en-US" b="1" dirty="0">
                    <a:latin typeface="Kim jung chul Gothic Regular" panose="020B0503000000000000" pitchFamily="50" charset="-127"/>
                    <a:ea typeface="Kim jung chul Gothic Regular" panose="020B0503000000000000" pitchFamily="50" charset="-127"/>
                  </a:rPr>
                  <a:t>미술 활동을 통해 자신의 느낌과 생각을 창의적으로 표현하며 경험과 사고를 유연하게 통합하고 확장한다</a:t>
                </a:r>
                <a:r>
                  <a:rPr lang="en-US" altLang="ko-KR" b="1" dirty="0">
                    <a:latin typeface="Kim jung chul Gothic Regular" panose="020B0503000000000000" pitchFamily="50" charset="-127"/>
                    <a:ea typeface="Kim jung chul Gothic Regular" panose="020B0503000000000000" pitchFamily="50" charset="-127"/>
                  </a:rPr>
                  <a:t>. </a:t>
                </a:r>
              </a:p>
            </p:txBody>
          </p:sp>
          <p:sp>
            <p:nvSpPr>
              <p:cNvPr id="116" name="TextBox 115">
                <a:extLst>
                  <a:ext uri="{FF2B5EF4-FFF2-40B4-BE49-F238E27FC236}">
                    <a16:creationId xmlns:a16="http://schemas.microsoft.com/office/drawing/2014/main" id="{3A2D6492-EDB6-3336-6AB2-EBE1FA2F93B4}"/>
                  </a:ext>
                </a:extLst>
              </p:cNvPr>
              <p:cNvSpPr txBox="1"/>
              <p:nvPr/>
            </p:nvSpPr>
            <p:spPr>
              <a:xfrm>
                <a:off x="673251" y="2804628"/>
                <a:ext cx="5113579"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(3) </a:t>
                </a:r>
                <a:r>
                  <a:rPr lang="ko-KR" altLang="en-US" b="1" dirty="0">
                    <a:latin typeface="Kim jung chul Gothic Regular" panose="020B0503000000000000" pitchFamily="50" charset="-127"/>
                    <a:ea typeface="Kim jung chul Gothic Regular" panose="020B0503000000000000" pitchFamily="50" charset="-127"/>
                  </a:rPr>
                  <a:t>다양한 매체에 기반한 시각 문화를 비판적으로 이해하고 활용하여 시각적으로 소통한다</a:t>
                </a:r>
                <a:r>
                  <a:rPr lang="en-US" altLang="ko-KR" b="1" dirty="0">
                    <a:latin typeface="Kim jung chul Gothic Regular" panose="020B0503000000000000" pitchFamily="50" charset="-127"/>
                    <a:ea typeface="Kim jung chul Gothic Regular" panose="020B0503000000000000" pitchFamily="50" charset="-127"/>
                  </a:rPr>
                  <a:t>.</a:t>
                </a:r>
              </a:p>
            </p:txBody>
          </p:sp>
          <p:sp>
            <p:nvSpPr>
              <p:cNvPr id="117" name="TextBox 116">
                <a:extLst>
                  <a:ext uri="{FF2B5EF4-FFF2-40B4-BE49-F238E27FC236}">
                    <a16:creationId xmlns:a16="http://schemas.microsoft.com/office/drawing/2014/main" id="{17AA4093-C37B-0DDB-43F4-D380C1CD71AB}"/>
                  </a:ext>
                </a:extLst>
              </p:cNvPr>
              <p:cNvSpPr txBox="1"/>
              <p:nvPr/>
            </p:nvSpPr>
            <p:spPr>
              <a:xfrm>
                <a:off x="673251" y="3051366"/>
                <a:ext cx="5834931" cy="200055"/>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sz="1300" dirty="0">
                    <a:solidFill>
                      <a:srgbClr val="55BD3D"/>
                    </a:solidFill>
                    <a:latin typeface="Kim jung chul Gothic Bold" panose="020B0803000000000000" pitchFamily="50" charset="-127"/>
                    <a:ea typeface="Kim jung chul Gothic Bold" panose="020B0803000000000000" pitchFamily="50" charset="-127"/>
                  </a:rPr>
                  <a:t>(4) </a:t>
                </a:r>
                <a:r>
                  <a:rPr lang="ko-KR" altLang="en-US" sz="1300" dirty="0">
                    <a:solidFill>
                      <a:srgbClr val="55BD3D"/>
                    </a:solidFill>
                    <a:latin typeface="Kim jung chul Gothic Bold" panose="020B0803000000000000" pitchFamily="50" charset="-127"/>
                    <a:ea typeface="Kim jung chul Gothic Bold" panose="020B0803000000000000" pitchFamily="50" charset="-127"/>
                  </a:rPr>
                  <a:t>미술을 매개로 주도적으로 사고하고 행동하며 세계와의 관계에서 자신을 이해한다</a:t>
                </a:r>
                <a:r>
                  <a:rPr lang="en-US" altLang="ko-KR" sz="1300" dirty="0">
                    <a:solidFill>
                      <a:srgbClr val="55BD3D"/>
                    </a:solidFill>
                    <a:latin typeface="Kim jung chul Gothic Bold" panose="020B0803000000000000" pitchFamily="50" charset="-127"/>
                    <a:ea typeface="Kim jung chul Gothic Bold" panose="020B0803000000000000" pitchFamily="50" charset="-127"/>
                  </a:rPr>
                  <a:t>.</a:t>
                </a:r>
              </a:p>
            </p:txBody>
          </p:sp>
          <p:sp>
            <p:nvSpPr>
              <p:cNvPr id="118" name="TextBox 117">
                <a:extLst>
                  <a:ext uri="{FF2B5EF4-FFF2-40B4-BE49-F238E27FC236}">
                    <a16:creationId xmlns:a16="http://schemas.microsoft.com/office/drawing/2014/main" id="{CCAEACC6-C864-D506-07B4-CE9DFDE35759}"/>
                  </a:ext>
                </a:extLst>
              </p:cNvPr>
              <p:cNvSpPr txBox="1"/>
              <p:nvPr/>
            </p:nvSpPr>
            <p:spPr>
              <a:xfrm>
                <a:off x="673251" y="3328882"/>
                <a:ext cx="5443798"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(5) </a:t>
                </a:r>
                <a:r>
                  <a:rPr lang="ko-KR" altLang="en-US" b="1" dirty="0">
                    <a:latin typeface="Kim jung chul Gothic Regular" panose="020B0503000000000000" pitchFamily="50" charset="-127"/>
                    <a:ea typeface="Kim jung chul Gothic Regular" panose="020B0503000000000000" pitchFamily="50" charset="-127"/>
                  </a:rPr>
                  <a:t>미술 문화의 다원적 가치를 존중하며 협력적 의사소통을 통해 공동체의 문화 발전에 참여한다</a:t>
                </a:r>
                <a:r>
                  <a:rPr lang="en-US" altLang="ko-KR" b="1" dirty="0">
                    <a:latin typeface="Kim jung chul Gothic Regular" panose="020B0503000000000000" pitchFamily="50" charset="-127"/>
                    <a:ea typeface="Kim jung chul Gothic Regular" panose="020B0503000000000000" pitchFamily="50" charset="-127"/>
                  </a:rPr>
                  <a:t>.</a:t>
                </a:r>
              </a:p>
            </p:txBody>
          </p:sp>
        </p:grpSp>
      </p:grpSp>
      <p:grpSp>
        <p:nvGrpSpPr>
          <p:cNvPr id="18" name="그룹 17">
            <a:extLst>
              <a:ext uri="{FF2B5EF4-FFF2-40B4-BE49-F238E27FC236}">
                <a16:creationId xmlns:a16="http://schemas.microsoft.com/office/drawing/2014/main" id="{848F2638-CEAC-3F93-6B57-11D18F406000}"/>
              </a:ext>
            </a:extLst>
          </p:cNvPr>
          <p:cNvGrpSpPr/>
          <p:nvPr/>
        </p:nvGrpSpPr>
        <p:grpSpPr>
          <a:xfrm>
            <a:off x="1301610" y="325438"/>
            <a:ext cx="2014975" cy="630793"/>
            <a:chOff x="1301610" y="279718"/>
            <a:chExt cx="2014975" cy="630793"/>
          </a:xfrm>
        </p:grpSpPr>
        <p:grpSp>
          <p:nvGrpSpPr>
            <p:cNvPr id="19" name="그룹 18">
              <a:extLst>
                <a:ext uri="{FF2B5EF4-FFF2-40B4-BE49-F238E27FC236}">
                  <a16:creationId xmlns:a16="http://schemas.microsoft.com/office/drawing/2014/main" id="{C6954894-FF5A-89BD-F58E-F6C1EF3EB283}"/>
                </a:ext>
              </a:extLst>
            </p:cNvPr>
            <p:cNvGrpSpPr/>
            <p:nvPr/>
          </p:nvGrpSpPr>
          <p:grpSpPr>
            <a:xfrm>
              <a:off x="1311617" y="279718"/>
              <a:ext cx="1078931" cy="200151"/>
              <a:chOff x="1136519" y="175286"/>
              <a:chExt cx="1078931" cy="200151"/>
            </a:xfrm>
          </p:grpSpPr>
          <p:grpSp>
            <p:nvGrpSpPr>
              <p:cNvPr id="21" name="그룹 20">
                <a:extLst>
                  <a:ext uri="{FF2B5EF4-FFF2-40B4-BE49-F238E27FC236}">
                    <a16:creationId xmlns:a16="http://schemas.microsoft.com/office/drawing/2014/main" id="{E0DCF46A-D379-7FD9-BA8D-597CA8CA73EA}"/>
                  </a:ext>
                </a:extLst>
              </p:cNvPr>
              <p:cNvGrpSpPr/>
              <p:nvPr/>
            </p:nvGrpSpPr>
            <p:grpSpPr>
              <a:xfrm>
                <a:off x="1136519" y="175286"/>
                <a:ext cx="200152" cy="200151"/>
                <a:chOff x="1136519" y="175286"/>
                <a:chExt cx="200152" cy="200151"/>
              </a:xfrm>
            </p:grpSpPr>
            <p:sp>
              <p:nvSpPr>
                <p:cNvPr id="23" name="사각형: 둥근 모서리 22">
                  <a:extLst>
                    <a:ext uri="{FF2B5EF4-FFF2-40B4-BE49-F238E27FC236}">
                      <a16:creationId xmlns:a16="http://schemas.microsoft.com/office/drawing/2014/main" id="{60C45695-0AFC-F447-6B74-EBC29529E3BD}"/>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4" name="TextBox 23">
                  <a:extLst>
                    <a:ext uri="{FF2B5EF4-FFF2-40B4-BE49-F238E27FC236}">
                      <a16:creationId xmlns:a16="http://schemas.microsoft.com/office/drawing/2014/main" id="{624E545B-A9F7-C914-AEBB-42F6C71987AC}"/>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2" name="TextBox 21">
                <a:extLst>
                  <a:ext uri="{FF2B5EF4-FFF2-40B4-BE49-F238E27FC236}">
                    <a16:creationId xmlns:a16="http://schemas.microsoft.com/office/drawing/2014/main" id="{A9D2EB7C-F6F3-2CB6-C296-6FD655B3B255}"/>
                  </a:ext>
                </a:extLst>
              </p:cNvPr>
              <p:cNvSpPr txBox="1"/>
              <p:nvPr/>
            </p:nvSpPr>
            <p:spPr>
              <a:xfrm>
                <a:off x="1413949" y="175334"/>
                <a:ext cx="80150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성격과 목표</a:t>
                </a:r>
              </a:p>
            </p:txBody>
          </p:sp>
        </p:grpSp>
        <p:sp>
          <p:nvSpPr>
            <p:cNvPr id="20" name="TextBox 19">
              <a:extLst>
                <a:ext uri="{FF2B5EF4-FFF2-40B4-BE49-F238E27FC236}">
                  <a16:creationId xmlns:a16="http://schemas.microsoft.com/office/drawing/2014/main" id="{DA163E88-927E-9DA5-E05E-CCF294292226}"/>
                </a:ext>
              </a:extLst>
            </p:cNvPr>
            <p:cNvSpPr txBox="1"/>
            <p:nvPr/>
          </p:nvSpPr>
          <p:spPr>
            <a:xfrm>
              <a:off x="1301610" y="510401"/>
              <a:ext cx="2014975"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역량</a:t>
              </a:r>
              <a:r>
                <a:rPr lang="en-US" altLang="ko-KR" dirty="0"/>
                <a:t>: </a:t>
              </a:r>
              <a:r>
                <a:rPr lang="ko-KR" altLang="en-US" sz="2000" dirty="0"/>
                <a:t>정체성 역량</a:t>
              </a:r>
            </a:p>
          </p:txBody>
        </p:sp>
      </p:grpSp>
      <p:sp>
        <p:nvSpPr>
          <p:cNvPr id="25" name="TextBox 24">
            <a:extLst>
              <a:ext uri="{FF2B5EF4-FFF2-40B4-BE49-F238E27FC236}">
                <a16:creationId xmlns:a16="http://schemas.microsoft.com/office/drawing/2014/main" id="{39F5021E-4635-FAA2-A28C-DCA2A955CC32}"/>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3</a:t>
            </a:r>
            <a:r>
              <a:rPr lang="en-US" altLang="ko-KR" sz="2600" spc="300" dirty="0">
                <a:latin typeface="Kim jung chul Gothic Bold" panose="020B0803000000000000" pitchFamily="50" charset="-127"/>
                <a:ea typeface="Kim jung chul Gothic Bold" panose="020B0803000000000000" pitchFamily="50" charset="-127"/>
              </a:rPr>
              <a:t>-3</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26" name="TextBox 25">
            <a:extLst>
              <a:ext uri="{FF2B5EF4-FFF2-40B4-BE49-F238E27FC236}">
                <a16:creationId xmlns:a16="http://schemas.microsoft.com/office/drawing/2014/main" id="{2C0BAFA1-5BF6-310D-CE82-875ECA8EE547}"/>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43" name="그룹 42">
            <a:extLst>
              <a:ext uri="{FF2B5EF4-FFF2-40B4-BE49-F238E27FC236}">
                <a16:creationId xmlns:a16="http://schemas.microsoft.com/office/drawing/2014/main" id="{9A11C8FC-9097-A0D4-BD7D-672F764ABFBD}"/>
              </a:ext>
            </a:extLst>
          </p:cNvPr>
          <p:cNvGrpSpPr/>
          <p:nvPr/>
        </p:nvGrpSpPr>
        <p:grpSpPr>
          <a:xfrm>
            <a:off x="471384" y="3869370"/>
            <a:ext cx="8201233" cy="1286644"/>
            <a:chOff x="471384" y="3933056"/>
            <a:chExt cx="8201233" cy="1286644"/>
          </a:xfrm>
        </p:grpSpPr>
        <p:grpSp>
          <p:nvGrpSpPr>
            <p:cNvPr id="44" name="그룹 43">
              <a:extLst>
                <a:ext uri="{FF2B5EF4-FFF2-40B4-BE49-F238E27FC236}">
                  <a16:creationId xmlns:a16="http://schemas.microsoft.com/office/drawing/2014/main" id="{C8EFEFA8-3571-B69F-577C-BFAF47812FE0}"/>
                </a:ext>
              </a:extLst>
            </p:cNvPr>
            <p:cNvGrpSpPr/>
            <p:nvPr/>
          </p:nvGrpSpPr>
          <p:grpSpPr>
            <a:xfrm>
              <a:off x="471384" y="3933056"/>
              <a:ext cx="8201233" cy="1286644"/>
              <a:chOff x="471384" y="3933056"/>
              <a:chExt cx="8201233" cy="1286644"/>
            </a:xfrm>
          </p:grpSpPr>
          <p:sp>
            <p:nvSpPr>
              <p:cNvPr id="52" name="사각형: 둥근 모서리 51">
                <a:extLst>
                  <a:ext uri="{FF2B5EF4-FFF2-40B4-BE49-F238E27FC236}">
                    <a16:creationId xmlns:a16="http://schemas.microsoft.com/office/drawing/2014/main" id="{966C6343-E35E-5131-B5EE-774C53D9A7CE}"/>
                  </a:ext>
                </a:extLst>
              </p:cNvPr>
              <p:cNvSpPr/>
              <p:nvPr/>
            </p:nvSpPr>
            <p:spPr>
              <a:xfrm>
                <a:off x="471384" y="3933056"/>
                <a:ext cx="8201233" cy="1286644"/>
              </a:xfrm>
              <a:prstGeom prst="roundRect">
                <a:avLst>
                  <a:gd name="adj" fmla="val 6652"/>
                </a:avLst>
              </a:prstGeom>
              <a:solidFill>
                <a:schemeClr val="bg1"/>
              </a:solidFill>
              <a:ln w="22225" cap="rnd">
                <a:solidFill>
                  <a:srgbClr val="75C24E">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53" name="사각형: 둥근 모서리 52">
                <a:extLst>
                  <a:ext uri="{FF2B5EF4-FFF2-40B4-BE49-F238E27FC236}">
                    <a16:creationId xmlns:a16="http://schemas.microsoft.com/office/drawing/2014/main" id="{16327DD8-CD51-62D0-E607-9FD6C8608960}"/>
                  </a:ext>
                </a:extLst>
              </p:cNvPr>
              <p:cNvSpPr/>
              <p:nvPr/>
            </p:nvSpPr>
            <p:spPr>
              <a:xfrm>
                <a:off x="550973" y="4009946"/>
                <a:ext cx="8049564" cy="1141174"/>
              </a:xfrm>
              <a:prstGeom prst="roundRect">
                <a:avLst>
                  <a:gd name="adj" fmla="val 6600"/>
                </a:avLst>
              </a:prstGeom>
              <a:solidFill>
                <a:srgbClr val="75C24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grpSp>
            <p:nvGrpSpPr>
              <p:cNvPr id="74" name="그룹 73">
                <a:extLst>
                  <a:ext uri="{FF2B5EF4-FFF2-40B4-BE49-F238E27FC236}">
                    <a16:creationId xmlns:a16="http://schemas.microsoft.com/office/drawing/2014/main" id="{22030B9B-1EE0-420E-69E4-8F12F49460D4}"/>
                  </a:ext>
                </a:extLst>
              </p:cNvPr>
              <p:cNvGrpSpPr/>
              <p:nvPr/>
            </p:nvGrpSpPr>
            <p:grpSpPr>
              <a:xfrm>
                <a:off x="550972" y="4009946"/>
                <a:ext cx="2072099" cy="327975"/>
                <a:chOff x="468038" y="1354136"/>
                <a:chExt cx="2196486" cy="347663"/>
              </a:xfrm>
              <a:solidFill>
                <a:srgbClr val="189F98"/>
              </a:solidFill>
            </p:grpSpPr>
            <p:sp>
              <p:nvSpPr>
                <p:cNvPr id="75" name="자유형 31">
                  <a:extLst>
                    <a:ext uri="{FF2B5EF4-FFF2-40B4-BE49-F238E27FC236}">
                      <a16:creationId xmlns:a16="http://schemas.microsoft.com/office/drawing/2014/main" id="{96B3B8E7-95B8-DDFF-2D1E-168E28E06F73}"/>
                    </a:ext>
                  </a:extLst>
                </p:cNvPr>
                <p:cNvSpPr/>
                <p:nvPr/>
              </p:nvSpPr>
              <p:spPr>
                <a:xfrm flipH="1" flipV="1">
                  <a:off x="1371900" y="1354136"/>
                  <a:ext cx="1292624"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latin typeface="Kim jung chul Gothic Regular" panose="020B0503000000000000" pitchFamily="50" charset="-127"/>
                    <a:ea typeface="Kim jung chul Gothic Regular" panose="020B0503000000000000" pitchFamily="50" charset="-127"/>
                  </a:endParaRPr>
                </a:p>
              </p:txBody>
            </p:sp>
            <p:sp>
              <p:nvSpPr>
                <p:cNvPr id="76" name="자유형 31">
                  <a:extLst>
                    <a:ext uri="{FF2B5EF4-FFF2-40B4-BE49-F238E27FC236}">
                      <a16:creationId xmlns:a16="http://schemas.microsoft.com/office/drawing/2014/main" id="{491608DD-FE5C-2DF4-3163-EF213C5A380F}"/>
                    </a:ext>
                  </a:extLst>
                </p:cNvPr>
                <p:cNvSpPr/>
                <p:nvPr/>
              </p:nvSpPr>
              <p:spPr>
                <a:xfrm flipH="1">
                  <a:off x="468038" y="1354136"/>
                  <a:ext cx="1667169" cy="347663"/>
                </a:xfrm>
                <a:prstGeom prst="round2SameRect">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latin typeface="Kim jung chul Gothic Regular" panose="020B0503000000000000" pitchFamily="50" charset="-127"/>
                    <a:ea typeface="Kim jung chul Gothic Regular" panose="020B0503000000000000" pitchFamily="50" charset="-127"/>
                  </a:endParaRPr>
                </a:p>
              </p:txBody>
            </p:sp>
          </p:grpSp>
        </p:grpSp>
        <p:sp>
          <p:nvSpPr>
            <p:cNvPr id="45" name="TextBox 44">
              <a:extLst>
                <a:ext uri="{FF2B5EF4-FFF2-40B4-BE49-F238E27FC236}">
                  <a16:creationId xmlns:a16="http://schemas.microsoft.com/office/drawing/2014/main" id="{39BE9B3E-4485-6FA6-E010-C2C55D444C9E}"/>
                </a:ext>
              </a:extLst>
            </p:cNvPr>
            <p:cNvSpPr txBox="1"/>
            <p:nvPr/>
          </p:nvSpPr>
          <p:spPr>
            <a:xfrm>
              <a:off x="673251" y="4066211"/>
              <a:ext cx="888064" cy="215444"/>
            </a:xfrm>
            <a:prstGeom prst="rect">
              <a:avLst/>
            </a:prstGeom>
            <a:noFill/>
          </p:spPr>
          <p:txBody>
            <a:bodyPr wrap="none" lIns="0" tIns="0" rIns="0" bIns="0" rtlCol="0" anchor="ctr">
              <a:spAutoFit/>
            </a:bodyPr>
            <a:lstStyle/>
            <a:p>
              <a:r>
                <a:rPr lang="ko-KR" altLang="en-US" sz="14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정체성 역량</a:t>
              </a:r>
            </a:p>
          </p:txBody>
        </p:sp>
        <p:grpSp>
          <p:nvGrpSpPr>
            <p:cNvPr id="46" name="그룹 45">
              <a:extLst>
                <a:ext uri="{FF2B5EF4-FFF2-40B4-BE49-F238E27FC236}">
                  <a16:creationId xmlns:a16="http://schemas.microsoft.com/office/drawing/2014/main" id="{4F5C63E1-3AF5-39F0-4B2A-3EC5604736DA}"/>
                </a:ext>
              </a:extLst>
            </p:cNvPr>
            <p:cNvGrpSpPr/>
            <p:nvPr/>
          </p:nvGrpSpPr>
          <p:grpSpPr>
            <a:xfrm>
              <a:off x="661514" y="4425560"/>
              <a:ext cx="7682041" cy="438582"/>
              <a:chOff x="775814" y="1761347"/>
              <a:chExt cx="7682041" cy="438582"/>
            </a:xfrm>
          </p:grpSpPr>
          <p:sp>
            <p:nvSpPr>
              <p:cNvPr id="50" name="Freeform 5">
                <a:extLst>
                  <a:ext uri="{FF2B5EF4-FFF2-40B4-BE49-F238E27FC236}">
                    <a16:creationId xmlns:a16="http://schemas.microsoft.com/office/drawing/2014/main" id="{A45D25F3-B1BA-FA1D-F087-72030ADE1887}"/>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51" name="TextBox 50">
                <a:extLst>
                  <a:ext uri="{FF2B5EF4-FFF2-40B4-BE49-F238E27FC236}">
                    <a16:creationId xmlns:a16="http://schemas.microsoft.com/office/drawing/2014/main" id="{0FC8915F-3D30-2EC1-6AC4-9DF86F1125F6}"/>
                  </a:ext>
                </a:extLst>
              </p:cNvPr>
              <p:cNvSpPr txBox="1"/>
              <p:nvPr/>
            </p:nvSpPr>
            <p:spPr>
              <a:xfrm>
                <a:off x="1003891" y="1761347"/>
                <a:ext cx="7453964" cy="438582"/>
              </a:xfrm>
              <a:prstGeom prst="rect">
                <a:avLst/>
              </a:prstGeom>
              <a:noFill/>
            </p:spPr>
            <p:txBody>
              <a:bodyPr wrap="none" lIns="0" tIns="0" rIns="0" bIns="0" rtlCol="0" anchor="t">
                <a:spAutoFit/>
              </a:bodyPr>
              <a:lstStyle>
                <a:defPPr>
                  <a:defRPr lang="ko-KR"/>
                </a:defPPr>
                <a:lvl1pPr>
                  <a:spcAft>
                    <a:spcPts val="300"/>
                  </a:spcAft>
                  <a:defRPr sz="1300">
                    <a:ln>
                      <a:solidFill>
                        <a:schemeClr val="accent1">
                          <a:shade val="50000"/>
                          <a:alpha val="0"/>
                        </a:schemeClr>
                      </a:solidFill>
                    </a:ln>
                    <a:solidFill>
                      <a:srgbClr val="F58D53"/>
                    </a:solidFill>
                    <a:latin typeface="Kim jung chul Gothic Bold" panose="020B0803000000000000" pitchFamily="50" charset="-127"/>
                    <a:ea typeface="Kim jung chul Gothic Bold" panose="020B0803000000000000" pitchFamily="50" charset="-127"/>
                  </a:defRPr>
                </a:lvl1pPr>
              </a:lstStyle>
              <a:p>
                <a:r>
                  <a:rPr lang="ko-KR" altLang="en-US" dirty="0">
                    <a:solidFill>
                      <a:srgbClr val="55BD3D"/>
                    </a:solidFill>
                  </a:rPr>
                  <a:t>미술 활동을 통해 독립적인 개인으로서 또한 자신이 속한 집단의 일원으로서 개인과 집단의 개별성과 고유성을 </a:t>
                </a:r>
                <a:endParaRPr lang="en-US" altLang="ko-KR" dirty="0">
                  <a:solidFill>
                    <a:srgbClr val="55BD3D"/>
                  </a:solidFill>
                </a:endParaRPr>
              </a:p>
              <a:p>
                <a:r>
                  <a:rPr lang="ko-KR" altLang="en-US" dirty="0">
                    <a:solidFill>
                      <a:srgbClr val="55BD3D"/>
                    </a:solidFill>
                  </a:rPr>
                  <a:t>인식하고 성찰하여 자아상과 세계관을 형성해 나갈 수 있는 능력</a:t>
                </a:r>
              </a:p>
            </p:txBody>
          </p:sp>
        </p:grpSp>
        <p:grpSp>
          <p:nvGrpSpPr>
            <p:cNvPr id="47" name="그룹 46">
              <a:extLst>
                <a:ext uri="{FF2B5EF4-FFF2-40B4-BE49-F238E27FC236}">
                  <a16:creationId xmlns:a16="http://schemas.microsoft.com/office/drawing/2014/main" id="{DF8DDDB1-8462-F811-7CE2-D274E19C923A}"/>
                </a:ext>
              </a:extLst>
            </p:cNvPr>
            <p:cNvGrpSpPr/>
            <p:nvPr/>
          </p:nvGrpSpPr>
          <p:grpSpPr>
            <a:xfrm>
              <a:off x="661514" y="4870060"/>
              <a:ext cx="6877333" cy="184666"/>
              <a:chOff x="775814" y="1748647"/>
              <a:chExt cx="6877333" cy="184666"/>
            </a:xfrm>
          </p:grpSpPr>
          <p:sp>
            <p:nvSpPr>
              <p:cNvPr id="48" name="Freeform 5">
                <a:extLst>
                  <a:ext uri="{FF2B5EF4-FFF2-40B4-BE49-F238E27FC236}">
                    <a16:creationId xmlns:a16="http://schemas.microsoft.com/office/drawing/2014/main" id="{2221417A-A379-0525-EB2F-C4DBB165756F}"/>
                  </a:ext>
                </a:extLst>
              </p:cNvPr>
              <p:cNvSpPr>
                <a:spLocks noChangeAspect="1" noEditPoints="1"/>
              </p:cNvSpPr>
              <p:nvPr/>
            </p:nvSpPr>
            <p:spPr bwMode="auto">
              <a:xfrm>
                <a:off x="775814" y="17566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49" name="TextBox 48">
                <a:extLst>
                  <a:ext uri="{FF2B5EF4-FFF2-40B4-BE49-F238E27FC236}">
                    <a16:creationId xmlns:a16="http://schemas.microsoft.com/office/drawing/2014/main" id="{EF997425-DE0D-E246-C2C2-0A9C68A2BB32}"/>
                  </a:ext>
                </a:extLst>
              </p:cNvPr>
              <p:cNvSpPr txBox="1"/>
              <p:nvPr/>
            </p:nvSpPr>
            <p:spPr>
              <a:xfrm>
                <a:off x="1003891" y="1748647"/>
                <a:ext cx="6649256" cy="184666"/>
              </a:xfrm>
              <a:prstGeom prst="rect">
                <a:avLst/>
              </a:prstGeom>
              <a:noFill/>
            </p:spPr>
            <p:txBody>
              <a:bodyPr wrap="none" lIns="0" tIns="0" rIns="0" bIns="0" rtlCol="0" anchor="t">
                <a:spAutoFit/>
              </a:bodyPr>
              <a:lstStyle>
                <a:defPPr>
                  <a:defRPr lang="ko-KR"/>
                </a:defPPr>
                <a:lvl1pPr>
                  <a:spcAft>
                    <a:spcPts val="300"/>
                  </a:spcAft>
                  <a:defRPr sz="120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자아 정체성</a:t>
                </a:r>
                <a:r>
                  <a:rPr lang="en-US" altLang="ko-KR" dirty="0"/>
                  <a:t>, </a:t>
                </a:r>
                <a:r>
                  <a:rPr lang="ko-KR" altLang="en-US" dirty="0"/>
                  <a:t>자아 존중</a:t>
                </a:r>
                <a:r>
                  <a:rPr lang="en-US" altLang="ko-KR" dirty="0"/>
                  <a:t>, </a:t>
                </a:r>
                <a:r>
                  <a:rPr lang="ko-KR" altLang="en-US" dirty="0"/>
                  <a:t>자율성</a:t>
                </a:r>
                <a:r>
                  <a:rPr lang="en-US" altLang="ko-KR" dirty="0"/>
                  <a:t>, </a:t>
                </a:r>
                <a:r>
                  <a:rPr lang="ko-KR" altLang="en-US" dirty="0"/>
                  <a:t>자기 계발</a:t>
                </a:r>
                <a:r>
                  <a:rPr lang="en-US" altLang="ko-KR" dirty="0"/>
                  <a:t>, </a:t>
                </a:r>
                <a:r>
                  <a:rPr lang="ko-KR" altLang="en-US" dirty="0"/>
                  <a:t>자기 성찰</a:t>
                </a:r>
                <a:r>
                  <a:rPr lang="en-US" altLang="ko-KR" dirty="0"/>
                  <a:t>, </a:t>
                </a:r>
                <a:r>
                  <a:rPr lang="ko-KR" altLang="en-US" dirty="0"/>
                  <a:t>자기 탐구</a:t>
                </a:r>
                <a:r>
                  <a:rPr lang="en-US" altLang="ko-KR" dirty="0"/>
                  <a:t>, </a:t>
                </a:r>
                <a:r>
                  <a:rPr lang="ko-KR" altLang="en-US" dirty="0"/>
                  <a:t>자기 이해</a:t>
                </a:r>
                <a:r>
                  <a:rPr lang="en-US" altLang="ko-KR" dirty="0"/>
                  <a:t>, </a:t>
                </a:r>
                <a:r>
                  <a:rPr lang="ko-KR" altLang="en-US" dirty="0"/>
                  <a:t>자기 주도성</a:t>
                </a:r>
                <a:r>
                  <a:rPr lang="en-US" altLang="ko-KR" dirty="0"/>
                  <a:t>, </a:t>
                </a:r>
                <a:r>
                  <a:rPr lang="ko-KR" altLang="en-US" dirty="0"/>
                  <a:t>주체성 이해 등 </a:t>
                </a:r>
              </a:p>
            </p:txBody>
          </p:sp>
        </p:grpSp>
      </p:grpSp>
      <p:grpSp>
        <p:nvGrpSpPr>
          <p:cNvPr id="77" name="그룹 76">
            <a:extLst>
              <a:ext uri="{FF2B5EF4-FFF2-40B4-BE49-F238E27FC236}">
                <a16:creationId xmlns:a16="http://schemas.microsoft.com/office/drawing/2014/main" id="{E596E15D-37F2-F08F-DB43-E75C30A55730}"/>
              </a:ext>
            </a:extLst>
          </p:cNvPr>
          <p:cNvGrpSpPr/>
          <p:nvPr/>
        </p:nvGrpSpPr>
        <p:grpSpPr>
          <a:xfrm>
            <a:off x="474725" y="5343525"/>
            <a:ext cx="8197891" cy="832133"/>
            <a:chOff x="474725" y="5343525"/>
            <a:chExt cx="8197891" cy="832133"/>
          </a:xfrm>
        </p:grpSpPr>
        <p:sp>
          <p:nvSpPr>
            <p:cNvPr id="107" name="사각형: 둥근 모서리 106">
              <a:extLst>
                <a:ext uri="{FF2B5EF4-FFF2-40B4-BE49-F238E27FC236}">
                  <a16:creationId xmlns:a16="http://schemas.microsoft.com/office/drawing/2014/main" id="{6EB92993-A899-2047-99D0-7AFAA93D531A}"/>
                </a:ext>
              </a:extLst>
            </p:cNvPr>
            <p:cNvSpPr/>
            <p:nvPr/>
          </p:nvSpPr>
          <p:spPr>
            <a:xfrm>
              <a:off x="474725" y="5343525"/>
              <a:ext cx="8197891" cy="832133"/>
            </a:xfrm>
            <a:prstGeom prst="roundRect">
              <a:avLst>
                <a:gd name="adj" fmla="val 8554"/>
              </a:avLst>
            </a:prstGeom>
            <a:solidFill>
              <a:srgbClr val="75C24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08" name="TextBox 107">
              <a:extLst>
                <a:ext uri="{FF2B5EF4-FFF2-40B4-BE49-F238E27FC236}">
                  <a16:creationId xmlns:a16="http://schemas.microsoft.com/office/drawing/2014/main" id="{A866F48C-B427-8BF7-31CE-968AC07A3460}"/>
                </a:ext>
              </a:extLst>
            </p:cNvPr>
            <p:cNvSpPr txBox="1"/>
            <p:nvPr/>
          </p:nvSpPr>
          <p:spPr>
            <a:xfrm>
              <a:off x="540515" y="5482593"/>
              <a:ext cx="8066311" cy="553998"/>
            </a:xfrm>
            <a:prstGeom prst="rect">
              <a:avLst/>
            </a:prstGeom>
            <a:noFill/>
          </p:spPr>
          <p:txBody>
            <a:bodyPr wrap="none" lIns="0" tIns="0" rIns="0" bIns="0" rtlCol="0" anchor="ctr">
              <a:spAutoFit/>
            </a:bodyPr>
            <a:lstStyle>
              <a:defPPr>
                <a:defRPr lang="ko-KR"/>
              </a:defPPr>
              <a:lvl1pPr algn="ctr">
                <a:defRPr sz="1200" b="1">
                  <a:ln>
                    <a:solidFill>
                      <a:srgbClr val="94D0CD">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나는 누구인가에 대한 탐구에서 출발하여 자신을 둘러싼 세계에 대한 통찰로 이끈다는 점에서 예측 불가능하고 불안정한</a:t>
              </a:r>
              <a:endParaRPr lang="en-US" altLang="ko-KR" dirty="0"/>
            </a:p>
            <a:p>
              <a:r>
                <a:rPr lang="ko-KR" altLang="en-US" dirty="0"/>
                <a:t>미래 사회를 살아갈 개인이 갖추어야 할 중요 역량</a:t>
              </a:r>
              <a:r>
                <a:rPr lang="en-US" altLang="ko-KR" dirty="0"/>
                <a:t>, 2015 </a:t>
              </a:r>
              <a:r>
                <a:rPr lang="ko-KR" altLang="en-US" dirty="0"/>
                <a:t>교육과정 미술과 핵심 역량에서는 미적 감수성에 자기 이해와</a:t>
              </a:r>
              <a:endParaRPr lang="en-US" altLang="ko-KR" dirty="0"/>
            </a:p>
            <a:p>
              <a:r>
                <a:rPr lang="ko-KR" altLang="en-US" dirty="0"/>
                <a:t>자아 정체성으로</a:t>
              </a:r>
              <a:r>
                <a:rPr lang="en-US" altLang="ko-KR" dirty="0"/>
                <a:t>, </a:t>
              </a:r>
              <a:r>
                <a:rPr lang="ko-KR" altLang="en-US" dirty="0"/>
                <a:t>자기주도적 미술 학습 능력에는 자율성</a:t>
              </a:r>
              <a:r>
                <a:rPr lang="en-US" altLang="ko-KR" dirty="0"/>
                <a:t>, </a:t>
              </a:r>
              <a:r>
                <a:rPr lang="ko-KR" altLang="en-US" dirty="0"/>
                <a:t>자기계발</a:t>
              </a:r>
              <a:r>
                <a:rPr lang="en-US" altLang="ko-KR" dirty="0"/>
                <a:t>, </a:t>
              </a:r>
              <a:r>
                <a:rPr lang="ko-KR" altLang="en-US" dirty="0"/>
                <a:t>자기성찰로 흩어져 제시되었기에 관련 요소를 통합하여 제시</a:t>
              </a:r>
            </a:p>
          </p:txBody>
        </p:sp>
      </p:grpSp>
    </p:spTree>
    <p:extLst>
      <p:ext uri="{BB962C8B-B14F-4D97-AF65-F5344CB8AC3E}">
        <p14:creationId xmlns:p14="http://schemas.microsoft.com/office/powerpoint/2010/main" val="1901985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그룹 12">
            <a:extLst>
              <a:ext uri="{FF2B5EF4-FFF2-40B4-BE49-F238E27FC236}">
                <a16:creationId xmlns:a16="http://schemas.microsoft.com/office/drawing/2014/main" id="{D5BFE1A5-6B91-2035-4A93-33D25F8DD6F1}"/>
              </a:ext>
            </a:extLst>
          </p:cNvPr>
          <p:cNvGrpSpPr/>
          <p:nvPr/>
        </p:nvGrpSpPr>
        <p:grpSpPr>
          <a:xfrm>
            <a:off x="471384" y="1341438"/>
            <a:ext cx="8201233" cy="2411412"/>
            <a:chOff x="471384" y="1341438"/>
            <a:chExt cx="8201233" cy="2411412"/>
          </a:xfrm>
        </p:grpSpPr>
        <p:grpSp>
          <p:nvGrpSpPr>
            <p:cNvPr id="14" name="그룹 13">
              <a:extLst>
                <a:ext uri="{FF2B5EF4-FFF2-40B4-BE49-F238E27FC236}">
                  <a16:creationId xmlns:a16="http://schemas.microsoft.com/office/drawing/2014/main" id="{92182811-C7B0-542F-9EC9-1405D5F61552}"/>
                </a:ext>
              </a:extLst>
            </p:cNvPr>
            <p:cNvGrpSpPr/>
            <p:nvPr/>
          </p:nvGrpSpPr>
          <p:grpSpPr>
            <a:xfrm>
              <a:off x="471384" y="1341438"/>
              <a:ext cx="8201233" cy="2411412"/>
              <a:chOff x="471384" y="1341438"/>
              <a:chExt cx="8201233" cy="2411412"/>
            </a:xfrm>
          </p:grpSpPr>
          <p:sp>
            <p:nvSpPr>
              <p:cNvPr id="77" name="사각형: 둥근 모서리 76">
                <a:extLst>
                  <a:ext uri="{FF2B5EF4-FFF2-40B4-BE49-F238E27FC236}">
                    <a16:creationId xmlns:a16="http://schemas.microsoft.com/office/drawing/2014/main" id="{A62CDCF5-8434-9B8C-BC64-EFACFC3306A2}"/>
                  </a:ext>
                </a:extLst>
              </p:cNvPr>
              <p:cNvSpPr/>
              <p:nvPr/>
            </p:nvSpPr>
            <p:spPr>
              <a:xfrm>
                <a:off x="471384" y="1341438"/>
                <a:ext cx="8201233" cy="2411412"/>
              </a:xfrm>
              <a:prstGeom prst="roundRect">
                <a:avLst>
                  <a:gd name="adj" fmla="val 5002"/>
                </a:avLst>
              </a:prstGeom>
              <a:solidFill>
                <a:schemeClr val="bg1"/>
              </a:solid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78" name="사각형: 둥근 모서리 77">
                <a:extLst>
                  <a:ext uri="{FF2B5EF4-FFF2-40B4-BE49-F238E27FC236}">
                    <a16:creationId xmlns:a16="http://schemas.microsoft.com/office/drawing/2014/main" id="{48824AE0-8FE3-5B50-3AF6-69D7D44A36DF}"/>
                  </a:ext>
                </a:extLst>
              </p:cNvPr>
              <p:cNvSpPr/>
              <p:nvPr/>
            </p:nvSpPr>
            <p:spPr>
              <a:xfrm>
                <a:off x="550973" y="1418328"/>
                <a:ext cx="8049564" cy="2239272"/>
              </a:xfrm>
              <a:prstGeom prst="roundRect">
                <a:avLst>
                  <a:gd name="adj" fmla="val 3216"/>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grpSp>
            <p:nvGrpSpPr>
              <p:cNvPr id="79" name="그룹 78">
                <a:extLst>
                  <a:ext uri="{FF2B5EF4-FFF2-40B4-BE49-F238E27FC236}">
                    <a16:creationId xmlns:a16="http://schemas.microsoft.com/office/drawing/2014/main" id="{6255F59D-B48E-FB2E-D9F2-1F568167B33B}"/>
                  </a:ext>
                </a:extLst>
              </p:cNvPr>
              <p:cNvGrpSpPr/>
              <p:nvPr/>
            </p:nvGrpSpPr>
            <p:grpSpPr>
              <a:xfrm>
                <a:off x="550972" y="1418328"/>
                <a:ext cx="3399926" cy="327975"/>
                <a:chOff x="468038" y="1354136"/>
                <a:chExt cx="3604024" cy="347663"/>
              </a:xfrm>
              <a:solidFill>
                <a:srgbClr val="189F98"/>
              </a:solidFill>
            </p:grpSpPr>
            <p:sp>
              <p:nvSpPr>
                <p:cNvPr id="81" name="자유형 31">
                  <a:extLst>
                    <a:ext uri="{FF2B5EF4-FFF2-40B4-BE49-F238E27FC236}">
                      <a16:creationId xmlns:a16="http://schemas.microsoft.com/office/drawing/2014/main" id="{C1D95DE0-B687-C02B-3E3E-687A72605589}"/>
                    </a:ext>
                  </a:extLst>
                </p:cNvPr>
                <p:cNvSpPr/>
                <p:nvPr/>
              </p:nvSpPr>
              <p:spPr>
                <a:xfrm flipH="1" flipV="1">
                  <a:off x="2779439" y="1354136"/>
                  <a:ext cx="1292623"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82" name="자유형 31">
                  <a:extLst>
                    <a:ext uri="{FF2B5EF4-FFF2-40B4-BE49-F238E27FC236}">
                      <a16:creationId xmlns:a16="http://schemas.microsoft.com/office/drawing/2014/main" id="{9BCE69DA-8512-CA9A-125F-5BAB06E61D0D}"/>
                    </a:ext>
                  </a:extLst>
                </p:cNvPr>
                <p:cNvSpPr/>
                <p:nvPr/>
              </p:nvSpPr>
              <p:spPr>
                <a:xfrm flipH="1">
                  <a:off x="468038" y="1354136"/>
                  <a:ext cx="2619333" cy="347663"/>
                </a:xfrm>
                <a:prstGeom prst="round2SameRect">
                  <a:avLst/>
                </a:pr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grpSp>
          <p:sp>
            <p:nvSpPr>
              <p:cNvPr id="80" name="TextBox 79">
                <a:extLst>
                  <a:ext uri="{FF2B5EF4-FFF2-40B4-BE49-F238E27FC236}">
                    <a16:creationId xmlns:a16="http://schemas.microsoft.com/office/drawing/2014/main" id="{FF912F03-C657-4CA8-4443-C589BE819691}"/>
                  </a:ext>
                </a:extLst>
              </p:cNvPr>
              <p:cNvSpPr txBox="1"/>
              <p:nvPr/>
            </p:nvSpPr>
            <p:spPr>
              <a:xfrm>
                <a:off x="673251" y="1474593"/>
                <a:ext cx="2415726" cy="215444"/>
              </a:xfrm>
              <a:prstGeom prst="rect">
                <a:avLst/>
              </a:prstGeom>
              <a:noFill/>
            </p:spPr>
            <p:txBody>
              <a:bodyPr wrap="none" lIns="0" tIns="0" rIns="0" bIns="0" rtlCol="0" anchor="ctr">
                <a:spAutoFit/>
              </a:bodyPr>
              <a:lstStyle>
                <a:defPPr>
                  <a:defRPr lang="ko-KR"/>
                </a:defPPr>
                <a:lvl1pPr>
                  <a:defRPr sz="140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en-US" altLang="ko-KR" dirty="0"/>
                  <a:t>2022 </a:t>
                </a:r>
                <a:r>
                  <a:rPr lang="ko-KR" altLang="en-US" dirty="0"/>
                  <a:t>개정 미술과 공통 교육과정</a:t>
                </a:r>
              </a:p>
            </p:txBody>
          </p:sp>
        </p:grpSp>
        <p:sp>
          <p:nvSpPr>
            <p:cNvPr id="15" name="TextBox 14">
              <a:extLst>
                <a:ext uri="{FF2B5EF4-FFF2-40B4-BE49-F238E27FC236}">
                  <a16:creationId xmlns:a16="http://schemas.microsoft.com/office/drawing/2014/main" id="{270698E4-850B-3DCE-F35C-87A547AA864D}"/>
                </a:ext>
              </a:extLst>
            </p:cNvPr>
            <p:cNvSpPr txBox="1"/>
            <p:nvPr/>
          </p:nvSpPr>
          <p:spPr>
            <a:xfrm>
              <a:off x="3949851" y="1482287"/>
              <a:ext cx="1417055" cy="200055"/>
            </a:xfrm>
            <a:prstGeom prst="rect">
              <a:avLst/>
            </a:prstGeom>
            <a:noFill/>
          </p:spPr>
          <p:txBody>
            <a:bodyPr wrap="none" lIns="0" tIns="0" rIns="0" bIns="0" rtlCol="0" anchor="ctr">
              <a:spAutoFit/>
            </a:bodyPr>
            <a:lstStyle/>
            <a:p>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목표 </a:t>
              </a:r>
              <a:r>
                <a:rPr lang="en-US" altLang="ko-KR" sz="1300" b="1" baseline="30000"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초</a:t>
              </a:r>
              <a:r>
                <a:rPr lang="en-US" altLang="ko-KR"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중등 일원화</a:t>
              </a:r>
            </a:p>
          </p:txBody>
        </p:sp>
        <p:sp>
          <p:nvSpPr>
            <p:cNvPr id="16" name="TextBox 15">
              <a:extLst>
                <a:ext uri="{FF2B5EF4-FFF2-40B4-BE49-F238E27FC236}">
                  <a16:creationId xmlns:a16="http://schemas.microsoft.com/office/drawing/2014/main" id="{BA6C7F4A-A7B4-01FD-B8AD-CF8051E6F95B}"/>
                </a:ext>
              </a:extLst>
            </p:cNvPr>
            <p:cNvSpPr txBox="1"/>
            <p:nvPr/>
          </p:nvSpPr>
          <p:spPr>
            <a:xfrm>
              <a:off x="673251" y="1815334"/>
              <a:ext cx="7473200" cy="377026"/>
            </a:xfrm>
            <a:prstGeom prst="rect">
              <a:avLst/>
            </a:prstGeom>
            <a:noFill/>
          </p:spPr>
          <p:txBody>
            <a:bodyPr wrap="none" lIns="0" tIns="0" rIns="0" bIns="0" rtlCol="0">
              <a:spAutoFit/>
            </a:bodyPr>
            <a:lstStyle/>
            <a:p>
              <a:pPr>
                <a:spcAft>
                  <a:spcPts val="3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대상과 현상에 대한 미적 체험을 바탕으로 느낌과 생각을 표현하고 감상하는 활동을 통하여 자신과 세계를 이해하고 미술 문화 창조에 </a:t>
              </a:r>
              <a:endPar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3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주도적으로 참여할 수 있다</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nvGrpSpPr>
            <p:cNvPr id="17" name="그룹 16">
              <a:extLst>
                <a:ext uri="{FF2B5EF4-FFF2-40B4-BE49-F238E27FC236}">
                  <a16:creationId xmlns:a16="http://schemas.microsoft.com/office/drawing/2014/main" id="{CC60F3E5-F622-4F86-F25E-F13DE144C4F9}"/>
                </a:ext>
              </a:extLst>
            </p:cNvPr>
            <p:cNvGrpSpPr/>
            <p:nvPr/>
          </p:nvGrpSpPr>
          <p:grpSpPr>
            <a:xfrm>
              <a:off x="673251" y="2303159"/>
              <a:ext cx="6149119" cy="1225480"/>
              <a:chOff x="673251" y="2272679"/>
              <a:chExt cx="6149119" cy="1225480"/>
            </a:xfrm>
          </p:grpSpPr>
          <p:sp>
            <p:nvSpPr>
              <p:cNvPr id="18" name="TextBox 17">
                <a:extLst>
                  <a:ext uri="{FF2B5EF4-FFF2-40B4-BE49-F238E27FC236}">
                    <a16:creationId xmlns:a16="http://schemas.microsoft.com/office/drawing/2014/main" id="{8439A6AB-80D5-ADED-B804-E15EDB4D02E3}"/>
                  </a:ext>
                </a:extLst>
              </p:cNvPr>
              <p:cNvSpPr txBox="1"/>
              <p:nvPr/>
            </p:nvSpPr>
            <p:spPr>
              <a:xfrm>
                <a:off x="673251" y="2272679"/>
                <a:ext cx="4150175" cy="169277"/>
              </a:xfrm>
              <a:prstGeom prst="rect">
                <a:avLst/>
              </a:prstGeom>
              <a:noFill/>
            </p:spPr>
            <p:txBody>
              <a:bodyPr wrap="none" lIns="0" tIns="0" rIns="0" bIns="0" rtlCol="0" anchor="ctr">
                <a:spAutoFit/>
              </a:bodyPr>
              <a:lstStyle/>
              <a:p>
                <a:pPr>
                  <a:spcAft>
                    <a:spcPts val="300"/>
                  </a:spcAft>
                </a:pP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(1)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대상과 현상을 감각적으로 지각하고 반응하면서 심미적 감성을 기른다</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sp>
            <p:nvSpPr>
              <p:cNvPr id="22" name="TextBox 21">
                <a:extLst>
                  <a:ext uri="{FF2B5EF4-FFF2-40B4-BE49-F238E27FC236}">
                    <a16:creationId xmlns:a16="http://schemas.microsoft.com/office/drawing/2014/main" id="{CB7B4705-EF8F-9325-4638-E2B2D5A6815C}"/>
                  </a:ext>
                </a:extLst>
              </p:cNvPr>
              <p:cNvSpPr txBox="1"/>
              <p:nvPr/>
            </p:nvSpPr>
            <p:spPr>
              <a:xfrm>
                <a:off x="673251" y="2542501"/>
                <a:ext cx="6149119"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(2) </a:t>
                </a:r>
                <a:r>
                  <a:rPr lang="ko-KR" altLang="en-US" b="1" dirty="0">
                    <a:latin typeface="Kim jung chul Gothic Regular" panose="020B0503000000000000" pitchFamily="50" charset="-127"/>
                    <a:ea typeface="Kim jung chul Gothic Regular" panose="020B0503000000000000" pitchFamily="50" charset="-127"/>
                  </a:rPr>
                  <a:t>미술 활동을 통해 자신의 느낌과 생각을 창의적으로 표현하며 경험과 사고를 유연하게 통합하고 확장한다</a:t>
                </a:r>
                <a:r>
                  <a:rPr lang="en-US" altLang="ko-KR" b="1" dirty="0">
                    <a:latin typeface="Kim jung chul Gothic Regular" panose="020B0503000000000000" pitchFamily="50" charset="-127"/>
                    <a:ea typeface="Kim jung chul Gothic Regular" panose="020B0503000000000000" pitchFamily="50" charset="-127"/>
                  </a:rPr>
                  <a:t>. </a:t>
                </a:r>
              </a:p>
            </p:txBody>
          </p:sp>
          <p:sp>
            <p:nvSpPr>
              <p:cNvPr id="74" name="TextBox 73">
                <a:extLst>
                  <a:ext uri="{FF2B5EF4-FFF2-40B4-BE49-F238E27FC236}">
                    <a16:creationId xmlns:a16="http://schemas.microsoft.com/office/drawing/2014/main" id="{7A1C7353-D67D-57B3-EE19-50248405A1B5}"/>
                  </a:ext>
                </a:extLst>
              </p:cNvPr>
              <p:cNvSpPr txBox="1"/>
              <p:nvPr/>
            </p:nvSpPr>
            <p:spPr>
              <a:xfrm>
                <a:off x="673251" y="2804628"/>
                <a:ext cx="5113579" cy="169277"/>
              </a:xfrm>
              <a:prstGeom prst="rect">
                <a:avLst/>
              </a:prstGeom>
              <a:noFill/>
            </p:spPr>
            <p:txBody>
              <a:bodyPr wrap="none" lIns="0" tIns="0" rIns="0" bIns="0" rtlCol="0" anchor="ctr">
                <a:spAutoFit/>
              </a:bodyPr>
              <a:lstStyle>
                <a:defPPr>
                  <a:defRPr lang="ko-KR"/>
                </a:defPPr>
                <a:lvl1pPr>
                  <a:spcAft>
                    <a:spcPts val="300"/>
                  </a:spcAft>
                  <a:defRPr sz="1100">
                    <a:ln>
                      <a:solidFill>
                        <a:schemeClr val="accent1">
                          <a:shade val="50000"/>
                          <a:alpha val="0"/>
                        </a:scheme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en-US" altLang="ko-KR" b="1" dirty="0">
                    <a:latin typeface="Kim jung chul Gothic Regular" panose="020B0503000000000000" pitchFamily="50" charset="-127"/>
                    <a:ea typeface="Kim jung chul Gothic Regular" panose="020B0503000000000000" pitchFamily="50" charset="-127"/>
                  </a:rPr>
                  <a:t>(3) </a:t>
                </a:r>
                <a:r>
                  <a:rPr lang="ko-KR" altLang="en-US" b="1" dirty="0">
                    <a:latin typeface="Kim jung chul Gothic Regular" panose="020B0503000000000000" pitchFamily="50" charset="-127"/>
                    <a:ea typeface="Kim jung chul Gothic Regular" panose="020B0503000000000000" pitchFamily="50" charset="-127"/>
                  </a:rPr>
                  <a:t>다양한 매체에 기반한 시각 문화를 비판적으로 이해하고 활용하여 시각적으로 소통한다</a:t>
                </a:r>
                <a:r>
                  <a:rPr lang="en-US" altLang="ko-KR" b="1" dirty="0">
                    <a:latin typeface="Kim jung chul Gothic Regular" panose="020B0503000000000000" pitchFamily="50" charset="-127"/>
                    <a:ea typeface="Kim jung chul Gothic Regular" panose="020B0503000000000000" pitchFamily="50" charset="-127"/>
                  </a:rPr>
                  <a:t>.</a:t>
                </a:r>
              </a:p>
            </p:txBody>
          </p:sp>
          <p:sp>
            <p:nvSpPr>
              <p:cNvPr id="75" name="TextBox 74">
                <a:extLst>
                  <a:ext uri="{FF2B5EF4-FFF2-40B4-BE49-F238E27FC236}">
                    <a16:creationId xmlns:a16="http://schemas.microsoft.com/office/drawing/2014/main" id="{682DEE1C-F13B-CFAB-BBBB-1702EA0F0E6D}"/>
                  </a:ext>
                </a:extLst>
              </p:cNvPr>
              <p:cNvSpPr txBox="1"/>
              <p:nvPr/>
            </p:nvSpPr>
            <p:spPr>
              <a:xfrm>
                <a:off x="673251" y="3051366"/>
                <a:ext cx="5834931" cy="200055"/>
              </a:xfrm>
              <a:prstGeom prst="rect">
                <a:avLst/>
              </a:prstGeom>
              <a:noFill/>
            </p:spPr>
            <p:txBody>
              <a:bodyPr wrap="none" lIns="0" tIns="0" rIns="0" bIns="0" rtlCol="0" anchor="ctr">
                <a:spAutoFit/>
              </a:bodyPr>
              <a:lstStyle>
                <a:defPPr>
                  <a:defRPr lang="ko-KR"/>
                </a:defPPr>
                <a:lvl1pPr>
                  <a:spcAft>
                    <a:spcPts val="300"/>
                  </a:spcAft>
                  <a:defRPr sz="110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en-US" altLang="ko-KR" dirty="0"/>
                  <a:t>(4) </a:t>
                </a:r>
                <a:r>
                  <a:rPr lang="ko-KR" altLang="en-US" dirty="0"/>
                  <a:t>미술을 매개로 주도적으로 사고하고 행동하며 세계와의 관계에서 자신을 이해한다</a:t>
                </a:r>
                <a:r>
                  <a:rPr lang="en-US" altLang="ko-KR" dirty="0"/>
                  <a:t>.</a:t>
                </a:r>
              </a:p>
            </p:txBody>
          </p:sp>
          <p:sp>
            <p:nvSpPr>
              <p:cNvPr id="76" name="TextBox 75">
                <a:extLst>
                  <a:ext uri="{FF2B5EF4-FFF2-40B4-BE49-F238E27FC236}">
                    <a16:creationId xmlns:a16="http://schemas.microsoft.com/office/drawing/2014/main" id="{07353FFB-8075-EACE-1959-1880031203D0}"/>
                  </a:ext>
                </a:extLst>
              </p:cNvPr>
              <p:cNvSpPr txBox="1"/>
              <p:nvPr/>
            </p:nvSpPr>
            <p:spPr>
              <a:xfrm>
                <a:off x="673251" y="3328882"/>
                <a:ext cx="5443798" cy="169277"/>
              </a:xfrm>
              <a:prstGeom prst="rect">
                <a:avLst/>
              </a:prstGeom>
              <a:noFill/>
            </p:spPr>
            <p:txBody>
              <a:bodyPr wrap="none" lIns="0" tIns="0" rIns="0" bIns="0" rtlCol="0" anchor="ctr">
                <a:spAutoFit/>
              </a:bodyPr>
              <a:lstStyle>
                <a:defPPr>
                  <a:defRPr lang="ko-KR"/>
                </a:defPPr>
                <a:lvl1pPr>
                  <a:spcAft>
                    <a:spcPts val="300"/>
                  </a:spcAft>
                  <a:defRPr sz="1300">
                    <a:ln>
                      <a:solidFill>
                        <a:schemeClr val="accent1">
                          <a:shade val="50000"/>
                          <a:alpha val="0"/>
                        </a:schemeClr>
                      </a:solidFill>
                    </a:ln>
                    <a:solidFill>
                      <a:srgbClr val="E169A8"/>
                    </a:solidFill>
                    <a:latin typeface="Kim jung chul Gothic Bold" panose="020B0803000000000000" pitchFamily="50" charset="-127"/>
                    <a:ea typeface="Kim jung chul Gothic Bold" panose="020B0803000000000000" pitchFamily="50" charset="-127"/>
                  </a:defRPr>
                </a:lvl1pPr>
              </a:lstStyle>
              <a:p>
                <a:r>
                  <a:rPr lang="en-US" altLang="ko-KR" dirty="0"/>
                  <a:t>(5) </a:t>
                </a:r>
                <a:r>
                  <a:rPr lang="ko-KR" altLang="en-US" dirty="0"/>
                  <a:t>미술 문화의 다원적 가치를 존중하며 협력적 의사소통을 통해 공동체의 문화 발전에 참여한다</a:t>
                </a:r>
                <a:r>
                  <a:rPr lang="en-US" altLang="ko-KR" dirty="0"/>
                  <a:t>.</a:t>
                </a:r>
              </a:p>
            </p:txBody>
          </p:sp>
        </p:grpSp>
      </p:grpSp>
      <p:grpSp>
        <p:nvGrpSpPr>
          <p:cNvPr id="83" name="그룹 82">
            <a:extLst>
              <a:ext uri="{FF2B5EF4-FFF2-40B4-BE49-F238E27FC236}">
                <a16:creationId xmlns:a16="http://schemas.microsoft.com/office/drawing/2014/main" id="{879B77C8-15A5-5654-2B1B-03664DD2C90E}"/>
              </a:ext>
            </a:extLst>
          </p:cNvPr>
          <p:cNvGrpSpPr/>
          <p:nvPr/>
        </p:nvGrpSpPr>
        <p:grpSpPr>
          <a:xfrm>
            <a:off x="1301610" y="325438"/>
            <a:ext cx="2245808" cy="630793"/>
            <a:chOff x="1301610" y="279718"/>
            <a:chExt cx="2245808" cy="630793"/>
          </a:xfrm>
        </p:grpSpPr>
        <p:grpSp>
          <p:nvGrpSpPr>
            <p:cNvPr id="84" name="그룹 83">
              <a:extLst>
                <a:ext uri="{FF2B5EF4-FFF2-40B4-BE49-F238E27FC236}">
                  <a16:creationId xmlns:a16="http://schemas.microsoft.com/office/drawing/2014/main" id="{E3D2AF5C-1860-CEAF-DC28-5E21D2C18F74}"/>
                </a:ext>
              </a:extLst>
            </p:cNvPr>
            <p:cNvGrpSpPr/>
            <p:nvPr/>
          </p:nvGrpSpPr>
          <p:grpSpPr>
            <a:xfrm>
              <a:off x="1311617" y="279718"/>
              <a:ext cx="1078931" cy="200151"/>
              <a:chOff x="1136519" y="175286"/>
              <a:chExt cx="1078931" cy="200151"/>
            </a:xfrm>
          </p:grpSpPr>
          <p:grpSp>
            <p:nvGrpSpPr>
              <p:cNvPr id="86" name="그룹 85">
                <a:extLst>
                  <a:ext uri="{FF2B5EF4-FFF2-40B4-BE49-F238E27FC236}">
                    <a16:creationId xmlns:a16="http://schemas.microsoft.com/office/drawing/2014/main" id="{D39D6A52-D3BF-0562-806B-CE6CB79843FD}"/>
                  </a:ext>
                </a:extLst>
              </p:cNvPr>
              <p:cNvGrpSpPr/>
              <p:nvPr/>
            </p:nvGrpSpPr>
            <p:grpSpPr>
              <a:xfrm>
                <a:off x="1136519" y="175286"/>
                <a:ext cx="200152" cy="200151"/>
                <a:chOff x="1136519" y="175286"/>
                <a:chExt cx="200152" cy="200151"/>
              </a:xfrm>
            </p:grpSpPr>
            <p:sp>
              <p:nvSpPr>
                <p:cNvPr id="88" name="사각형: 둥근 모서리 87">
                  <a:extLst>
                    <a:ext uri="{FF2B5EF4-FFF2-40B4-BE49-F238E27FC236}">
                      <a16:creationId xmlns:a16="http://schemas.microsoft.com/office/drawing/2014/main" id="{B77A494E-0453-7A05-733A-FF760835F54D}"/>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89" name="TextBox 88">
                  <a:extLst>
                    <a:ext uri="{FF2B5EF4-FFF2-40B4-BE49-F238E27FC236}">
                      <a16:creationId xmlns:a16="http://schemas.microsoft.com/office/drawing/2014/main" id="{74897FB6-8045-91D0-B4C8-0E5711B63F3D}"/>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3</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87" name="TextBox 86">
                <a:extLst>
                  <a:ext uri="{FF2B5EF4-FFF2-40B4-BE49-F238E27FC236}">
                    <a16:creationId xmlns:a16="http://schemas.microsoft.com/office/drawing/2014/main" id="{843DEDC1-2FBF-CB95-8837-E063ABFF0414}"/>
                  </a:ext>
                </a:extLst>
              </p:cNvPr>
              <p:cNvSpPr txBox="1"/>
              <p:nvPr/>
            </p:nvSpPr>
            <p:spPr>
              <a:xfrm>
                <a:off x="1413949" y="175334"/>
                <a:ext cx="80150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성격과 목표</a:t>
                </a:r>
              </a:p>
            </p:txBody>
          </p:sp>
        </p:grpSp>
        <p:sp>
          <p:nvSpPr>
            <p:cNvPr id="85" name="TextBox 84">
              <a:extLst>
                <a:ext uri="{FF2B5EF4-FFF2-40B4-BE49-F238E27FC236}">
                  <a16:creationId xmlns:a16="http://schemas.microsoft.com/office/drawing/2014/main" id="{B602712E-2E78-16F2-F226-4E7BAF3A0A7B}"/>
                </a:ext>
              </a:extLst>
            </p:cNvPr>
            <p:cNvSpPr txBox="1"/>
            <p:nvPr/>
          </p:nvSpPr>
          <p:spPr>
            <a:xfrm>
              <a:off x="1301610" y="510401"/>
              <a:ext cx="2245808"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역량</a:t>
              </a:r>
              <a:r>
                <a:rPr lang="en-US" altLang="ko-KR" dirty="0"/>
                <a:t>: </a:t>
              </a:r>
              <a:r>
                <a:rPr lang="ko-KR" altLang="en-US" sz="2000" dirty="0"/>
                <a:t>공동체성 역량</a:t>
              </a:r>
            </a:p>
          </p:txBody>
        </p:sp>
      </p:grpSp>
      <p:sp>
        <p:nvSpPr>
          <p:cNvPr id="90" name="TextBox 89">
            <a:extLst>
              <a:ext uri="{FF2B5EF4-FFF2-40B4-BE49-F238E27FC236}">
                <a16:creationId xmlns:a16="http://schemas.microsoft.com/office/drawing/2014/main" id="{6F0CC7B1-96B5-2F6E-F951-F27C46071B76}"/>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3</a:t>
            </a:r>
            <a:r>
              <a:rPr lang="en-US" altLang="ko-KR" sz="2600" spc="300" dirty="0">
                <a:latin typeface="Kim jung chul Gothic Bold" panose="020B0803000000000000" pitchFamily="50" charset="-127"/>
                <a:ea typeface="Kim jung chul Gothic Bold" panose="020B0803000000000000" pitchFamily="50" charset="-127"/>
              </a:rPr>
              <a:t>-3</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91" name="TextBox 90">
            <a:extLst>
              <a:ext uri="{FF2B5EF4-FFF2-40B4-BE49-F238E27FC236}">
                <a16:creationId xmlns:a16="http://schemas.microsoft.com/office/drawing/2014/main" id="{6DAC21D2-A8D7-CF9A-64AB-F47314CDE2C6}"/>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09" name="그룹 108">
            <a:extLst>
              <a:ext uri="{FF2B5EF4-FFF2-40B4-BE49-F238E27FC236}">
                <a16:creationId xmlns:a16="http://schemas.microsoft.com/office/drawing/2014/main" id="{885CDCFB-6C39-5248-217E-70F60A6920AB}"/>
              </a:ext>
            </a:extLst>
          </p:cNvPr>
          <p:cNvGrpSpPr/>
          <p:nvPr/>
        </p:nvGrpSpPr>
        <p:grpSpPr>
          <a:xfrm>
            <a:off x="471384" y="3869370"/>
            <a:ext cx="8201233" cy="1286644"/>
            <a:chOff x="471384" y="3933056"/>
            <a:chExt cx="8201233" cy="1286644"/>
          </a:xfrm>
        </p:grpSpPr>
        <p:grpSp>
          <p:nvGrpSpPr>
            <p:cNvPr id="110" name="그룹 109">
              <a:extLst>
                <a:ext uri="{FF2B5EF4-FFF2-40B4-BE49-F238E27FC236}">
                  <a16:creationId xmlns:a16="http://schemas.microsoft.com/office/drawing/2014/main" id="{9E454D58-7A00-B674-E9E9-7EA70792123D}"/>
                </a:ext>
              </a:extLst>
            </p:cNvPr>
            <p:cNvGrpSpPr/>
            <p:nvPr/>
          </p:nvGrpSpPr>
          <p:grpSpPr>
            <a:xfrm>
              <a:off x="471384" y="3933056"/>
              <a:ext cx="8201233" cy="1286644"/>
              <a:chOff x="471384" y="3933056"/>
              <a:chExt cx="8201233" cy="1286644"/>
            </a:xfrm>
          </p:grpSpPr>
          <p:sp>
            <p:nvSpPr>
              <p:cNvPr id="118" name="사각형: 둥근 모서리 117">
                <a:extLst>
                  <a:ext uri="{FF2B5EF4-FFF2-40B4-BE49-F238E27FC236}">
                    <a16:creationId xmlns:a16="http://schemas.microsoft.com/office/drawing/2014/main" id="{D5F79D72-50CA-840F-4043-058AA082E4F1}"/>
                  </a:ext>
                </a:extLst>
              </p:cNvPr>
              <p:cNvSpPr/>
              <p:nvPr/>
            </p:nvSpPr>
            <p:spPr>
              <a:xfrm>
                <a:off x="471384" y="3933056"/>
                <a:ext cx="8201233" cy="1286644"/>
              </a:xfrm>
              <a:prstGeom prst="roundRect">
                <a:avLst>
                  <a:gd name="adj" fmla="val 6652"/>
                </a:avLst>
              </a:prstGeom>
              <a:solidFill>
                <a:schemeClr val="bg1"/>
              </a:solidFill>
              <a:ln w="22225" cap="rnd">
                <a:solidFill>
                  <a:srgbClr val="FD9191">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19" name="사각형: 둥근 모서리 118">
                <a:extLst>
                  <a:ext uri="{FF2B5EF4-FFF2-40B4-BE49-F238E27FC236}">
                    <a16:creationId xmlns:a16="http://schemas.microsoft.com/office/drawing/2014/main" id="{0F508BE5-4DAE-7EE9-1143-A59E0660C4A5}"/>
                  </a:ext>
                </a:extLst>
              </p:cNvPr>
              <p:cNvSpPr/>
              <p:nvPr/>
            </p:nvSpPr>
            <p:spPr>
              <a:xfrm>
                <a:off x="550973" y="4009946"/>
                <a:ext cx="8049564" cy="1141174"/>
              </a:xfrm>
              <a:prstGeom prst="roundRect">
                <a:avLst>
                  <a:gd name="adj" fmla="val 6600"/>
                </a:avLst>
              </a:prstGeom>
              <a:solidFill>
                <a:srgbClr val="FD9191">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grpSp>
            <p:nvGrpSpPr>
              <p:cNvPr id="120" name="그룹 119">
                <a:extLst>
                  <a:ext uri="{FF2B5EF4-FFF2-40B4-BE49-F238E27FC236}">
                    <a16:creationId xmlns:a16="http://schemas.microsoft.com/office/drawing/2014/main" id="{CB6045F6-D17A-3066-40C6-63B646BA82A8}"/>
                  </a:ext>
                </a:extLst>
              </p:cNvPr>
              <p:cNvGrpSpPr/>
              <p:nvPr/>
            </p:nvGrpSpPr>
            <p:grpSpPr>
              <a:xfrm>
                <a:off x="550972" y="4009946"/>
                <a:ext cx="2072099" cy="327975"/>
                <a:chOff x="468038" y="1354136"/>
                <a:chExt cx="2196486" cy="347663"/>
              </a:xfrm>
              <a:solidFill>
                <a:srgbClr val="189F98"/>
              </a:solidFill>
            </p:grpSpPr>
            <p:sp>
              <p:nvSpPr>
                <p:cNvPr id="121" name="자유형 31">
                  <a:extLst>
                    <a:ext uri="{FF2B5EF4-FFF2-40B4-BE49-F238E27FC236}">
                      <a16:creationId xmlns:a16="http://schemas.microsoft.com/office/drawing/2014/main" id="{9EC8151B-E191-5B1B-BCA7-3D4124D95A69}"/>
                    </a:ext>
                  </a:extLst>
                </p:cNvPr>
                <p:cNvSpPr/>
                <p:nvPr/>
              </p:nvSpPr>
              <p:spPr>
                <a:xfrm flipH="1" flipV="1">
                  <a:off x="1371900" y="1354136"/>
                  <a:ext cx="1292624" cy="347663"/>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E169A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latin typeface="Kim jung chul Gothic Regular" panose="020B0503000000000000" pitchFamily="50" charset="-127"/>
                    <a:ea typeface="Kim jung chul Gothic Regular" panose="020B0503000000000000" pitchFamily="50" charset="-127"/>
                  </a:endParaRPr>
                </a:p>
              </p:txBody>
            </p:sp>
            <p:sp>
              <p:nvSpPr>
                <p:cNvPr id="122" name="자유형 31">
                  <a:extLst>
                    <a:ext uri="{FF2B5EF4-FFF2-40B4-BE49-F238E27FC236}">
                      <a16:creationId xmlns:a16="http://schemas.microsoft.com/office/drawing/2014/main" id="{22484E6D-69E3-DF92-D57B-E391D253B3ED}"/>
                    </a:ext>
                  </a:extLst>
                </p:cNvPr>
                <p:cNvSpPr/>
                <p:nvPr/>
              </p:nvSpPr>
              <p:spPr>
                <a:xfrm flipH="1">
                  <a:off x="468038" y="1354136"/>
                  <a:ext cx="1667169" cy="347663"/>
                </a:xfrm>
                <a:prstGeom prst="round2SameRect">
                  <a:avLst/>
                </a:prstGeom>
                <a:solidFill>
                  <a:srgbClr val="E169A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latin typeface="Kim jung chul Gothic Regular" panose="020B0503000000000000" pitchFamily="50" charset="-127"/>
                    <a:ea typeface="Kim jung chul Gothic Regular" panose="020B0503000000000000" pitchFamily="50" charset="-127"/>
                  </a:endParaRPr>
                </a:p>
              </p:txBody>
            </p:sp>
          </p:grpSp>
        </p:grpSp>
        <p:sp>
          <p:nvSpPr>
            <p:cNvPr id="111" name="TextBox 110">
              <a:extLst>
                <a:ext uri="{FF2B5EF4-FFF2-40B4-BE49-F238E27FC236}">
                  <a16:creationId xmlns:a16="http://schemas.microsoft.com/office/drawing/2014/main" id="{3B176028-6FE3-8E28-5EE0-557CE54EA94F}"/>
                </a:ext>
              </a:extLst>
            </p:cNvPr>
            <p:cNvSpPr txBox="1"/>
            <p:nvPr/>
          </p:nvSpPr>
          <p:spPr>
            <a:xfrm>
              <a:off x="673251" y="4066211"/>
              <a:ext cx="892873" cy="215444"/>
            </a:xfrm>
            <a:prstGeom prst="rect">
              <a:avLst/>
            </a:prstGeom>
            <a:noFill/>
          </p:spPr>
          <p:txBody>
            <a:bodyPr wrap="none" lIns="0" tIns="0" rIns="0" bIns="0" rtlCol="0" anchor="ctr">
              <a:spAutoFit/>
            </a:bodyPr>
            <a:lstStyle/>
            <a:p>
              <a:r>
                <a:rPr lang="ko-KR" altLang="en-US" sz="14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공동체 역량</a:t>
              </a:r>
            </a:p>
          </p:txBody>
        </p:sp>
        <p:grpSp>
          <p:nvGrpSpPr>
            <p:cNvPr id="112" name="그룹 111">
              <a:extLst>
                <a:ext uri="{FF2B5EF4-FFF2-40B4-BE49-F238E27FC236}">
                  <a16:creationId xmlns:a16="http://schemas.microsoft.com/office/drawing/2014/main" id="{A563CF02-8576-FB5D-C260-832E3286245C}"/>
                </a:ext>
              </a:extLst>
            </p:cNvPr>
            <p:cNvGrpSpPr/>
            <p:nvPr/>
          </p:nvGrpSpPr>
          <p:grpSpPr>
            <a:xfrm>
              <a:off x="661514" y="4425560"/>
              <a:ext cx="7784633" cy="412934"/>
              <a:chOff x="775814" y="1761347"/>
              <a:chExt cx="7784633" cy="412934"/>
            </a:xfrm>
          </p:grpSpPr>
          <p:sp>
            <p:nvSpPr>
              <p:cNvPr id="116" name="Freeform 5">
                <a:extLst>
                  <a:ext uri="{FF2B5EF4-FFF2-40B4-BE49-F238E27FC236}">
                    <a16:creationId xmlns:a16="http://schemas.microsoft.com/office/drawing/2014/main" id="{29F4DC4C-0D33-BEC7-09EC-79D12B6711B4}"/>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E169A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117" name="TextBox 116">
                <a:extLst>
                  <a:ext uri="{FF2B5EF4-FFF2-40B4-BE49-F238E27FC236}">
                    <a16:creationId xmlns:a16="http://schemas.microsoft.com/office/drawing/2014/main" id="{2BCC1430-5F87-277A-948A-54765FB347DF}"/>
                  </a:ext>
                </a:extLst>
              </p:cNvPr>
              <p:cNvSpPr txBox="1"/>
              <p:nvPr/>
            </p:nvSpPr>
            <p:spPr>
              <a:xfrm>
                <a:off x="1003891" y="1761347"/>
                <a:ext cx="7556556" cy="412934"/>
              </a:xfrm>
              <a:prstGeom prst="rect">
                <a:avLst/>
              </a:prstGeom>
              <a:noFill/>
            </p:spPr>
            <p:txBody>
              <a:bodyPr wrap="none" lIns="0" tIns="0" rIns="0" bIns="0" rtlCol="0" anchor="t">
                <a:spAutoFit/>
              </a:bodyPr>
              <a:lstStyle/>
              <a:p>
                <a:pPr>
                  <a:spcAft>
                    <a:spcPts val="100"/>
                  </a:spcAft>
                </a:pPr>
                <a:r>
                  <a:rPr lang="ko-KR" altLang="en-US" sz="1300" dirty="0">
                    <a:ln>
                      <a:solidFill>
                        <a:schemeClr val="accent1">
                          <a:shade val="50000"/>
                          <a:alpha val="0"/>
                        </a:schemeClr>
                      </a:solidFill>
                    </a:ln>
                    <a:solidFill>
                      <a:srgbClr val="E169A8"/>
                    </a:solidFill>
                    <a:latin typeface="Kim jung chul Gothic Bold" panose="020B0803000000000000" pitchFamily="50" charset="-127"/>
                    <a:ea typeface="Kim jung chul Gothic Bold" panose="020B0803000000000000" pitchFamily="50" charset="-127"/>
                  </a:rPr>
                  <a:t>전통에서부터 동시대까지 미술 문화에 대한 이해를 바탕으로 다양한 미술 문화를 존중하며 개방적이고 포용적인 </a:t>
                </a:r>
                <a:endParaRPr lang="en-US" altLang="ko-KR" sz="1300" dirty="0">
                  <a:ln>
                    <a:solidFill>
                      <a:schemeClr val="accent1">
                        <a:shade val="50000"/>
                        <a:alpha val="0"/>
                      </a:schemeClr>
                    </a:solidFill>
                  </a:ln>
                  <a:solidFill>
                    <a:srgbClr val="E169A8"/>
                  </a:solidFill>
                  <a:latin typeface="Kim jung chul Gothic Bold" panose="020B0803000000000000" pitchFamily="50" charset="-127"/>
                  <a:ea typeface="Kim jung chul Gothic Bold" panose="020B0803000000000000" pitchFamily="50" charset="-127"/>
                </a:endParaRPr>
              </a:p>
              <a:p>
                <a:pPr>
                  <a:spcAft>
                    <a:spcPts val="100"/>
                  </a:spcAft>
                </a:pPr>
                <a:r>
                  <a:rPr lang="ko-KR" altLang="en-US" sz="1300" dirty="0">
                    <a:ln>
                      <a:solidFill>
                        <a:schemeClr val="accent1">
                          <a:shade val="50000"/>
                          <a:alpha val="0"/>
                        </a:schemeClr>
                      </a:solidFill>
                    </a:ln>
                    <a:solidFill>
                      <a:srgbClr val="E169A8"/>
                    </a:solidFill>
                    <a:latin typeface="Kim jung chul Gothic Bold" panose="020B0803000000000000" pitchFamily="50" charset="-127"/>
                    <a:ea typeface="Kim jung chul Gothic Bold" panose="020B0803000000000000" pitchFamily="50" charset="-127"/>
                  </a:rPr>
                  <a:t>태도로 인류 공동체 발전에 적극적이고 책임감 있게 참여할 수 있는 능력</a:t>
                </a:r>
              </a:p>
            </p:txBody>
          </p:sp>
        </p:grpSp>
        <p:grpSp>
          <p:nvGrpSpPr>
            <p:cNvPr id="113" name="그룹 112">
              <a:extLst>
                <a:ext uri="{FF2B5EF4-FFF2-40B4-BE49-F238E27FC236}">
                  <a16:creationId xmlns:a16="http://schemas.microsoft.com/office/drawing/2014/main" id="{850A2B51-8D53-8CB4-BCC7-F76A78C83E99}"/>
                </a:ext>
              </a:extLst>
            </p:cNvPr>
            <p:cNvGrpSpPr/>
            <p:nvPr/>
          </p:nvGrpSpPr>
          <p:grpSpPr>
            <a:xfrm>
              <a:off x="661514" y="4870060"/>
              <a:ext cx="7638760" cy="174120"/>
              <a:chOff x="775814" y="1748647"/>
              <a:chExt cx="7638760" cy="174120"/>
            </a:xfrm>
          </p:grpSpPr>
          <p:sp>
            <p:nvSpPr>
              <p:cNvPr id="114" name="Freeform 5">
                <a:extLst>
                  <a:ext uri="{FF2B5EF4-FFF2-40B4-BE49-F238E27FC236}">
                    <a16:creationId xmlns:a16="http://schemas.microsoft.com/office/drawing/2014/main" id="{BA68C154-D356-2D17-EC64-50937C7C50D6}"/>
                  </a:ext>
                </a:extLst>
              </p:cNvPr>
              <p:cNvSpPr>
                <a:spLocks noChangeAspect="1" noEditPoints="1"/>
              </p:cNvSpPr>
              <p:nvPr/>
            </p:nvSpPr>
            <p:spPr bwMode="auto">
              <a:xfrm>
                <a:off x="775814" y="17566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E169A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115" name="TextBox 114">
                <a:extLst>
                  <a:ext uri="{FF2B5EF4-FFF2-40B4-BE49-F238E27FC236}">
                    <a16:creationId xmlns:a16="http://schemas.microsoft.com/office/drawing/2014/main" id="{CE603FEF-603D-7E29-745C-EE618AE99193}"/>
                  </a:ext>
                </a:extLst>
              </p:cNvPr>
              <p:cNvSpPr txBox="1"/>
              <p:nvPr/>
            </p:nvSpPr>
            <p:spPr>
              <a:xfrm>
                <a:off x="1003891" y="1748647"/>
                <a:ext cx="7410683" cy="169277"/>
              </a:xfrm>
              <a:prstGeom prst="rect">
                <a:avLst/>
              </a:prstGeom>
              <a:noFill/>
            </p:spPr>
            <p:txBody>
              <a:bodyPr wrap="none" lIns="0" tIns="0" rIns="0" bIns="0" rtlCol="0" anchor="t">
                <a:spAutoFit/>
              </a:bodyPr>
              <a:lstStyle/>
              <a:p>
                <a:pPr>
                  <a:spcAft>
                    <a:spcPts val="300"/>
                  </a:spcAft>
                </a:pP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문화적 감수성</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다원적 가치 존중</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공동체 의식</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세계 시민 의식</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민주 시민 의식</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책임감</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배려</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포용성</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협력적 소통 능력</a:t>
                </a:r>
                <a:r>
                  <a:rPr lang="en-US" altLang="ko-KR"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1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공감 등</a:t>
                </a:r>
              </a:p>
            </p:txBody>
          </p:sp>
        </p:grpSp>
      </p:grpSp>
      <p:grpSp>
        <p:nvGrpSpPr>
          <p:cNvPr id="123" name="그룹 122">
            <a:extLst>
              <a:ext uri="{FF2B5EF4-FFF2-40B4-BE49-F238E27FC236}">
                <a16:creationId xmlns:a16="http://schemas.microsoft.com/office/drawing/2014/main" id="{2CB23D26-188F-2D72-C7E8-B1F7ABC93768}"/>
              </a:ext>
            </a:extLst>
          </p:cNvPr>
          <p:cNvGrpSpPr/>
          <p:nvPr/>
        </p:nvGrpSpPr>
        <p:grpSpPr>
          <a:xfrm>
            <a:off x="474725" y="5343525"/>
            <a:ext cx="8197891" cy="832133"/>
            <a:chOff x="474725" y="5343525"/>
            <a:chExt cx="8197891" cy="832133"/>
          </a:xfrm>
        </p:grpSpPr>
        <p:sp>
          <p:nvSpPr>
            <p:cNvPr id="124" name="사각형: 둥근 모서리 123">
              <a:extLst>
                <a:ext uri="{FF2B5EF4-FFF2-40B4-BE49-F238E27FC236}">
                  <a16:creationId xmlns:a16="http://schemas.microsoft.com/office/drawing/2014/main" id="{C24CD1F7-10E5-56A3-2D32-994EB7B1D0B6}"/>
                </a:ext>
              </a:extLst>
            </p:cNvPr>
            <p:cNvSpPr/>
            <p:nvPr/>
          </p:nvSpPr>
          <p:spPr>
            <a:xfrm>
              <a:off x="474725" y="5343525"/>
              <a:ext cx="8197891" cy="832133"/>
            </a:xfrm>
            <a:prstGeom prst="roundRect">
              <a:avLst>
                <a:gd name="adj" fmla="val 8554"/>
              </a:avLst>
            </a:prstGeom>
            <a:solidFill>
              <a:srgbClr val="FD9191">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25" name="TextBox 124">
              <a:extLst>
                <a:ext uri="{FF2B5EF4-FFF2-40B4-BE49-F238E27FC236}">
                  <a16:creationId xmlns:a16="http://schemas.microsoft.com/office/drawing/2014/main" id="{C4702EF6-B60C-2A8B-2507-4927679AA17B}"/>
                </a:ext>
              </a:extLst>
            </p:cNvPr>
            <p:cNvSpPr txBox="1"/>
            <p:nvPr/>
          </p:nvSpPr>
          <p:spPr>
            <a:xfrm>
              <a:off x="1473463" y="5456946"/>
              <a:ext cx="6200415" cy="605294"/>
            </a:xfrm>
            <a:prstGeom prst="rect">
              <a:avLst/>
            </a:prstGeom>
            <a:noFill/>
          </p:spPr>
          <p:txBody>
            <a:bodyPr wrap="none" lIns="0" tIns="0" rIns="0" bIns="0" rtlCol="0" anchor="ctr">
              <a:spAutoFit/>
            </a:bodyPr>
            <a:lstStyle>
              <a:defPPr>
                <a:defRPr lang="ko-KR"/>
              </a:defPPr>
              <a:lvl1pPr algn="ctr">
                <a:defRPr sz="1200" b="1">
                  <a:ln>
                    <a:solidFill>
                      <a:srgbClr val="94D0CD">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공동체 안에서 책임감을 가지고 더불어 살아가는 태도를 함양하고 실천하는 능력</a:t>
              </a:r>
              <a:r>
                <a:rPr lang="en-US" altLang="ko-KR" dirty="0"/>
                <a:t>,</a:t>
              </a:r>
            </a:p>
            <a:p>
              <a:r>
                <a:rPr lang="en-US" altLang="ko-KR" dirty="0"/>
                <a:t>2015 </a:t>
              </a:r>
              <a:r>
                <a:rPr lang="ko-KR" altLang="en-US" dirty="0"/>
                <a:t>개정 교육과정에서 제시하고 있는 미술 문화 이해 능력을 다원적 가치를 이해하고 존중하며</a:t>
              </a:r>
            </a:p>
            <a:p>
              <a:r>
                <a:rPr lang="ko-KR" altLang="en-US" dirty="0"/>
                <a:t>소통하여 협력과 공감을 끌어내는 태도와 실천을 포함하는 개념으로 확대</a:t>
              </a:r>
            </a:p>
          </p:txBody>
        </p:sp>
      </p:grpSp>
    </p:spTree>
    <p:extLst>
      <p:ext uri="{BB962C8B-B14F-4D97-AF65-F5344CB8AC3E}">
        <p14:creationId xmlns:p14="http://schemas.microsoft.com/office/powerpoint/2010/main" val="284369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12A2ECF4-7158-C75B-03BA-702C26735E0D}"/>
              </a:ext>
            </a:extLst>
          </p:cNvPr>
          <p:cNvGrpSpPr/>
          <p:nvPr/>
        </p:nvGrpSpPr>
        <p:grpSpPr>
          <a:xfrm>
            <a:off x="875017" y="2243797"/>
            <a:ext cx="6056026" cy="778835"/>
            <a:chOff x="1780694" y="3062546"/>
            <a:chExt cx="2452861" cy="315450"/>
          </a:xfrm>
        </p:grpSpPr>
        <p:grpSp>
          <p:nvGrpSpPr>
            <p:cNvPr id="4" name="그룹 3">
              <a:extLst>
                <a:ext uri="{FF2B5EF4-FFF2-40B4-BE49-F238E27FC236}">
                  <a16:creationId xmlns:a16="http://schemas.microsoft.com/office/drawing/2014/main" id="{455E9F1E-707F-2C0A-A683-787D682BE864}"/>
                </a:ext>
              </a:extLst>
            </p:cNvPr>
            <p:cNvGrpSpPr/>
            <p:nvPr/>
          </p:nvGrpSpPr>
          <p:grpSpPr>
            <a:xfrm>
              <a:off x="1780694" y="3062546"/>
              <a:ext cx="315450" cy="315450"/>
              <a:chOff x="4938512" y="2991117"/>
              <a:chExt cx="266635" cy="266635"/>
            </a:xfrm>
          </p:grpSpPr>
          <p:sp>
            <p:nvSpPr>
              <p:cNvPr id="6" name="사각형: 둥근 모서리 5">
                <a:extLst>
                  <a:ext uri="{FF2B5EF4-FFF2-40B4-BE49-F238E27FC236}">
                    <a16:creationId xmlns:a16="http://schemas.microsoft.com/office/drawing/2014/main" id="{B15AAB73-F004-7D6C-2D01-7B12227017F1}"/>
                  </a:ext>
                </a:extLst>
              </p:cNvPr>
              <p:cNvSpPr/>
              <p:nvPr/>
            </p:nvSpPr>
            <p:spPr>
              <a:xfrm>
                <a:off x="4938512" y="2991117"/>
                <a:ext cx="266635" cy="266635"/>
              </a:xfrm>
              <a:prstGeom prst="roundRect">
                <a:avLst>
                  <a:gd name="adj" fmla="val 50000"/>
                </a:avLst>
              </a:prstGeom>
              <a:solidFill>
                <a:schemeClr val="bg1"/>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7" name="TextBox 6">
                <a:extLst>
                  <a:ext uri="{FF2B5EF4-FFF2-40B4-BE49-F238E27FC236}">
                    <a16:creationId xmlns:a16="http://schemas.microsoft.com/office/drawing/2014/main" id="{61FE1D13-C991-12F7-D671-D0E6C4FC83D0}"/>
                  </a:ext>
                </a:extLst>
              </p:cNvPr>
              <p:cNvSpPr txBox="1"/>
              <p:nvPr/>
            </p:nvSpPr>
            <p:spPr>
              <a:xfrm>
                <a:off x="5019147" y="3019067"/>
                <a:ext cx="105368" cy="210735"/>
              </a:xfrm>
              <a:prstGeom prst="rect">
                <a:avLst/>
              </a:prstGeom>
              <a:noFill/>
            </p:spPr>
            <p:txBody>
              <a:bodyPr wrap="none" lIns="0" tIns="0" rIns="0" bIns="0" rtlCol="0" anchor="ctr">
                <a:spAutoFit/>
              </a:bodyPr>
              <a:lstStyle/>
              <a:p>
                <a:pPr algn="ctr"/>
                <a:r>
                  <a:rPr lang="en-US" altLang="ko-KR" sz="4000" dirty="0">
                    <a:ln>
                      <a:solidFill>
                        <a:schemeClr val="accent1">
                          <a:shade val="50000"/>
                          <a:alpha val="0"/>
                        </a:schemeClr>
                      </a:solidFill>
                    </a:ln>
                    <a:solidFill>
                      <a:srgbClr val="286EB4"/>
                    </a:solidFill>
                    <a:latin typeface="Kim jung chul Gothic Bold" panose="020B0803000000000000" pitchFamily="50" charset="-127"/>
                    <a:ea typeface="Kim jung chul Gothic Bold" panose="020B0803000000000000" pitchFamily="50" charset="-127"/>
                  </a:rPr>
                  <a:t>4</a:t>
                </a:r>
              </a:p>
            </p:txBody>
          </p:sp>
        </p:grpSp>
        <p:sp>
          <p:nvSpPr>
            <p:cNvPr id="5" name="TextBox 4">
              <a:extLst>
                <a:ext uri="{FF2B5EF4-FFF2-40B4-BE49-F238E27FC236}">
                  <a16:creationId xmlns:a16="http://schemas.microsoft.com/office/drawing/2014/main" id="{5D26B890-F7D6-3C1D-6468-36E7F52FF1DA}"/>
                </a:ext>
              </a:extLst>
            </p:cNvPr>
            <p:cNvSpPr txBox="1"/>
            <p:nvPr/>
          </p:nvSpPr>
          <p:spPr>
            <a:xfrm>
              <a:off x="2182538" y="3083151"/>
              <a:ext cx="2051017" cy="274248"/>
            </a:xfrm>
            <a:prstGeom prst="rect">
              <a:avLst/>
            </a:prstGeom>
            <a:noFill/>
          </p:spPr>
          <p:txBody>
            <a:bodyPr wrap="none" lIns="0" tIns="0" rIns="0" bIns="0" rtlCol="0" anchor="ctr">
              <a:spAutoFit/>
            </a:bodyPr>
            <a:lstStyle/>
            <a:p>
              <a:r>
                <a:rPr lang="ko-KR" altLang="en-US" sz="44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내용 체계 및 성취기준</a:t>
              </a:r>
            </a:p>
          </p:txBody>
        </p:sp>
      </p:grpSp>
    </p:spTree>
    <p:extLst>
      <p:ext uri="{BB962C8B-B14F-4D97-AF65-F5344CB8AC3E}">
        <p14:creationId xmlns:p14="http://schemas.microsoft.com/office/powerpoint/2010/main" val="3534179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그룹 42">
            <a:extLst>
              <a:ext uri="{FF2B5EF4-FFF2-40B4-BE49-F238E27FC236}">
                <a16:creationId xmlns:a16="http://schemas.microsoft.com/office/drawing/2014/main" id="{0940941D-C0F6-D0B5-A726-30181BBB71F6}"/>
              </a:ext>
            </a:extLst>
          </p:cNvPr>
          <p:cNvGrpSpPr/>
          <p:nvPr/>
        </p:nvGrpSpPr>
        <p:grpSpPr>
          <a:xfrm>
            <a:off x="1301610" y="325438"/>
            <a:ext cx="3855223" cy="630793"/>
            <a:chOff x="1301610" y="279718"/>
            <a:chExt cx="3855223" cy="630793"/>
          </a:xfrm>
        </p:grpSpPr>
        <p:grpSp>
          <p:nvGrpSpPr>
            <p:cNvPr id="44" name="그룹 43">
              <a:extLst>
                <a:ext uri="{FF2B5EF4-FFF2-40B4-BE49-F238E27FC236}">
                  <a16:creationId xmlns:a16="http://schemas.microsoft.com/office/drawing/2014/main" id="{B9511AF8-4D43-6B9D-A035-9CA6B5A9E089}"/>
                </a:ext>
              </a:extLst>
            </p:cNvPr>
            <p:cNvGrpSpPr/>
            <p:nvPr/>
          </p:nvGrpSpPr>
          <p:grpSpPr>
            <a:xfrm>
              <a:off x="1311617" y="279718"/>
              <a:ext cx="1777841" cy="200151"/>
              <a:chOff x="1136519" y="175286"/>
              <a:chExt cx="1777841" cy="200151"/>
            </a:xfrm>
          </p:grpSpPr>
          <p:grpSp>
            <p:nvGrpSpPr>
              <p:cNvPr id="47" name="그룹 46">
                <a:extLst>
                  <a:ext uri="{FF2B5EF4-FFF2-40B4-BE49-F238E27FC236}">
                    <a16:creationId xmlns:a16="http://schemas.microsoft.com/office/drawing/2014/main" id="{50D7E5F8-3945-E5B1-F458-3012B95804DA}"/>
                  </a:ext>
                </a:extLst>
              </p:cNvPr>
              <p:cNvGrpSpPr/>
              <p:nvPr/>
            </p:nvGrpSpPr>
            <p:grpSpPr>
              <a:xfrm>
                <a:off x="1136519" y="175286"/>
                <a:ext cx="200152" cy="200151"/>
                <a:chOff x="1136519" y="175286"/>
                <a:chExt cx="200152" cy="200151"/>
              </a:xfrm>
            </p:grpSpPr>
            <p:sp>
              <p:nvSpPr>
                <p:cNvPr id="50" name="사각형: 둥근 모서리 49">
                  <a:extLst>
                    <a:ext uri="{FF2B5EF4-FFF2-40B4-BE49-F238E27FC236}">
                      <a16:creationId xmlns:a16="http://schemas.microsoft.com/office/drawing/2014/main" id="{40AE44FA-C58B-B53E-79AF-8BDABC1A7CD4}"/>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51" name="TextBox 50">
                  <a:extLst>
                    <a:ext uri="{FF2B5EF4-FFF2-40B4-BE49-F238E27FC236}">
                      <a16:creationId xmlns:a16="http://schemas.microsoft.com/office/drawing/2014/main" id="{BB6E66A0-2CB1-EC54-2FBE-0571966CAB84}"/>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48" name="TextBox 47">
                <a:extLst>
                  <a:ext uri="{FF2B5EF4-FFF2-40B4-BE49-F238E27FC236}">
                    <a16:creationId xmlns:a16="http://schemas.microsoft.com/office/drawing/2014/main" id="{B2B92B6C-8F98-FEF2-7EAB-E8F11075BFC7}"/>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46" name="TextBox 45">
              <a:extLst>
                <a:ext uri="{FF2B5EF4-FFF2-40B4-BE49-F238E27FC236}">
                  <a16:creationId xmlns:a16="http://schemas.microsoft.com/office/drawing/2014/main" id="{600AA01C-E5F7-0EE8-45A7-9C8D75228E14}"/>
                </a:ext>
              </a:extLst>
            </p:cNvPr>
            <p:cNvSpPr txBox="1"/>
            <p:nvPr/>
          </p:nvSpPr>
          <p:spPr>
            <a:xfrm>
              <a:off x="1301610" y="510401"/>
              <a:ext cx="3855223"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내용 체계의 주요 변화 </a:t>
              </a:r>
            </a:p>
          </p:txBody>
        </p:sp>
      </p:grpSp>
      <p:sp>
        <p:nvSpPr>
          <p:cNvPr id="52" name="TextBox 51">
            <a:extLst>
              <a:ext uri="{FF2B5EF4-FFF2-40B4-BE49-F238E27FC236}">
                <a16:creationId xmlns:a16="http://schemas.microsoft.com/office/drawing/2014/main" id="{DFE71A46-93B6-C703-7931-2AE0BDF52409}"/>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53" name="TextBox 52">
            <a:extLst>
              <a:ext uri="{FF2B5EF4-FFF2-40B4-BE49-F238E27FC236}">
                <a16:creationId xmlns:a16="http://schemas.microsoft.com/office/drawing/2014/main" id="{51D6DDA6-2170-B2C1-2F5E-476A9A4EEC80}"/>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452" name="그룹 451">
            <a:extLst>
              <a:ext uri="{FF2B5EF4-FFF2-40B4-BE49-F238E27FC236}">
                <a16:creationId xmlns:a16="http://schemas.microsoft.com/office/drawing/2014/main" id="{992FF7A2-62D3-9956-4A43-4365BD4DDA33}"/>
              </a:ext>
            </a:extLst>
          </p:cNvPr>
          <p:cNvGrpSpPr/>
          <p:nvPr/>
        </p:nvGrpSpPr>
        <p:grpSpPr>
          <a:xfrm>
            <a:off x="474728" y="1321061"/>
            <a:ext cx="1480714" cy="276999"/>
            <a:chOff x="474728" y="1359161"/>
            <a:chExt cx="1480714" cy="276999"/>
          </a:xfrm>
        </p:grpSpPr>
        <p:grpSp>
          <p:nvGrpSpPr>
            <p:cNvPr id="472" name="그래픽 141">
              <a:extLst>
                <a:ext uri="{FF2B5EF4-FFF2-40B4-BE49-F238E27FC236}">
                  <a16:creationId xmlns:a16="http://schemas.microsoft.com/office/drawing/2014/main" id="{1BF9EBEB-0BC1-1345-ED70-1F3E761DCC03}"/>
                </a:ext>
              </a:extLst>
            </p:cNvPr>
            <p:cNvGrpSpPr/>
            <p:nvPr/>
          </p:nvGrpSpPr>
          <p:grpSpPr>
            <a:xfrm>
              <a:off x="474728" y="1366181"/>
              <a:ext cx="244208" cy="262959"/>
              <a:chOff x="2536048" y="5888632"/>
              <a:chExt cx="485368" cy="522636"/>
            </a:xfrm>
            <a:solidFill>
              <a:schemeClr val="accent1"/>
            </a:solidFill>
          </p:grpSpPr>
          <p:sp>
            <p:nvSpPr>
              <p:cNvPr id="474" name="자유형: 도형 47">
                <a:extLst>
                  <a:ext uri="{FF2B5EF4-FFF2-40B4-BE49-F238E27FC236}">
                    <a16:creationId xmlns:a16="http://schemas.microsoft.com/office/drawing/2014/main" id="{9F99E022-4DD9-0BD0-3E7D-71EC8E24A83A}"/>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475" name="자유형: 도형 48">
                <a:extLst>
                  <a:ext uri="{FF2B5EF4-FFF2-40B4-BE49-F238E27FC236}">
                    <a16:creationId xmlns:a16="http://schemas.microsoft.com/office/drawing/2014/main" id="{0FAC927C-6594-A6E5-7D46-4D7FF3C86394}"/>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473" name="TextBox 472">
              <a:extLst>
                <a:ext uri="{FF2B5EF4-FFF2-40B4-BE49-F238E27FC236}">
                  <a16:creationId xmlns:a16="http://schemas.microsoft.com/office/drawing/2014/main" id="{B11B6967-F2DA-D333-5E52-79CCA5C8DCF6}"/>
                </a:ext>
              </a:extLst>
            </p:cNvPr>
            <p:cNvSpPr txBox="1"/>
            <p:nvPr/>
          </p:nvSpPr>
          <p:spPr>
            <a:xfrm>
              <a:off x="778838" y="1359161"/>
              <a:ext cx="1176604"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영역명 변경 </a:t>
              </a:r>
            </a:p>
          </p:txBody>
        </p:sp>
      </p:grpSp>
      <p:grpSp>
        <p:nvGrpSpPr>
          <p:cNvPr id="453" name="그룹 452">
            <a:extLst>
              <a:ext uri="{FF2B5EF4-FFF2-40B4-BE49-F238E27FC236}">
                <a16:creationId xmlns:a16="http://schemas.microsoft.com/office/drawing/2014/main" id="{5136E715-7949-4A25-57DF-4AD2F18C13A2}"/>
              </a:ext>
            </a:extLst>
          </p:cNvPr>
          <p:cNvGrpSpPr/>
          <p:nvPr/>
        </p:nvGrpSpPr>
        <p:grpSpPr>
          <a:xfrm>
            <a:off x="775814" y="1727039"/>
            <a:ext cx="4278866" cy="215444"/>
            <a:chOff x="775814" y="1745958"/>
            <a:chExt cx="4278866" cy="215444"/>
          </a:xfrm>
        </p:grpSpPr>
        <p:sp>
          <p:nvSpPr>
            <p:cNvPr id="470" name="Freeform 5">
              <a:extLst>
                <a:ext uri="{FF2B5EF4-FFF2-40B4-BE49-F238E27FC236}">
                  <a16:creationId xmlns:a16="http://schemas.microsoft.com/office/drawing/2014/main" id="{F678B0F3-6C39-0F13-C223-372803233EA5}"/>
                </a:ext>
              </a:extLst>
            </p:cNvPr>
            <p:cNvSpPr>
              <a:spLocks noChangeAspect="1" noEditPoints="1"/>
            </p:cNvSpPr>
            <p:nvPr/>
          </p:nvSpPr>
          <p:spPr bwMode="auto">
            <a:xfrm>
              <a:off x="775814" y="176939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471" name="TextBox 470">
              <a:extLst>
                <a:ext uri="{FF2B5EF4-FFF2-40B4-BE49-F238E27FC236}">
                  <a16:creationId xmlns:a16="http://schemas.microsoft.com/office/drawing/2014/main" id="{EB6113A9-4E2C-BC43-DA51-85665E24BD25}"/>
                </a:ext>
              </a:extLst>
            </p:cNvPr>
            <p:cNvSpPr txBox="1"/>
            <p:nvPr/>
          </p:nvSpPr>
          <p:spPr>
            <a:xfrm>
              <a:off x="1003891" y="1745958"/>
              <a:ext cx="4050789" cy="215444"/>
            </a:xfrm>
            <a:prstGeom prst="rect">
              <a:avLst/>
            </a:prstGeom>
            <a:noFill/>
          </p:spPr>
          <p:txBody>
            <a:bodyPr wrap="none" lIns="0" tIns="0" rIns="0" bIns="0" rtlCol="0" anchor="ctr">
              <a:spAutoFit/>
            </a:bodyPr>
            <a:lstStyle/>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교과의 특성을 부각시키고 의미를 명료화하기 위함 </a:t>
              </a:r>
            </a:p>
          </p:txBody>
        </p:sp>
      </p:grpSp>
      <p:grpSp>
        <p:nvGrpSpPr>
          <p:cNvPr id="518" name="그룹 517">
            <a:extLst>
              <a:ext uri="{FF2B5EF4-FFF2-40B4-BE49-F238E27FC236}">
                <a16:creationId xmlns:a16="http://schemas.microsoft.com/office/drawing/2014/main" id="{C5904DE8-FB6B-3246-339C-6DC42FE1C14F}"/>
              </a:ext>
            </a:extLst>
          </p:cNvPr>
          <p:cNvGrpSpPr/>
          <p:nvPr/>
        </p:nvGrpSpPr>
        <p:grpSpPr>
          <a:xfrm>
            <a:off x="1087604" y="2255909"/>
            <a:ext cx="7339316" cy="3576724"/>
            <a:chOff x="1087604" y="2255909"/>
            <a:chExt cx="7339316" cy="3576724"/>
          </a:xfrm>
        </p:grpSpPr>
        <p:grpSp>
          <p:nvGrpSpPr>
            <p:cNvPr id="511" name="그룹 510">
              <a:extLst>
                <a:ext uri="{FF2B5EF4-FFF2-40B4-BE49-F238E27FC236}">
                  <a16:creationId xmlns:a16="http://schemas.microsoft.com/office/drawing/2014/main" id="{BA6FE9BE-A756-4381-5851-30CA969DE621}"/>
                </a:ext>
              </a:extLst>
            </p:cNvPr>
            <p:cNvGrpSpPr/>
            <p:nvPr/>
          </p:nvGrpSpPr>
          <p:grpSpPr>
            <a:xfrm>
              <a:off x="1087604" y="2793632"/>
              <a:ext cx="2453068" cy="2501279"/>
              <a:chOff x="1087604" y="3110637"/>
              <a:chExt cx="2453068" cy="2501279"/>
            </a:xfrm>
          </p:grpSpPr>
          <p:grpSp>
            <p:nvGrpSpPr>
              <p:cNvPr id="487" name="그룹 486">
                <a:extLst>
                  <a:ext uri="{FF2B5EF4-FFF2-40B4-BE49-F238E27FC236}">
                    <a16:creationId xmlns:a16="http://schemas.microsoft.com/office/drawing/2014/main" id="{F2024A98-D208-8BBC-C677-84173B191166}"/>
                  </a:ext>
                </a:extLst>
              </p:cNvPr>
              <p:cNvGrpSpPr/>
              <p:nvPr/>
            </p:nvGrpSpPr>
            <p:grpSpPr>
              <a:xfrm>
                <a:off x="1087604" y="3110637"/>
                <a:ext cx="2453068" cy="341475"/>
                <a:chOff x="1141471" y="2607610"/>
                <a:chExt cx="2453068" cy="341475"/>
              </a:xfrm>
            </p:grpSpPr>
            <p:sp>
              <p:nvSpPr>
                <p:cNvPr id="484" name="사각형: 둥근 모서리 483">
                  <a:extLst>
                    <a:ext uri="{FF2B5EF4-FFF2-40B4-BE49-F238E27FC236}">
                      <a16:creationId xmlns:a16="http://schemas.microsoft.com/office/drawing/2014/main" id="{90F5CA74-F201-84AD-8E08-A5861BD7BAAE}"/>
                    </a:ext>
                  </a:extLst>
                </p:cNvPr>
                <p:cNvSpPr/>
                <p:nvPr/>
              </p:nvSpPr>
              <p:spPr>
                <a:xfrm>
                  <a:off x="1141471" y="2607610"/>
                  <a:ext cx="2453068" cy="341475"/>
                </a:xfrm>
                <a:prstGeom prst="roundRect">
                  <a:avLst>
                    <a:gd name="adj" fmla="val 50000"/>
                  </a:avLst>
                </a:pr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485" name="TextBox 484">
                  <a:extLst>
                    <a:ext uri="{FF2B5EF4-FFF2-40B4-BE49-F238E27FC236}">
                      <a16:creationId xmlns:a16="http://schemas.microsoft.com/office/drawing/2014/main" id="{4831E104-4713-4341-AC80-BE58D5B026CE}"/>
                    </a:ext>
                  </a:extLst>
                </p:cNvPr>
                <p:cNvSpPr txBox="1"/>
                <p:nvPr/>
              </p:nvSpPr>
              <p:spPr>
                <a:xfrm>
                  <a:off x="1282773" y="2662931"/>
                  <a:ext cx="2170466" cy="230832"/>
                </a:xfrm>
                <a:prstGeom prst="rect">
                  <a:avLst/>
                </a:prstGeom>
                <a:noFill/>
              </p:spPr>
              <p:txBody>
                <a:bodyPr wrap="none" lIns="0" tIns="0" rIns="0" bIns="0" rtlCol="0" anchor="ctr">
                  <a:spAutoFit/>
                </a:bodyPr>
                <a:lstStyle/>
                <a:p>
                  <a:pPr algn="ctr"/>
                  <a:r>
                    <a:rPr lang="en-US" altLang="ko-KR" sz="15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2015 </a:t>
                  </a:r>
                  <a:r>
                    <a:rPr lang="ko-KR" altLang="en-US" sz="15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교육과정</a:t>
                  </a:r>
                </a:p>
              </p:txBody>
            </p:sp>
          </p:grpSp>
          <p:grpSp>
            <p:nvGrpSpPr>
              <p:cNvPr id="493" name="그룹 492">
                <a:extLst>
                  <a:ext uri="{FF2B5EF4-FFF2-40B4-BE49-F238E27FC236}">
                    <a16:creationId xmlns:a16="http://schemas.microsoft.com/office/drawing/2014/main" id="{2DDBE1D0-8AF9-F88D-4981-9F80E2D435B8}"/>
                  </a:ext>
                </a:extLst>
              </p:cNvPr>
              <p:cNvGrpSpPr/>
              <p:nvPr/>
            </p:nvGrpSpPr>
            <p:grpSpPr>
              <a:xfrm>
                <a:off x="1306236" y="3565505"/>
                <a:ext cx="2015805" cy="2046411"/>
                <a:chOff x="1094576" y="2822722"/>
                <a:chExt cx="2439124" cy="2476157"/>
              </a:xfrm>
            </p:grpSpPr>
            <p:sp>
              <p:nvSpPr>
                <p:cNvPr id="477" name="자유형: 도형 476">
                  <a:extLst>
                    <a:ext uri="{FF2B5EF4-FFF2-40B4-BE49-F238E27FC236}">
                      <a16:creationId xmlns:a16="http://schemas.microsoft.com/office/drawing/2014/main" id="{A0D68C9D-EDE6-F900-2A08-14054CC9D22E}"/>
                    </a:ext>
                  </a:extLst>
                </p:cNvPr>
                <p:cNvSpPr/>
                <p:nvPr/>
              </p:nvSpPr>
              <p:spPr>
                <a:xfrm flipV="1">
                  <a:off x="1094576" y="3670914"/>
                  <a:ext cx="1185893" cy="1627965"/>
                </a:xfrm>
                <a:custGeom>
                  <a:avLst/>
                  <a:gdLst>
                    <a:gd name="connsiteX0" fmla="*/ -21 w 300228"/>
                    <a:gd name="connsiteY0" fmla="*/ 308590 h 412146"/>
                    <a:gd name="connsiteX1" fmla="*/ 17790 w 300228"/>
                    <a:gd name="connsiteY1" fmla="*/ 412126 h 412146"/>
                    <a:gd name="connsiteX2" fmla="*/ 160094 w 300228"/>
                    <a:gd name="connsiteY2" fmla="*/ 363168 h 412146"/>
                    <a:gd name="connsiteX3" fmla="*/ 193622 w 300228"/>
                    <a:gd name="connsiteY3" fmla="*/ 348118 h 412146"/>
                    <a:gd name="connsiteX4" fmla="*/ 299159 w 300228"/>
                    <a:gd name="connsiteY4" fmla="*/ 187432 h 412146"/>
                    <a:gd name="connsiteX5" fmla="*/ 300207 w 300228"/>
                    <a:gd name="connsiteY5" fmla="*/ 166572 h 412146"/>
                    <a:gd name="connsiteX6" fmla="*/ 300207 w 300228"/>
                    <a:gd name="connsiteY6" fmla="*/ -20 h 412146"/>
                    <a:gd name="connsiteX7" fmla="*/ -21 w 300228"/>
                    <a:gd name="connsiteY7" fmla="*/ 308590 h 412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228" h="412146">
                      <a:moveTo>
                        <a:pt x="-21" y="308590"/>
                      </a:moveTo>
                      <a:cubicBezTo>
                        <a:pt x="-60" y="343867"/>
                        <a:pt x="5964" y="378890"/>
                        <a:pt x="17790" y="412126"/>
                      </a:cubicBezTo>
                      <a:lnTo>
                        <a:pt x="160094" y="363168"/>
                      </a:lnTo>
                      <a:cubicBezTo>
                        <a:pt x="171699" y="359167"/>
                        <a:pt x="182921" y="354131"/>
                        <a:pt x="193622" y="348118"/>
                      </a:cubicBezTo>
                      <a:cubicBezTo>
                        <a:pt x="252970" y="315048"/>
                        <a:pt x="292387" y="255034"/>
                        <a:pt x="299159" y="187432"/>
                      </a:cubicBezTo>
                      <a:cubicBezTo>
                        <a:pt x="299826" y="180574"/>
                        <a:pt x="300207" y="173620"/>
                        <a:pt x="300207" y="166572"/>
                      </a:cubicBezTo>
                      <a:lnTo>
                        <a:pt x="300207" y="-20"/>
                      </a:lnTo>
                      <a:cubicBezTo>
                        <a:pt x="133070" y="4571"/>
                        <a:pt x="-33" y="141390"/>
                        <a:pt x="-21" y="308590"/>
                      </a:cubicBezTo>
                      <a:close/>
                    </a:path>
                  </a:pathLst>
                </a:custGeom>
                <a:solidFill>
                  <a:srgbClr val="30B8D8"/>
                </a:solidFill>
                <a:ln w="9525" cap="flat">
                  <a:noFill/>
                  <a:prstDash val="solid"/>
                  <a:miter/>
                </a:ln>
              </p:spPr>
              <p:txBody>
                <a:bodyPr rtlCol="0" anchor="ctr"/>
                <a:lstStyle/>
                <a:p>
                  <a:endParaRPr lang="ko-KR" altLang="en-US" sz="1400" dirty="0">
                    <a:latin typeface="Kim jung chul Gothic Regular" panose="020B0503000000000000" pitchFamily="50" charset="-127"/>
                    <a:ea typeface="Kim jung chul Gothic Regular" panose="020B0503000000000000" pitchFamily="50" charset="-127"/>
                  </a:endParaRPr>
                </a:p>
              </p:txBody>
            </p:sp>
            <p:sp>
              <p:nvSpPr>
                <p:cNvPr id="478" name="자유형: 도형 477">
                  <a:extLst>
                    <a:ext uri="{FF2B5EF4-FFF2-40B4-BE49-F238E27FC236}">
                      <a16:creationId xmlns:a16="http://schemas.microsoft.com/office/drawing/2014/main" id="{11F676D7-8671-D995-755F-E414E9CD09B8}"/>
                    </a:ext>
                  </a:extLst>
                </p:cNvPr>
                <p:cNvSpPr/>
                <p:nvPr/>
              </p:nvSpPr>
              <p:spPr>
                <a:xfrm flipV="1">
                  <a:off x="2347064" y="3670159"/>
                  <a:ext cx="1186636" cy="1628720"/>
                </a:xfrm>
                <a:custGeom>
                  <a:avLst/>
                  <a:gdLst>
                    <a:gd name="connsiteX0" fmla="*/ -22 w 300416"/>
                    <a:gd name="connsiteY0" fmla="*/ -20 h 412337"/>
                    <a:gd name="connsiteX1" fmla="*/ -22 w 300416"/>
                    <a:gd name="connsiteY1" fmla="*/ 166762 h 412337"/>
                    <a:gd name="connsiteX2" fmla="*/ 1026 w 300416"/>
                    <a:gd name="connsiteY2" fmla="*/ 187432 h 412337"/>
                    <a:gd name="connsiteX3" fmla="*/ 106563 w 300416"/>
                    <a:gd name="connsiteY3" fmla="*/ 348309 h 412337"/>
                    <a:gd name="connsiteX4" fmla="*/ 140186 w 300416"/>
                    <a:gd name="connsiteY4" fmla="*/ 363358 h 412337"/>
                    <a:gd name="connsiteX5" fmla="*/ 282395 w 300416"/>
                    <a:gd name="connsiteY5" fmla="*/ 412317 h 412337"/>
                    <a:gd name="connsiteX6" fmla="*/ 95163 w 300416"/>
                    <a:gd name="connsiteY6" fmla="*/ 17779 h 412337"/>
                    <a:gd name="connsiteX7" fmla="*/ -22 w 300416"/>
                    <a:gd name="connsiteY7" fmla="*/ -20 h 41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416" h="412337">
                      <a:moveTo>
                        <a:pt x="-22" y="-20"/>
                      </a:moveTo>
                      <a:lnTo>
                        <a:pt x="-22" y="166762"/>
                      </a:lnTo>
                      <a:cubicBezTo>
                        <a:pt x="-22" y="173716"/>
                        <a:pt x="-22" y="180669"/>
                        <a:pt x="1026" y="187432"/>
                      </a:cubicBezTo>
                      <a:cubicBezTo>
                        <a:pt x="7771" y="255092"/>
                        <a:pt x="47185" y="315176"/>
                        <a:pt x="106563" y="348309"/>
                      </a:cubicBezTo>
                      <a:cubicBezTo>
                        <a:pt x="117308" y="354300"/>
                        <a:pt x="128559" y="359336"/>
                        <a:pt x="140186" y="363358"/>
                      </a:cubicBezTo>
                      <a:lnTo>
                        <a:pt x="282395" y="412317"/>
                      </a:lnTo>
                      <a:cubicBezTo>
                        <a:pt x="339641" y="251665"/>
                        <a:pt x="255814" y="75025"/>
                        <a:pt x="95163" y="17779"/>
                      </a:cubicBezTo>
                      <a:cubicBezTo>
                        <a:pt x="64568" y="6878"/>
                        <a:pt x="32445" y="870"/>
                        <a:pt x="-22" y="-20"/>
                      </a:cubicBezTo>
                      <a:close/>
                    </a:path>
                  </a:pathLst>
                </a:custGeom>
                <a:solidFill>
                  <a:srgbClr val="FC7F18"/>
                </a:solidFill>
                <a:ln w="9525" cap="flat">
                  <a:noFill/>
                  <a:prstDash val="solid"/>
                  <a:miter/>
                </a:ln>
                <a:extLst>
                  <a:ext uri="{91240B29-F687-4F45-9708-019B960494DF}">
                    <a14:hiddenLine xmlns:a14="http://schemas.microsoft.com/office/drawing/2010/main" w="9525">
                      <a:solidFill>
                        <a:srgbClr val="000000"/>
                      </a:solidFill>
                      <a:round/>
                      <a:headEnd/>
                      <a:tailEnd/>
                    </a14:hiddenLine>
                  </a:ext>
                </a:extLst>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479" name="자유형: 도형 478">
                  <a:extLst>
                    <a:ext uri="{FF2B5EF4-FFF2-40B4-BE49-F238E27FC236}">
                      <a16:creationId xmlns:a16="http://schemas.microsoft.com/office/drawing/2014/main" id="{0455EAA3-0514-57CA-8212-3B9EB728FEC7}"/>
                    </a:ext>
                  </a:extLst>
                </p:cNvPr>
                <p:cNvSpPr/>
                <p:nvPr/>
              </p:nvSpPr>
              <p:spPr>
                <a:xfrm flipV="1">
                  <a:off x="1188637" y="2860561"/>
                  <a:ext cx="2250260" cy="1049216"/>
                </a:xfrm>
                <a:custGeom>
                  <a:avLst/>
                  <a:gdLst>
                    <a:gd name="connsiteX0" fmla="*/ 408696 w 569690"/>
                    <a:gd name="connsiteY0" fmla="*/ 20637 h 265626"/>
                    <a:gd name="connsiteX1" fmla="*/ 391932 w 569690"/>
                    <a:gd name="connsiteY1" fmla="*/ 15303 h 265626"/>
                    <a:gd name="connsiteX2" fmla="*/ 178382 w 569690"/>
                    <a:gd name="connsiteY2" fmla="*/ 15303 h 265626"/>
                    <a:gd name="connsiteX3" fmla="*/ 161046 w 569690"/>
                    <a:gd name="connsiteY3" fmla="*/ 20732 h 265626"/>
                    <a:gd name="connsiteX4" fmla="*/ -22 w 569690"/>
                    <a:gd name="connsiteY4" fmla="*/ 75977 h 265626"/>
                    <a:gd name="connsiteX5" fmla="*/ 404076 w 569690"/>
                    <a:gd name="connsiteY5" fmla="*/ 241570 h 265626"/>
                    <a:gd name="connsiteX6" fmla="*/ 569669 w 569690"/>
                    <a:gd name="connsiteY6" fmla="*/ 75977 h 26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9690" h="265626">
                      <a:moveTo>
                        <a:pt x="408696" y="20637"/>
                      </a:moveTo>
                      <a:cubicBezTo>
                        <a:pt x="403172" y="18732"/>
                        <a:pt x="397552" y="16922"/>
                        <a:pt x="391932" y="15303"/>
                      </a:cubicBezTo>
                      <a:cubicBezTo>
                        <a:pt x="322215" y="-5128"/>
                        <a:pt x="248099" y="-5128"/>
                        <a:pt x="178382" y="15303"/>
                      </a:cubicBezTo>
                      <a:cubicBezTo>
                        <a:pt x="172571" y="16922"/>
                        <a:pt x="166761" y="18732"/>
                        <a:pt x="161046" y="20732"/>
                      </a:cubicBezTo>
                      <a:lnTo>
                        <a:pt x="-22" y="75977"/>
                      </a:lnTo>
                      <a:cubicBezTo>
                        <a:pt x="65839" y="233293"/>
                        <a:pt x="246760" y="307432"/>
                        <a:pt x="404076" y="241570"/>
                      </a:cubicBezTo>
                      <a:cubicBezTo>
                        <a:pt x="478874" y="210256"/>
                        <a:pt x="538354" y="150776"/>
                        <a:pt x="569669" y="75977"/>
                      </a:cubicBezTo>
                      <a:close/>
                    </a:path>
                  </a:pathLst>
                </a:custGeom>
                <a:solidFill>
                  <a:schemeClr val="bg1">
                    <a:lumMod val="6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400" dirty="0">
                    <a:latin typeface="Kim jung chul Gothic Regular" panose="020B0503000000000000" pitchFamily="50" charset="-127"/>
                    <a:ea typeface="Kim jung chul Gothic Regular" panose="020B0503000000000000" pitchFamily="50" charset="-127"/>
                  </a:endParaRPr>
                </a:p>
              </p:txBody>
            </p:sp>
            <p:grpSp>
              <p:nvGrpSpPr>
                <p:cNvPr id="480" name="그룹 479">
                  <a:extLst>
                    <a:ext uri="{FF2B5EF4-FFF2-40B4-BE49-F238E27FC236}">
                      <a16:creationId xmlns:a16="http://schemas.microsoft.com/office/drawing/2014/main" id="{685FC781-3C9F-1598-1113-5E2A63822A94}"/>
                    </a:ext>
                  </a:extLst>
                </p:cNvPr>
                <p:cNvGrpSpPr/>
                <p:nvPr/>
              </p:nvGrpSpPr>
              <p:grpSpPr>
                <a:xfrm>
                  <a:off x="1833404" y="3599760"/>
                  <a:ext cx="960725" cy="958923"/>
                  <a:chOff x="52181" y="3669621"/>
                  <a:chExt cx="777299" cy="775841"/>
                </a:xfrm>
              </p:grpSpPr>
              <p:sp>
                <p:nvSpPr>
                  <p:cNvPr id="481" name="자유형: 도형 480">
                    <a:extLst>
                      <a:ext uri="{FF2B5EF4-FFF2-40B4-BE49-F238E27FC236}">
                        <a16:creationId xmlns:a16="http://schemas.microsoft.com/office/drawing/2014/main" id="{B121D0E6-283A-7B7F-1F24-853A4B1FA9B0}"/>
                      </a:ext>
                    </a:extLst>
                  </p:cNvPr>
                  <p:cNvSpPr/>
                  <p:nvPr/>
                </p:nvSpPr>
                <p:spPr>
                  <a:xfrm flipV="1">
                    <a:off x="52181" y="3932096"/>
                    <a:ext cx="358261" cy="513366"/>
                  </a:xfrm>
                  <a:custGeom>
                    <a:avLst/>
                    <a:gdLst>
                      <a:gd name="connsiteX0" fmla="*/ 112116 w 112137"/>
                      <a:gd name="connsiteY0" fmla="*/ -20 h 160686"/>
                      <a:gd name="connsiteX1" fmla="*/ 6579 w 112137"/>
                      <a:gd name="connsiteY1" fmla="*/ 160666 h 160686"/>
                      <a:gd name="connsiteX2" fmla="*/ 82220 w 112137"/>
                      <a:gd name="connsiteY2" fmla="*/ 6173 h 160686"/>
                      <a:gd name="connsiteX3" fmla="*/ 112116 w 112137"/>
                      <a:gd name="connsiteY3" fmla="*/ -20 h 160686"/>
                    </a:gdLst>
                    <a:ahLst/>
                    <a:cxnLst>
                      <a:cxn ang="0">
                        <a:pos x="connsiteX0" y="connsiteY0"/>
                      </a:cxn>
                      <a:cxn ang="0">
                        <a:pos x="connsiteX1" y="connsiteY1"/>
                      </a:cxn>
                      <a:cxn ang="0">
                        <a:pos x="connsiteX2" y="connsiteY2"/>
                      </a:cxn>
                      <a:cxn ang="0">
                        <a:pos x="connsiteX3" y="connsiteY3"/>
                      </a:cxn>
                    </a:cxnLst>
                    <a:rect l="l" t="t" r="r" b="b"/>
                    <a:pathLst>
                      <a:path w="112137" h="160686">
                        <a:moveTo>
                          <a:pt x="112116" y="-20"/>
                        </a:moveTo>
                        <a:cubicBezTo>
                          <a:pt x="105344" y="67582"/>
                          <a:pt x="65927" y="127596"/>
                          <a:pt x="6579" y="160666"/>
                        </a:cubicBezTo>
                        <a:cubicBezTo>
                          <a:pt x="-15196" y="97117"/>
                          <a:pt x="18670" y="27947"/>
                          <a:pt x="82220" y="6173"/>
                        </a:cubicBezTo>
                        <a:cubicBezTo>
                          <a:pt x="91886" y="2861"/>
                          <a:pt x="101930" y="780"/>
                          <a:pt x="112116" y="-20"/>
                        </a:cubicBezTo>
                        <a:close/>
                      </a:path>
                    </a:pathLst>
                  </a:custGeom>
                  <a:solidFill>
                    <a:schemeClr val="tx1">
                      <a:alpha val="1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400" dirty="0">
                      <a:latin typeface="Kim jung chul Gothic Regular" panose="020B0503000000000000" pitchFamily="50" charset="-127"/>
                      <a:ea typeface="Kim jung chul Gothic Regular" panose="020B0503000000000000" pitchFamily="50" charset="-127"/>
                    </a:endParaRPr>
                  </a:p>
                </p:txBody>
              </p:sp>
              <p:sp>
                <p:nvSpPr>
                  <p:cNvPr id="482" name="자유형: 도형 481">
                    <a:extLst>
                      <a:ext uri="{FF2B5EF4-FFF2-40B4-BE49-F238E27FC236}">
                        <a16:creationId xmlns:a16="http://schemas.microsoft.com/office/drawing/2014/main" id="{90883E61-C0EB-7A74-F1DE-FB7E803BF99C}"/>
                      </a:ext>
                    </a:extLst>
                  </p:cNvPr>
                  <p:cNvSpPr/>
                  <p:nvPr/>
                </p:nvSpPr>
                <p:spPr>
                  <a:xfrm flipV="1">
                    <a:off x="471308" y="3931486"/>
                    <a:ext cx="358172" cy="513976"/>
                  </a:xfrm>
                  <a:custGeom>
                    <a:avLst/>
                    <a:gdLst>
                      <a:gd name="connsiteX0" fmla="*/ 112088 w 112109"/>
                      <a:gd name="connsiteY0" fmla="*/ 121138 h 160877"/>
                      <a:gd name="connsiteX1" fmla="*/ 105420 w 112109"/>
                      <a:gd name="connsiteY1" fmla="*/ 160857 h 160877"/>
                      <a:gd name="connsiteX2" fmla="*/ -22 w 112109"/>
                      <a:gd name="connsiteY2" fmla="*/ -20 h 160877"/>
                      <a:gd name="connsiteX3" fmla="*/ 112088 w 112109"/>
                      <a:gd name="connsiteY3" fmla="*/ 121138 h 160877"/>
                    </a:gdLst>
                    <a:ahLst/>
                    <a:cxnLst>
                      <a:cxn ang="0">
                        <a:pos x="connsiteX0" y="connsiteY0"/>
                      </a:cxn>
                      <a:cxn ang="0">
                        <a:pos x="connsiteX1" y="connsiteY1"/>
                      </a:cxn>
                      <a:cxn ang="0">
                        <a:pos x="connsiteX2" y="connsiteY2"/>
                      </a:cxn>
                      <a:cxn ang="0">
                        <a:pos x="connsiteX3" y="connsiteY3"/>
                      </a:cxn>
                    </a:cxnLst>
                    <a:rect l="l" t="t" r="r" b="b"/>
                    <a:pathLst>
                      <a:path w="112109" h="160877">
                        <a:moveTo>
                          <a:pt x="112088" y="121138"/>
                        </a:moveTo>
                        <a:cubicBezTo>
                          <a:pt x="112090" y="134656"/>
                          <a:pt x="109836" y="148080"/>
                          <a:pt x="105420" y="160857"/>
                        </a:cubicBezTo>
                        <a:cubicBezTo>
                          <a:pt x="46079" y="127701"/>
                          <a:pt x="6702" y="67621"/>
                          <a:pt x="-22" y="-20"/>
                        </a:cubicBezTo>
                        <a:cubicBezTo>
                          <a:pt x="63270" y="4858"/>
                          <a:pt x="112126" y="57658"/>
                          <a:pt x="112088" y="121138"/>
                        </a:cubicBezTo>
                        <a:close/>
                      </a:path>
                    </a:pathLst>
                  </a:custGeom>
                  <a:solidFill>
                    <a:schemeClr val="tx1">
                      <a:alpha val="1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400" dirty="0">
                      <a:latin typeface="Kim jung chul Gothic Regular" panose="020B0503000000000000" pitchFamily="50" charset="-127"/>
                      <a:ea typeface="Kim jung chul Gothic Regular" panose="020B0503000000000000" pitchFamily="50" charset="-127"/>
                    </a:endParaRPr>
                  </a:p>
                </p:txBody>
              </p:sp>
              <p:sp>
                <p:nvSpPr>
                  <p:cNvPr id="483" name="자유형: 도형 482">
                    <a:extLst>
                      <a:ext uri="{FF2B5EF4-FFF2-40B4-BE49-F238E27FC236}">
                        <a16:creationId xmlns:a16="http://schemas.microsoft.com/office/drawing/2014/main" id="{5DC15AF9-504E-6BA9-300B-F12541A4F46E}"/>
                      </a:ext>
                    </a:extLst>
                  </p:cNvPr>
                  <p:cNvSpPr/>
                  <p:nvPr/>
                </p:nvSpPr>
                <p:spPr>
                  <a:xfrm flipV="1">
                    <a:off x="99746" y="3669621"/>
                    <a:ext cx="682260" cy="251175"/>
                  </a:xfrm>
                  <a:custGeom>
                    <a:avLst/>
                    <a:gdLst>
                      <a:gd name="connsiteX0" fmla="*/ 213529 w 213550"/>
                      <a:gd name="connsiteY0" fmla="*/ 15303 h 78619"/>
                      <a:gd name="connsiteX1" fmla="*/ 48298 w 213550"/>
                      <a:gd name="connsiteY1" fmla="*/ 63622 h 78619"/>
                      <a:gd name="connsiteX2" fmla="*/ -22 w 213550"/>
                      <a:gd name="connsiteY2" fmla="*/ 15303 h 78619"/>
                      <a:gd name="connsiteX3" fmla="*/ 213529 w 213550"/>
                      <a:gd name="connsiteY3" fmla="*/ 15303 h 78619"/>
                    </a:gdLst>
                    <a:ahLst/>
                    <a:cxnLst>
                      <a:cxn ang="0">
                        <a:pos x="connsiteX0" y="connsiteY0"/>
                      </a:cxn>
                      <a:cxn ang="0">
                        <a:pos x="connsiteX1" y="connsiteY1"/>
                      </a:cxn>
                      <a:cxn ang="0">
                        <a:pos x="connsiteX2" y="connsiteY2"/>
                      </a:cxn>
                      <a:cxn ang="0">
                        <a:pos x="connsiteX3" y="connsiteY3"/>
                      </a:cxn>
                    </a:cxnLst>
                    <a:rect l="l" t="t" r="r" b="b"/>
                    <a:pathLst>
                      <a:path w="213550" h="78619">
                        <a:moveTo>
                          <a:pt x="213529" y="15303"/>
                        </a:moveTo>
                        <a:cubicBezTo>
                          <a:pt x="181245" y="74273"/>
                          <a:pt x="107268" y="95906"/>
                          <a:pt x="48298" y="63622"/>
                        </a:cubicBezTo>
                        <a:cubicBezTo>
                          <a:pt x="27908" y="52460"/>
                          <a:pt x="11141" y="35692"/>
                          <a:pt x="-22" y="15303"/>
                        </a:cubicBezTo>
                        <a:cubicBezTo>
                          <a:pt x="69696" y="-5128"/>
                          <a:pt x="143812" y="-5128"/>
                          <a:pt x="213529" y="15303"/>
                        </a:cubicBezTo>
                        <a:close/>
                      </a:path>
                    </a:pathLst>
                  </a:custGeom>
                  <a:solidFill>
                    <a:schemeClr val="tx1">
                      <a:alpha val="1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1400" dirty="0">
                      <a:latin typeface="Kim jung chul Gothic Regular" panose="020B0503000000000000" pitchFamily="50" charset="-127"/>
                      <a:ea typeface="Kim jung chul Gothic Regular" panose="020B0503000000000000" pitchFamily="50" charset="-127"/>
                    </a:endParaRPr>
                  </a:p>
                </p:txBody>
              </p:sp>
            </p:grpSp>
            <p:sp>
              <p:nvSpPr>
                <p:cNvPr id="488" name="TextBox 487">
                  <a:extLst>
                    <a:ext uri="{FF2B5EF4-FFF2-40B4-BE49-F238E27FC236}">
                      <a16:creationId xmlns:a16="http://schemas.microsoft.com/office/drawing/2014/main" id="{31AAD3D7-4F5C-6425-8A1D-55A6A0DF8458}"/>
                    </a:ext>
                  </a:extLst>
                </p:cNvPr>
                <p:cNvSpPr txBox="1"/>
                <p:nvPr/>
              </p:nvSpPr>
              <p:spPr>
                <a:xfrm>
                  <a:off x="2091080" y="3095573"/>
                  <a:ext cx="446116" cy="297927"/>
                </a:xfrm>
                <a:prstGeom prst="rect">
                  <a:avLst/>
                </a:prstGeom>
                <a:noFill/>
              </p:spPr>
              <p:txBody>
                <a:bodyPr wrap="none" lIns="0" tIns="0" rIns="0" bIns="0" rtlCol="0" anchor="ctr">
                  <a:spAutoFit/>
                </a:bodyPr>
                <a:lstStyle/>
                <a:p>
                  <a:pPr algn="ctr"/>
                  <a:r>
                    <a:rPr lang="ko-KR" altLang="en-US" sz="16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체험</a:t>
                  </a:r>
                </a:p>
              </p:txBody>
            </p:sp>
            <p:grpSp>
              <p:nvGrpSpPr>
                <p:cNvPr id="492" name="그룹 491">
                  <a:extLst>
                    <a:ext uri="{FF2B5EF4-FFF2-40B4-BE49-F238E27FC236}">
                      <a16:creationId xmlns:a16="http://schemas.microsoft.com/office/drawing/2014/main" id="{7021F46A-C8CF-34AB-E353-0233AA796BC1}"/>
                    </a:ext>
                  </a:extLst>
                </p:cNvPr>
                <p:cNvGrpSpPr/>
                <p:nvPr/>
              </p:nvGrpSpPr>
              <p:grpSpPr>
                <a:xfrm>
                  <a:off x="1413164" y="4396372"/>
                  <a:ext cx="1801950" cy="337483"/>
                  <a:chOff x="1430069" y="4396372"/>
                  <a:chExt cx="1801950" cy="337483"/>
                </a:xfrm>
              </p:grpSpPr>
              <p:sp>
                <p:nvSpPr>
                  <p:cNvPr id="489" name="TextBox 488">
                    <a:extLst>
                      <a:ext uri="{FF2B5EF4-FFF2-40B4-BE49-F238E27FC236}">
                        <a16:creationId xmlns:a16="http://schemas.microsoft.com/office/drawing/2014/main" id="{6B0CD2B1-CE38-A106-B0F8-7DA287F6E4B9}"/>
                      </a:ext>
                    </a:extLst>
                  </p:cNvPr>
                  <p:cNvSpPr txBox="1"/>
                  <p:nvPr/>
                </p:nvSpPr>
                <p:spPr>
                  <a:xfrm>
                    <a:off x="1430069" y="4396372"/>
                    <a:ext cx="446116" cy="297927"/>
                  </a:xfrm>
                  <a:prstGeom prst="rect">
                    <a:avLst/>
                  </a:prstGeom>
                  <a:noFill/>
                </p:spPr>
                <p:txBody>
                  <a:bodyPr wrap="none" lIns="0" tIns="0" rIns="0" bIns="0" rtlCol="0" anchor="ctr">
                    <a:spAutoFit/>
                  </a:bodyPr>
                  <a:lstStyle/>
                  <a:p>
                    <a:pPr algn="ctr"/>
                    <a:r>
                      <a:rPr lang="ko-KR" altLang="en-US" sz="16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표현</a:t>
                    </a:r>
                  </a:p>
                </p:txBody>
              </p:sp>
              <p:sp>
                <p:nvSpPr>
                  <p:cNvPr id="490" name="TextBox 489">
                    <a:extLst>
                      <a:ext uri="{FF2B5EF4-FFF2-40B4-BE49-F238E27FC236}">
                        <a16:creationId xmlns:a16="http://schemas.microsoft.com/office/drawing/2014/main" id="{5B772A8B-DCBD-C9D3-E3D9-2E784AB0D763}"/>
                      </a:ext>
                    </a:extLst>
                  </p:cNvPr>
                  <p:cNvSpPr txBox="1"/>
                  <p:nvPr/>
                </p:nvSpPr>
                <p:spPr>
                  <a:xfrm>
                    <a:off x="2785903" y="4435928"/>
                    <a:ext cx="446116" cy="297927"/>
                  </a:xfrm>
                  <a:prstGeom prst="rect">
                    <a:avLst/>
                  </a:prstGeom>
                  <a:noFill/>
                </p:spPr>
                <p:txBody>
                  <a:bodyPr wrap="none" lIns="0" tIns="0" rIns="0" bIns="0" rtlCol="0" anchor="ctr">
                    <a:spAutoFit/>
                  </a:bodyPr>
                  <a:lstStyle/>
                  <a:p>
                    <a:pPr algn="ctr"/>
                    <a:r>
                      <a:rPr lang="ko-KR" altLang="en-US" sz="16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감상</a:t>
                    </a:r>
                  </a:p>
                </p:txBody>
              </p:sp>
            </p:grpSp>
            <p:sp>
              <p:nvSpPr>
                <p:cNvPr id="512" name="자유형: 도형 511">
                  <a:extLst>
                    <a:ext uri="{FF2B5EF4-FFF2-40B4-BE49-F238E27FC236}">
                      <a16:creationId xmlns:a16="http://schemas.microsoft.com/office/drawing/2014/main" id="{E6FB684F-3788-FEAA-1C80-59D9D492BECC}"/>
                    </a:ext>
                  </a:extLst>
                </p:cNvPr>
                <p:cNvSpPr/>
                <p:nvPr/>
              </p:nvSpPr>
              <p:spPr>
                <a:xfrm flipV="1">
                  <a:off x="1107484" y="2822722"/>
                  <a:ext cx="2412566" cy="1124893"/>
                </a:xfrm>
                <a:custGeom>
                  <a:avLst/>
                  <a:gdLst>
                    <a:gd name="connsiteX0" fmla="*/ 408696 w 569690"/>
                    <a:gd name="connsiteY0" fmla="*/ 20637 h 265626"/>
                    <a:gd name="connsiteX1" fmla="*/ 391932 w 569690"/>
                    <a:gd name="connsiteY1" fmla="*/ 15303 h 265626"/>
                    <a:gd name="connsiteX2" fmla="*/ 178382 w 569690"/>
                    <a:gd name="connsiteY2" fmla="*/ 15303 h 265626"/>
                    <a:gd name="connsiteX3" fmla="*/ 161046 w 569690"/>
                    <a:gd name="connsiteY3" fmla="*/ 20732 h 265626"/>
                    <a:gd name="connsiteX4" fmla="*/ -22 w 569690"/>
                    <a:gd name="connsiteY4" fmla="*/ 75977 h 265626"/>
                    <a:gd name="connsiteX5" fmla="*/ 404076 w 569690"/>
                    <a:gd name="connsiteY5" fmla="*/ 241570 h 265626"/>
                    <a:gd name="connsiteX6" fmla="*/ 569669 w 569690"/>
                    <a:gd name="connsiteY6" fmla="*/ 75977 h 26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9690" h="265626">
                      <a:moveTo>
                        <a:pt x="408696" y="20637"/>
                      </a:moveTo>
                      <a:cubicBezTo>
                        <a:pt x="403172" y="18732"/>
                        <a:pt x="397552" y="16922"/>
                        <a:pt x="391932" y="15303"/>
                      </a:cubicBezTo>
                      <a:cubicBezTo>
                        <a:pt x="322215" y="-5128"/>
                        <a:pt x="248099" y="-5128"/>
                        <a:pt x="178382" y="15303"/>
                      </a:cubicBezTo>
                      <a:cubicBezTo>
                        <a:pt x="172571" y="16922"/>
                        <a:pt x="166761" y="18732"/>
                        <a:pt x="161046" y="20732"/>
                      </a:cubicBezTo>
                      <a:lnTo>
                        <a:pt x="-22" y="75977"/>
                      </a:lnTo>
                      <a:cubicBezTo>
                        <a:pt x="65839" y="233293"/>
                        <a:pt x="246760" y="307432"/>
                        <a:pt x="404076" y="241570"/>
                      </a:cubicBezTo>
                      <a:cubicBezTo>
                        <a:pt x="478874" y="210256"/>
                        <a:pt x="538354" y="150776"/>
                        <a:pt x="569669" y="75977"/>
                      </a:cubicBezTo>
                      <a:close/>
                    </a:path>
                  </a:pathLst>
                </a:custGeom>
                <a:no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grpSp>
        </p:grpSp>
        <p:grpSp>
          <p:nvGrpSpPr>
            <p:cNvPr id="510" name="그룹 509">
              <a:extLst>
                <a:ext uri="{FF2B5EF4-FFF2-40B4-BE49-F238E27FC236}">
                  <a16:creationId xmlns:a16="http://schemas.microsoft.com/office/drawing/2014/main" id="{9F4F046D-30D8-0FBF-B012-97F57E926CEE}"/>
                </a:ext>
              </a:extLst>
            </p:cNvPr>
            <p:cNvGrpSpPr/>
            <p:nvPr/>
          </p:nvGrpSpPr>
          <p:grpSpPr>
            <a:xfrm>
              <a:off x="5161886" y="2255909"/>
              <a:ext cx="3265034" cy="3576724"/>
              <a:chOff x="5161886" y="2035192"/>
              <a:chExt cx="3265034" cy="3576724"/>
            </a:xfrm>
          </p:grpSpPr>
          <p:grpSp>
            <p:nvGrpSpPr>
              <p:cNvPr id="495" name="그룹 494">
                <a:extLst>
                  <a:ext uri="{FF2B5EF4-FFF2-40B4-BE49-F238E27FC236}">
                    <a16:creationId xmlns:a16="http://schemas.microsoft.com/office/drawing/2014/main" id="{CAA91359-0BD6-80CB-5237-B548C02A834D}"/>
                  </a:ext>
                </a:extLst>
              </p:cNvPr>
              <p:cNvGrpSpPr/>
              <p:nvPr/>
            </p:nvGrpSpPr>
            <p:grpSpPr>
              <a:xfrm>
                <a:off x="5315093" y="2593345"/>
                <a:ext cx="2958623" cy="3018571"/>
                <a:chOff x="1094576" y="2810332"/>
                <a:chExt cx="2439124" cy="2488547"/>
              </a:xfrm>
            </p:grpSpPr>
            <p:sp>
              <p:nvSpPr>
                <p:cNvPr id="496" name="자유형: 도형 495">
                  <a:extLst>
                    <a:ext uri="{FF2B5EF4-FFF2-40B4-BE49-F238E27FC236}">
                      <a16:creationId xmlns:a16="http://schemas.microsoft.com/office/drawing/2014/main" id="{79C74155-8CB2-FA48-F49F-FF098867E13D}"/>
                    </a:ext>
                  </a:extLst>
                </p:cNvPr>
                <p:cNvSpPr/>
                <p:nvPr/>
              </p:nvSpPr>
              <p:spPr>
                <a:xfrm flipV="1">
                  <a:off x="1094576" y="3670914"/>
                  <a:ext cx="1185893" cy="1627965"/>
                </a:xfrm>
                <a:custGeom>
                  <a:avLst/>
                  <a:gdLst>
                    <a:gd name="connsiteX0" fmla="*/ -21 w 300228"/>
                    <a:gd name="connsiteY0" fmla="*/ 308590 h 412146"/>
                    <a:gd name="connsiteX1" fmla="*/ 17790 w 300228"/>
                    <a:gd name="connsiteY1" fmla="*/ 412126 h 412146"/>
                    <a:gd name="connsiteX2" fmla="*/ 160094 w 300228"/>
                    <a:gd name="connsiteY2" fmla="*/ 363168 h 412146"/>
                    <a:gd name="connsiteX3" fmla="*/ 193622 w 300228"/>
                    <a:gd name="connsiteY3" fmla="*/ 348118 h 412146"/>
                    <a:gd name="connsiteX4" fmla="*/ 299159 w 300228"/>
                    <a:gd name="connsiteY4" fmla="*/ 187432 h 412146"/>
                    <a:gd name="connsiteX5" fmla="*/ 300207 w 300228"/>
                    <a:gd name="connsiteY5" fmla="*/ 166572 h 412146"/>
                    <a:gd name="connsiteX6" fmla="*/ 300207 w 300228"/>
                    <a:gd name="connsiteY6" fmla="*/ -20 h 412146"/>
                    <a:gd name="connsiteX7" fmla="*/ -21 w 300228"/>
                    <a:gd name="connsiteY7" fmla="*/ 308590 h 412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228" h="412146">
                      <a:moveTo>
                        <a:pt x="-21" y="308590"/>
                      </a:moveTo>
                      <a:cubicBezTo>
                        <a:pt x="-60" y="343867"/>
                        <a:pt x="5964" y="378890"/>
                        <a:pt x="17790" y="412126"/>
                      </a:cubicBezTo>
                      <a:lnTo>
                        <a:pt x="160094" y="363168"/>
                      </a:lnTo>
                      <a:cubicBezTo>
                        <a:pt x="171699" y="359167"/>
                        <a:pt x="182921" y="354131"/>
                        <a:pt x="193622" y="348118"/>
                      </a:cubicBezTo>
                      <a:cubicBezTo>
                        <a:pt x="252970" y="315048"/>
                        <a:pt x="292387" y="255034"/>
                        <a:pt x="299159" y="187432"/>
                      </a:cubicBezTo>
                      <a:cubicBezTo>
                        <a:pt x="299826" y="180574"/>
                        <a:pt x="300207" y="173620"/>
                        <a:pt x="300207" y="166572"/>
                      </a:cubicBezTo>
                      <a:lnTo>
                        <a:pt x="300207" y="-20"/>
                      </a:lnTo>
                      <a:cubicBezTo>
                        <a:pt x="133070" y="4571"/>
                        <a:pt x="-33" y="141390"/>
                        <a:pt x="-21" y="308590"/>
                      </a:cubicBezTo>
                      <a:close/>
                    </a:path>
                  </a:pathLst>
                </a:custGeom>
                <a:solidFill>
                  <a:srgbClr val="30B8D8"/>
                </a:solidFill>
                <a:ln w="9525" cap="flat">
                  <a:noFill/>
                  <a:prstDash val="solid"/>
                  <a:miter/>
                </a:ln>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497" name="자유형: 도형 496">
                  <a:extLst>
                    <a:ext uri="{FF2B5EF4-FFF2-40B4-BE49-F238E27FC236}">
                      <a16:creationId xmlns:a16="http://schemas.microsoft.com/office/drawing/2014/main" id="{9F014BFD-042D-E04F-84B9-C6AFAACB05C6}"/>
                    </a:ext>
                  </a:extLst>
                </p:cNvPr>
                <p:cNvSpPr/>
                <p:nvPr/>
              </p:nvSpPr>
              <p:spPr>
                <a:xfrm flipV="1">
                  <a:off x="2347064" y="3670159"/>
                  <a:ext cx="1186636" cy="1628720"/>
                </a:xfrm>
                <a:custGeom>
                  <a:avLst/>
                  <a:gdLst>
                    <a:gd name="connsiteX0" fmla="*/ -22 w 300416"/>
                    <a:gd name="connsiteY0" fmla="*/ -20 h 412337"/>
                    <a:gd name="connsiteX1" fmla="*/ -22 w 300416"/>
                    <a:gd name="connsiteY1" fmla="*/ 166762 h 412337"/>
                    <a:gd name="connsiteX2" fmla="*/ 1026 w 300416"/>
                    <a:gd name="connsiteY2" fmla="*/ 187432 h 412337"/>
                    <a:gd name="connsiteX3" fmla="*/ 106563 w 300416"/>
                    <a:gd name="connsiteY3" fmla="*/ 348309 h 412337"/>
                    <a:gd name="connsiteX4" fmla="*/ 140186 w 300416"/>
                    <a:gd name="connsiteY4" fmla="*/ 363358 h 412337"/>
                    <a:gd name="connsiteX5" fmla="*/ 282395 w 300416"/>
                    <a:gd name="connsiteY5" fmla="*/ 412317 h 412337"/>
                    <a:gd name="connsiteX6" fmla="*/ 95163 w 300416"/>
                    <a:gd name="connsiteY6" fmla="*/ 17779 h 412337"/>
                    <a:gd name="connsiteX7" fmla="*/ -22 w 300416"/>
                    <a:gd name="connsiteY7" fmla="*/ -20 h 41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416" h="412337">
                      <a:moveTo>
                        <a:pt x="-22" y="-20"/>
                      </a:moveTo>
                      <a:lnTo>
                        <a:pt x="-22" y="166762"/>
                      </a:lnTo>
                      <a:cubicBezTo>
                        <a:pt x="-22" y="173716"/>
                        <a:pt x="-22" y="180669"/>
                        <a:pt x="1026" y="187432"/>
                      </a:cubicBezTo>
                      <a:cubicBezTo>
                        <a:pt x="7771" y="255092"/>
                        <a:pt x="47185" y="315176"/>
                        <a:pt x="106563" y="348309"/>
                      </a:cubicBezTo>
                      <a:cubicBezTo>
                        <a:pt x="117308" y="354300"/>
                        <a:pt x="128559" y="359336"/>
                        <a:pt x="140186" y="363358"/>
                      </a:cubicBezTo>
                      <a:lnTo>
                        <a:pt x="282395" y="412317"/>
                      </a:lnTo>
                      <a:cubicBezTo>
                        <a:pt x="339641" y="251665"/>
                        <a:pt x="255814" y="75025"/>
                        <a:pt x="95163" y="17779"/>
                      </a:cubicBezTo>
                      <a:cubicBezTo>
                        <a:pt x="64568" y="6878"/>
                        <a:pt x="32445" y="870"/>
                        <a:pt x="-22" y="-20"/>
                      </a:cubicBezTo>
                      <a:close/>
                    </a:path>
                  </a:pathLst>
                </a:custGeom>
                <a:solidFill>
                  <a:srgbClr val="FC7F18"/>
                </a:solidFill>
                <a:ln w="9525" cap="flat">
                  <a:noFill/>
                  <a:prstDash val="solid"/>
                  <a:miter/>
                </a:ln>
                <a:extLst>
                  <a:ext uri="{91240B29-F687-4F45-9708-019B960494DF}">
                    <a14:hiddenLine xmlns:a14="http://schemas.microsoft.com/office/drawing/2010/main" w="9525">
                      <a:solidFill>
                        <a:srgbClr val="000000"/>
                      </a:solidFill>
                      <a:round/>
                      <a:headEnd/>
                      <a:tailEnd/>
                    </a14:hiddenLine>
                  </a:ext>
                </a:extLst>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498" name="자유형: 도형 497">
                  <a:extLst>
                    <a:ext uri="{FF2B5EF4-FFF2-40B4-BE49-F238E27FC236}">
                      <a16:creationId xmlns:a16="http://schemas.microsoft.com/office/drawing/2014/main" id="{36EC44A2-E9DB-3E1E-FD22-A0AAC6CE9BD1}"/>
                    </a:ext>
                  </a:extLst>
                </p:cNvPr>
                <p:cNvSpPr/>
                <p:nvPr/>
              </p:nvSpPr>
              <p:spPr>
                <a:xfrm flipV="1">
                  <a:off x="1188636" y="2860561"/>
                  <a:ext cx="2250260" cy="1049216"/>
                </a:xfrm>
                <a:custGeom>
                  <a:avLst/>
                  <a:gdLst>
                    <a:gd name="connsiteX0" fmla="*/ 408696 w 569690"/>
                    <a:gd name="connsiteY0" fmla="*/ 20637 h 265626"/>
                    <a:gd name="connsiteX1" fmla="*/ 391932 w 569690"/>
                    <a:gd name="connsiteY1" fmla="*/ 15303 h 265626"/>
                    <a:gd name="connsiteX2" fmla="*/ 178382 w 569690"/>
                    <a:gd name="connsiteY2" fmla="*/ 15303 h 265626"/>
                    <a:gd name="connsiteX3" fmla="*/ 161046 w 569690"/>
                    <a:gd name="connsiteY3" fmla="*/ 20732 h 265626"/>
                    <a:gd name="connsiteX4" fmla="*/ -22 w 569690"/>
                    <a:gd name="connsiteY4" fmla="*/ 75977 h 265626"/>
                    <a:gd name="connsiteX5" fmla="*/ 404076 w 569690"/>
                    <a:gd name="connsiteY5" fmla="*/ 241570 h 265626"/>
                    <a:gd name="connsiteX6" fmla="*/ 569669 w 569690"/>
                    <a:gd name="connsiteY6" fmla="*/ 75977 h 26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9690" h="265626">
                      <a:moveTo>
                        <a:pt x="408696" y="20637"/>
                      </a:moveTo>
                      <a:cubicBezTo>
                        <a:pt x="403172" y="18732"/>
                        <a:pt x="397552" y="16922"/>
                        <a:pt x="391932" y="15303"/>
                      </a:cubicBezTo>
                      <a:cubicBezTo>
                        <a:pt x="322215" y="-5128"/>
                        <a:pt x="248099" y="-5128"/>
                        <a:pt x="178382" y="15303"/>
                      </a:cubicBezTo>
                      <a:cubicBezTo>
                        <a:pt x="172571" y="16922"/>
                        <a:pt x="166761" y="18732"/>
                        <a:pt x="161046" y="20732"/>
                      </a:cubicBezTo>
                      <a:lnTo>
                        <a:pt x="-22" y="75977"/>
                      </a:lnTo>
                      <a:cubicBezTo>
                        <a:pt x="65839" y="233293"/>
                        <a:pt x="246760" y="307432"/>
                        <a:pt x="404076" y="241570"/>
                      </a:cubicBezTo>
                      <a:cubicBezTo>
                        <a:pt x="478874" y="210256"/>
                        <a:pt x="538354" y="150776"/>
                        <a:pt x="569669" y="75977"/>
                      </a:cubicBezTo>
                      <a:close/>
                    </a:path>
                  </a:pathLst>
                </a:custGeom>
                <a:solidFill>
                  <a:srgbClr val="EE6C88"/>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atin typeface="Kim jung chul Gothic Regular" panose="020B0503000000000000" pitchFamily="50" charset="-127"/>
                    <a:ea typeface="Kim jung chul Gothic Regular" panose="020B0503000000000000" pitchFamily="50" charset="-127"/>
                  </a:endParaRPr>
                </a:p>
              </p:txBody>
            </p:sp>
            <p:grpSp>
              <p:nvGrpSpPr>
                <p:cNvPr id="499" name="그룹 498">
                  <a:extLst>
                    <a:ext uri="{FF2B5EF4-FFF2-40B4-BE49-F238E27FC236}">
                      <a16:creationId xmlns:a16="http://schemas.microsoft.com/office/drawing/2014/main" id="{ACB290E5-3FC3-FCAA-AEFD-C83A8C700151}"/>
                    </a:ext>
                  </a:extLst>
                </p:cNvPr>
                <p:cNvGrpSpPr/>
                <p:nvPr/>
              </p:nvGrpSpPr>
              <p:grpSpPr>
                <a:xfrm>
                  <a:off x="1833404" y="3599760"/>
                  <a:ext cx="960725" cy="958923"/>
                  <a:chOff x="52181" y="3669621"/>
                  <a:chExt cx="777299" cy="775841"/>
                </a:xfrm>
              </p:grpSpPr>
              <p:sp>
                <p:nvSpPr>
                  <p:cNvPr id="504" name="자유형: 도형 503">
                    <a:extLst>
                      <a:ext uri="{FF2B5EF4-FFF2-40B4-BE49-F238E27FC236}">
                        <a16:creationId xmlns:a16="http://schemas.microsoft.com/office/drawing/2014/main" id="{33167BE4-A972-6174-52E0-BCCE8DACE49D}"/>
                      </a:ext>
                    </a:extLst>
                  </p:cNvPr>
                  <p:cNvSpPr/>
                  <p:nvPr/>
                </p:nvSpPr>
                <p:spPr>
                  <a:xfrm flipV="1">
                    <a:off x="52181" y="3932096"/>
                    <a:ext cx="358261" cy="513366"/>
                  </a:xfrm>
                  <a:custGeom>
                    <a:avLst/>
                    <a:gdLst>
                      <a:gd name="connsiteX0" fmla="*/ 112116 w 112137"/>
                      <a:gd name="connsiteY0" fmla="*/ -20 h 160686"/>
                      <a:gd name="connsiteX1" fmla="*/ 6579 w 112137"/>
                      <a:gd name="connsiteY1" fmla="*/ 160666 h 160686"/>
                      <a:gd name="connsiteX2" fmla="*/ 82220 w 112137"/>
                      <a:gd name="connsiteY2" fmla="*/ 6173 h 160686"/>
                      <a:gd name="connsiteX3" fmla="*/ 112116 w 112137"/>
                      <a:gd name="connsiteY3" fmla="*/ -20 h 160686"/>
                    </a:gdLst>
                    <a:ahLst/>
                    <a:cxnLst>
                      <a:cxn ang="0">
                        <a:pos x="connsiteX0" y="connsiteY0"/>
                      </a:cxn>
                      <a:cxn ang="0">
                        <a:pos x="connsiteX1" y="connsiteY1"/>
                      </a:cxn>
                      <a:cxn ang="0">
                        <a:pos x="connsiteX2" y="connsiteY2"/>
                      </a:cxn>
                      <a:cxn ang="0">
                        <a:pos x="connsiteX3" y="connsiteY3"/>
                      </a:cxn>
                    </a:cxnLst>
                    <a:rect l="l" t="t" r="r" b="b"/>
                    <a:pathLst>
                      <a:path w="112137" h="160686">
                        <a:moveTo>
                          <a:pt x="112116" y="-20"/>
                        </a:moveTo>
                        <a:cubicBezTo>
                          <a:pt x="105344" y="67582"/>
                          <a:pt x="65927" y="127596"/>
                          <a:pt x="6579" y="160666"/>
                        </a:cubicBezTo>
                        <a:cubicBezTo>
                          <a:pt x="-15196" y="97117"/>
                          <a:pt x="18670" y="27947"/>
                          <a:pt x="82220" y="6173"/>
                        </a:cubicBezTo>
                        <a:cubicBezTo>
                          <a:pt x="91886" y="2861"/>
                          <a:pt x="101930" y="780"/>
                          <a:pt x="112116" y="-20"/>
                        </a:cubicBezTo>
                        <a:close/>
                      </a:path>
                    </a:pathLst>
                  </a:custGeom>
                  <a:solidFill>
                    <a:schemeClr val="tx1">
                      <a:alpha val="1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505" name="자유형: 도형 504">
                    <a:extLst>
                      <a:ext uri="{FF2B5EF4-FFF2-40B4-BE49-F238E27FC236}">
                        <a16:creationId xmlns:a16="http://schemas.microsoft.com/office/drawing/2014/main" id="{2FC43A18-F99B-4E15-C764-AEB1E07696A8}"/>
                      </a:ext>
                    </a:extLst>
                  </p:cNvPr>
                  <p:cNvSpPr/>
                  <p:nvPr/>
                </p:nvSpPr>
                <p:spPr>
                  <a:xfrm flipV="1">
                    <a:off x="471308" y="3931486"/>
                    <a:ext cx="358172" cy="513976"/>
                  </a:xfrm>
                  <a:custGeom>
                    <a:avLst/>
                    <a:gdLst>
                      <a:gd name="connsiteX0" fmla="*/ 112088 w 112109"/>
                      <a:gd name="connsiteY0" fmla="*/ 121138 h 160877"/>
                      <a:gd name="connsiteX1" fmla="*/ 105420 w 112109"/>
                      <a:gd name="connsiteY1" fmla="*/ 160857 h 160877"/>
                      <a:gd name="connsiteX2" fmla="*/ -22 w 112109"/>
                      <a:gd name="connsiteY2" fmla="*/ -20 h 160877"/>
                      <a:gd name="connsiteX3" fmla="*/ 112088 w 112109"/>
                      <a:gd name="connsiteY3" fmla="*/ 121138 h 160877"/>
                    </a:gdLst>
                    <a:ahLst/>
                    <a:cxnLst>
                      <a:cxn ang="0">
                        <a:pos x="connsiteX0" y="connsiteY0"/>
                      </a:cxn>
                      <a:cxn ang="0">
                        <a:pos x="connsiteX1" y="connsiteY1"/>
                      </a:cxn>
                      <a:cxn ang="0">
                        <a:pos x="connsiteX2" y="connsiteY2"/>
                      </a:cxn>
                      <a:cxn ang="0">
                        <a:pos x="connsiteX3" y="connsiteY3"/>
                      </a:cxn>
                    </a:cxnLst>
                    <a:rect l="l" t="t" r="r" b="b"/>
                    <a:pathLst>
                      <a:path w="112109" h="160877">
                        <a:moveTo>
                          <a:pt x="112088" y="121138"/>
                        </a:moveTo>
                        <a:cubicBezTo>
                          <a:pt x="112090" y="134656"/>
                          <a:pt x="109836" y="148080"/>
                          <a:pt x="105420" y="160857"/>
                        </a:cubicBezTo>
                        <a:cubicBezTo>
                          <a:pt x="46079" y="127701"/>
                          <a:pt x="6702" y="67621"/>
                          <a:pt x="-22" y="-20"/>
                        </a:cubicBezTo>
                        <a:cubicBezTo>
                          <a:pt x="63270" y="4858"/>
                          <a:pt x="112126" y="57658"/>
                          <a:pt x="112088" y="121138"/>
                        </a:cubicBezTo>
                        <a:close/>
                      </a:path>
                    </a:pathLst>
                  </a:custGeom>
                  <a:solidFill>
                    <a:schemeClr val="tx1">
                      <a:alpha val="1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506" name="자유형: 도형 505">
                    <a:extLst>
                      <a:ext uri="{FF2B5EF4-FFF2-40B4-BE49-F238E27FC236}">
                        <a16:creationId xmlns:a16="http://schemas.microsoft.com/office/drawing/2014/main" id="{9630D3FF-545F-F3EB-B226-7E3C261B01CB}"/>
                      </a:ext>
                    </a:extLst>
                  </p:cNvPr>
                  <p:cNvSpPr/>
                  <p:nvPr/>
                </p:nvSpPr>
                <p:spPr>
                  <a:xfrm flipV="1">
                    <a:off x="99746" y="3669621"/>
                    <a:ext cx="682260" cy="251175"/>
                  </a:xfrm>
                  <a:custGeom>
                    <a:avLst/>
                    <a:gdLst>
                      <a:gd name="connsiteX0" fmla="*/ 213529 w 213550"/>
                      <a:gd name="connsiteY0" fmla="*/ 15303 h 78619"/>
                      <a:gd name="connsiteX1" fmla="*/ 48298 w 213550"/>
                      <a:gd name="connsiteY1" fmla="*/ 63622 h 78619"/>
                      <a:gd name="connsiteX2" fmla="*/ -22 w 213550"/>
                      <a:gd name="connsiteY2" fmla="*/ 15303 h 78619"/>
                      <a:gd name="connsiteX3" fmla="*/ 213529 w 213550"/>
                      <a:gd name="connsiteY3" fmla="*/ 15303 h 78619"/>
                    </a:gdLst>
                    <a:ahLst/>
                    <a:cxnLst>
                      <a:cxn ang="0">
                        <a:pos x="connsiteX0" y="connsiteY0"/>
                      </a:cxn>
                      <a:cxn ang="0">
                        <a:pos x="connsiteX1" y="connsiteY1"/>
                      </a:cxn>
                      <a:cxn ang="0">
                        <a:pos x="connsiteX2" y="connsiteY2"/>
                      </a:cxn>
                      <a:cxn ang="0">
                        <a:pos x="connsiteX3" y="connsiteY3"/>
                      </a:cxn>
                    </a:cxnLst>
                    <a:rect l="l" t="t" r="r" b="b"/>
                    <a:pathLst>
                      <a:path w="213550" h="78619">
                        <a:moveTo>
                          <a:pt x="213529" y="15303"/>
                        </a:moveTo>
                        <a:cubicBezTo>
                          <a:pt x="181245" y="74273"/>
                          <a:pt x="107268" y="95906"/>
                          <a:pt x="48298" y="63622"/>
                        </a:cubicBezTo>
                        <a:cubicBezTo>
                          <a:pt x="27908" y="52460"/>
                          <a:pt x="11141" y="35692"/>
                          <a:pt x="-22" y="15303"/>
                        </a:cubicBezTo>
                        <a:cubicBezTo>
                          <a:pt x="69696" y="-5128"/>
                          <a:pt x="143812" y="-5128"/>
                          <a:pt x="213529" y="15303"/>
                        </a:cubicBezTo>
                        <a:close/>
                      </a:path>
                    </a:pathLst>
                  </a:custGeom>
                  <a:solidFill>
                    <a:schemeClr val="tx1">
                      <a:alpha val="1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atin typeface="Kim jung chul Gothic Regular" panose="020B0503000000000000" pitchFamily="50" charset="-127"/>
                      <a:ea typeface="Kim jung chul Gothic Regular" panose="020B0503000000000000" pitchFamily="50" charset="-127"/>
                    </a:endParaRPr>
                  </a:p>
                </p:txBody>
              </p:sp>
            </p:grpSp>
            <p:sp>
              <p:nvSpPr>
                <p:cNvPr id="500" name="TextBox 499">
                  <a:extLst>
                    <a:ext uri="{FF2B5EF4-FFF2-40B4-BE49-F238E27FC236}">
                      <a16:creationId xmlns:a16="http://schemas.microsoft.com/office/drawing/2014/main" id="{902C0B67-18B2-66B9-1586-5E115FEDD3AF}"/>
                    </a:ext>
                  </a:extLst>
                </p:cNvPr>
                <p:cNvSpPr txBox="1"/>
                <p:nvPr/>
              </p:nvSpPr>
              <p:spPr>
                <a:xfrm>
                  <a:off x="1819886" y="3092298"/>
                  <a:ext cx="988508" cy="304482"/>
                </a:xfrm>
                <a:prstGeom prst="rect">
                  <a:avLst/>
                </a:prstGeom>
                <a:noFill/>
              </p:spPr>
              <p:txBody>
                <a:bodyPr wrap="none" lIns="0" tIns="0" rIns="0" bIns="0" rtlCol="0" anchor="ctr">
                  <a:spAutoFit/>
                </a:bodyPr>
                <a:lstStyle/>
                <a:p>
                  <a:pPr algn="ctr"/>
                  <a:r>
                    <a:rPr lang="ko-KR" altLang="en-US" sz="24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미적 체험</a:t>
                  </a:r>
                </a:p>
              </p:txBody>
            </p:sp>
            <p:grpSp>
              <p:nvGrpSpPr>
                <p:cNvPr id="501" name="그룹 500">
                  <a:extLst>
                    <a:ext uri="{FF2B5EF4-FFF2-40B4-BE49-F238E27FC236}">
                      <a16:creationId xmlns:a16="http://schemas.microsoft.com/office/drawing/2014/main" id="{CA5C77B5-7602-D470-FA21-D854FE637D0C}"/>
                    </a:ext>
                  </a:extLst>
                </p:cNvPr>
                <p:cNvGrpSpPr/>
                <p:nvPr/>
              </p:nvGrpSpPr>
              <p:grpSpPr>
                <a:xfrm>
                  <a:off x="1428380" y="4406935"/>
                  <a:ext cx="1771519" cy="316358"/>
                  <a:chOff x="1445285" y="4406935"/>
                  <a:chExt cx="1771519" cy="316358"/>
                </a:xfrm>
              </p:grpSpPr>
              <p:sp>
                <p:nvSpPr>
                  <p:cNvPr id="502" name="TextBox 501">
                    <a:extLst>
                      <a:ext uri="{FF2B5EF4-FFF2-40B4-BE49-F238E27FC236}">
                        <a16:creationId xmlns:a16="http://schemas.microsoft.com/office/drawing/2014/main" id="{E0367169-A2C4-9350-D3C3-76792195FE4B}"/>
                      </a:ext>
                    </a:extLst>
                  </p:cNvPr>
                  <p:cNvSpPr txBox="1"/>
                  <p:nvPr/>
                </p:nvSpPr>
                <p:spPr>
                  <a:xfrm>
                    <a:off x="1445285" y="4406935"/>
                    <a:ext cx="415683" cy="276802"/>
                  </a:xfrm>
                  <a:prstGeom prst="rect">
                    <a:avLst/>
                  </a:prstGeom>
                  <a:noFill/>
                </p:spPr>
                <p:txBody>
                  <a:bodyPr wrap="none" lIns="0" tIns="0" rIns="0" bIns="0" rtlCol="0" anchor="ctr">
                    <a:spAutoFit/>
                  </a:bodyPr>
                  <a:lstStyle/>
                  <a:p>
                    <a:pPr algn="ctr"/>
                    <a:r>
                      <a:rPr lang="ko-KR" altLang="en-US" sz="24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표현</a:t>
                    </a:r>
                  </a:p>
                </p:txBody>
              </p:sp>
              <p:sp>
                <p:nvSpPr>
                  <p:cNvPr id="503" name="TextBox 502">
                    <a:extLst>
                      <a:ext uri="{FF2B5EF4-FFF2-40B4-BE49-F238E27FC236}">
                        <a16:creationId xmlns:a16="http://schemas.microsoft.com/office/drawing/2014/main" id="{26A5A7F8-78C8-522A-8343-D2650A85FE78}"/>
                      </a:ext>
                    </a:extLst>
                  </p:cNvPr>
                  <p:cNvSpPr txBox="1"/>
                  <p:nvPr/>
                </p:nvSpPr>
                <p:spPr>
                  <a:xfrm>
                    <a:off x="2801121" y="4446491"/>
                    <a:ext cx="415683" cy="276802"/>
                  </a:xfrm>
                  <a:prstGeom prst="rect">
                    <a:avLst/>
                  </a:prstGeom>
                  <a:noFill/>
                </p:spPr>
                <p:txBody>
                  <a:bodyPr wrap="none" lIns="0" tIns="0" rIns="0" bIns="0" rtlCol="0" anchor="ctr">
                    <a:spAutoFit/>
                  </a:bodyPr>
                  <a:lstStyle/>
                  <a:p>
                    <a:pPr algn="ctr"/>
                    <a:r>
                      <a:rPr lang="ko-KR" altLang="en-US" sz="24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감상</a:t>
                    </a:r>
                  </a:p>
                </p:txBody>
              </p:sp>
            </p:grpSp>
            <p:sp>
              <p:nvSpPr>
                <p:cNvPr id="513" name="자유형: 도형 512">
                  <a:extLst>
                    <a:ext uri="{FF2B5EF4-FFF2-40B4-BE49-F238E27FC236}">
                      <a16:creationId xmlns:a16="http://schemas.microsoft.com/office/drawing/2014/main" id="{097222F7-567C-67D8-A9DE-E7D1A40D6423}"/>
                    </a:ext>
                  </a:extLst>
                </p:cNvPr>
                <p:cNvSpPr/>
                <p:nvPr/>
              </p:nvSpPr>
              <p:spPr>
                <a:xfrm flipV="1">
                  <a:off x="1129014" y="2810332"/>
                  <a:ext cx="2369504" cy="1149675"/>
                </a:xfrm>
                <a:custGeom>
                  <a:avLst/>
                  <a:gdLst>
                    <a:gd name="connsiteX0" fmla="*/ 408696 w 569690"/>
                    <a:gd name="connsiteY0" fmla="*/ 20637 h 265626"/>
                    <a:gd name="connsiteX1" fmla="*/ 391932 w 569690"/>
                    <a:gd name="connsiteY1" fmla="*/ 15303 h 265626"/>
                    <a:gd name="connsiteX2" fmla="*/ 178382 w 569690"/>
                    <a:gd name="connsiteY2" fmla="*/ 15303 h 265626"/>
                    <a:gd name="connsiteX3" fmla="*/ 161046 w 569690"/>
                    <a:gd name="connsiteY3" fmla="*/ 20732 h 265626"/>
                    <a:gd name="connsiteX4" fmla="*/ -22 w 569690"/>
                    <a:gd name="connsiteY4" fmla="*/ 75977 h 265626"/>
                    <a:gd name="connsiteX5" fmla="*/ 404076 w 569690"/>
                    <a:gd name="connsiteY5" fmla="*/ 241570 h 265626"/>
                    <a:gd name="connsiteX6" fmla="*/ 569669 w 569690"/>
                    <a:gd name="connsiteY6" fmla="*/ 75977 h 26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9690" h="265626">
                      <a:moveTo>
                        <a:pt x="408696" y="20637"/>
                      </a:moveTo>
                      <a:cubicBezTo>
                        <a:pt x="403172" y="18732"/>
                        <a:pt x="397552" y="16922"/>
                        <a:pt x="391932" y="15303"/>
                      </a:cubicBezTo>
                      <a:cubicBezTo>
                        <a:pt x="322215" y="-5128"/>
                        <a:pt x="248099" y="-5128"/>
                        <a:pt x="178382" y="15303"/>
                      </a:cubicBezTo>
                      <a:cubicBezTo>
                        <a:pt x="172571" y="16922"/>
                        <a:pt x="166761" y="18732"/>
                        <a:pt x="161046" y="20732"/>
                      </a:cubicBezTo>
                      <a:lnTo>
                        <a:pt x="-22" y="75977"/>
                      </a:lnTo>
                      <a:cubicBezTo>
                        <a:pt x="65839" y="233293"/>
                        <a:pt x="246760" y="307432"/>
                        <a:pt x="404076" y="241570"/>
                      </a:cubicBezTo>
                      <a:cubicBezTo>
                        <a:pt x="478874" y="210256"/>
                        <a:pt x="538354" y="150776"/>
                        <a:pt x="569669" y="75977"/>
                      </a:cubicBezTo>
                      <a:close/>
                    </a:path>
                  </a:pathLst>
                </a:custGeom>
                <a:noFill/>
                <a:ln w="28575" cap="rnd">
                  <a:solidFill>
                    <a:srgbClr val="EE6C8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grpSp>
          <p:grpSp>
            <p:nvGrpSpPr>
              <p:cNvPr id="507" name="그룹 506">
                <a:extLst>
                  <a:ext uri="{FF2B5EF4-FFF2-40B4-BE49-F238E27FC236}">
                    <a16:creationId xmlns:a16="http://schemas.microsoft.com/office/drawing/2014/main" id="{8BF47823-95DF-0BE4-AAA0-2FB92CD0D582}"/>
                  </a:ext>
                </a:extLst>
              </p:cNvPr>
              <p:cNvGrpSpPr/>
              <p:nvPr/>
            </p:nvGrpSpPr>
            <p:grpSpPr>
              <a:xfrm>
                <a:off x="5161886" y="2035192"/>
                <a:ext cx="3265034" cy="454504"/>
                <a:chOff x="1141471" y="2607610"/>
                <a:chExt cx="2453068" cy="341475"/>
              </a:xfrm>
            </p:grpSpPr>
            <p:sp>
              <p:nvSpPr>
                <p:cNvPr id="508" name="사각형: 둥근 모서리 507">
                  <a:extLst>
                    <a:ext uri="{FF2B5EF4-FFF2-40B4-BE49-F238E27FC236}">
                      <a16:creationId xmlns:a16="http://schemas.microsoft.com/office/drawing/2014/main" id="{49827BD2-F07E-D40E-A9A4-2F7D0648B3E8}"/>
                    </a:ext>
                  </a:extLst>
                </p:cNvPr>
                <p:cNvSpPr/>
                <p:nvPr/>
              </p:nvSpPr>
              <p:spPr>
                <a:xfrm>
                  <a:off x="1141471" y="2607610"/>
                  <a:ext cx="2453068" cy="341475"/>
                </a:xfrm>
                <a:prstGeom prst="roundRect">
                  <a:avLst>
                    <a:gd name="adj" fmla="val 50000"/>
                  </a:avLst>
                </a:pr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solidFill>
                      <a:schemeClr val="bg1"/>
                    </a:solidFill>
                  </a:endParaRPr>
                </a:p>
              </p:txBody>
            </p:sp>
            <p:sp>
              <p:nvSpPr>
                <p:cNvPr id="509" name="TextBox 508">
                  <a:extLst>
                    <a:ext uri="{FF2B5EF4-FFF2-40B4-BE49-F238E27FC236}">
                      <a16:creationId xmlns:a16="http://schemas.microsoft.com/office/drawing/2014/main" id="{4D444129-52C4-0729-BBDE-BAE1BE71F6AE}"/>
                    </a:ext>
                  </a:extLst>
                </p:cNvPr>
                <p:cNvSpPr txBox="1"/>
                <p:nvPr/>
              </p:nvSpPr>
              <p:spPr>
                <a:xfrm>
                  <a:off x="1273242" y="2662729"/>
                  <a:ext cx="2189526" cy="231237"/>
                </a:xfrm>
                <a:prstGeom prst="rect">
                  <a:avLst/>
                </a:prstGeom>
                <a:noFill/>
              </p:spPr>
              <p:txBody>
                <a:bodyPr wrap="none" lIns="0" tIns="0" rIns="0" bIns="0" rtlCol="0" anchor="ctr">
                  <a:spAutoFit/>
                </a:bodyPr>
                <a:lstStyle/>
                <a:p>
                  <a:pPr algn="ctr"/>
                  <a:r>
                    <a:rPr lang="en-US" altLang="ko-KR" sz="20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2022 </a:t>
                  </a:r>
                  <a:r>
                    <a:rPr lang="ko-KR" altLang="en-US" sz="20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개정 미술과 교육과정</a:t>
                  </a:r>
                </a:p>
              </p:txBody>
            </p:sp>
          </p:grpSp>
        </p:grpSp>
        <p:cxnSp>
          <p:nvCxnSpPr>
            <p:cNvPr id="515" name="직선 화살표 연결선 514">
              <a:extLst>
                <a:ext uri="{FF2B5EF4-FFF2-40B4-BE49-F238E27FC236}">
                  <a16:creationId xmlns:a16="http://schemas.microsoft.com/office/drawing/2014/main" id="{7818E094-3974-2747-BDA6-24569CD23C72}"/>
                </a:ext>
              </a:extLst>
            </p:cNvPr>
            <p:cNvCxnSpPr>
              <a:cxnSpLocks/>
            </p:cNvCxnSpPr>
            <p:nvPr/>
          </p:nvCxnSpPr>
          <p:spPr>
            <a:xfrm>
              <a:off x="3373821" y="3815255"/>
              <a:ext cx="1860331" cy="0"/>
            </a:xfrm>
            <a:prstGeom prst="straightConnector1">
              <a:avLst/>
            </a:prstGeom>
            <a:ln w="34925" cap="rnd">
              <a:gradFill>
                <a:gsLst>
                  <a:gs pos="0">
                    <a:schemeClr val="bg1">
                      <a:lumMod val="65000"/>
                    </a:schemeClr>
                  </a:gs>
                  <a:gs pos="100000">
                    <a:srgbClr val="EE6C88"/>
                  </a:gs>
                </a:gsLst>
                <a:lin ang="0" scaled="0"/>
              </a:gradFill>
              <a:prstDash val="sysDash"/>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4014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 name="그룹 449">
            <a:extLst>
              <a:ext uri="{FF2B5EF4-FFF2-40B4-BE49-F238E27FC236}">
                <a16:creationId xmlns:a16="http://schemas.microsoft.com/office/drawing/2014/main" id="{AD8A12DD-33D2-C160-EB11-4BA1BB1E210C}"/>
              </a:ext>
            </a:extLst>
          </p:cNvPr>
          <p:cNvGrpSpPr/>
          <p:nvPr/>
        </p:nvGrpSpPr>
        <p:grpSpPr>
          <a:xfrm>
            <a:off x="474727" y="2048701"/>
            <a:ext cx="8212074" cy="3414141"/>
            <a:chOff x="474727" y="1935347"/>
            <a:chExt cx="8212074" cy="3414141"/>
          </a:xfrm>
        </p:grpSpPr>
        <p:sp>
          <p:nvSpPr>
            <p:cNvPr id="27" name="자유형: 도형 26">
              <a:extLst>
                <a:ext uri="{FF2B5EF4-FFF2-40B4-BE49-F238E27FC236}">
                  <a16:creationId xmlns:a16="http://schemas.microsoft.com/office/drawing/2014/main" id="{ACFD47E5-9122-A1D8-3557-FB86BF7A04E6}"/>
                </a:ext>
              </a:extLst>
            </p:cNvPr>
            <p:cNvSpPr/>
            <p:nvPr/>
          </p:nvSpPr>
          <p:spPr>
            <a:xfrm rot="16200000">
              <a:off x="3449371" y="3344278"/>
              <a:ext cx="1270658" cy="596280"/>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endParaRPr>
            </a:p>
          </p:txBody>
        </p:sp>
        <p:grpSp>
          <p:nvGrpSpPr>
            <p:cNvPr id="54" name="그룹 53">
              <a:extLst>
                <a:ext uri="{FF2B5EF4-FFF2-40B4-BE49-F238E27FC236}">
                  <a16:creationId xmlns:a16="http://schemas.microsoft.com/office/drawing/2014/main" id="{D509CD73-83AA-75CB-5852-5245BB877977}"/>
                </a:ext>
              </a:extLst>
            </p:cNvPr>
            <p:cNvGrpSpPr/>
            <p:nvPr/>
          </p:nvGrpSpPr>
          <p:grpSpPr>
            <a:xfrm>
              <a:off x="474727" y="2428098"/>
              <a:ext cx="3191242" cy="2428638"/>
              <a:chOff x="474727" y="2549127"/>
              <a:chExt cx="3191242" cy="2428638"/>
            </a:xfrm>
          </p:grpSpPr>
          <p:grpSp>
            <p:nvGrpSpPr>
              <p:cNvPr id="53" name="그룹 52">
                <a:extLst>
                  <a:ext uri="{FF2B5EF4-FFF2-40B4-BE49-F238E27FC236}">
                    <a16:creationId xmlns:a16="http://schemas.microsoft.com/office/drawing/2014/main" id="{9030E665-DE76-588E-7944-FD6BD204E60C}"/>
                  </a:ext>
                </a:extLst>
              </p:cNvPr>
              <p:cNvGrpSpPr/>
              <p:nvPr/>
            </p:nvGrpSpPr>
            <p:grpSpPr>
              <a:xfrm>
                <a:off x="474727" y="2549127"/>
                <a:ext cx="3191242" cy="458439"/>
                <a:chOff x="474727" y="2549127"/>
                <a:chExt cx="3191242" cy="458439"/>
              </a:xfrm>
            </p:grpSpPr>
            <p:grpSp>
              <p:nvGrpSpPr>
                <p:cNvPr id="52" name="그룹 51">
                  <a:extLst>
                    <a:ext uri="{FF2B5EF4-FFF2-40B4-BE49-F238E27FC236}">
                      <a16:creationId xmlns:a16="http://schemas.microsoft.com/office/drawing/2014/main" id="{90E0F416-41FB-A6C6-E320-BF0471FA59DF}"/>
                    </a:ext>
                  </a:extLst>
                </p:cNvPr>
                <p:cNvGrpSpPr/>
                <p:nvPr/>
              </p:nvGrpSpPr>
              <p:grpSpPr>
                <a:xfrm>
                  <a:off x="474727" y="2549127"/>
                  <a:ext cx="3191242" cy="458439"/>
                  <a:chOff x="474727" y="2549127"/>
                  <a:chExt cx="3191242" cy="458439"/>
                </a:xfrm>
              </p:grpSpPr>
              <p:sp>
                <p:nvSpPr>
                  <p:cNvPr id="51" name="자유형: 도형 50">
                    <a:extLst>
                      <a:ext uri="{FF2B5EF4-FFF2-40B4-BE49-F238E27FC236}">
                        <a16:creationId xmlns:a16="http://schemas.microsoft.com/office/drawing/2014/main" id="{BA98FD33-99F9-E9B6-5E84-5172E67A8649}"/>
                      </a:ext>
                    </a:extLst>
                  </p:cNvPr>
                  <p:cNvSpPr/>
                  <p:nvPr/>
                </p:nvSpPr>
                <p:spPr>
                  <a:xfrm>
                    <a:off x="728663" y="2549127"/>
                    <a:ext cx="2524125" cy="363985"/>
                  </a:xfrm>
                  <a:custGeom>
                    <a:avLst/>
                    <a:gdLst>
                      <a:gd name="connsiteX0" fmla="*/ 0 w 2524125"/>
                      <a:gd name="connsiteY0" fmla="*/ 0 h 363985"/>
                      <a:gd name="connsiteX1" fmla="*/ 2524125 w 2524125"/>
                      <a:gd name="connsiteY1" fmla="*/ 0 h 363985"/>
                      <a:gd name="connsiteX2" fmla="*/ 2524125 w 2524125"/>
                      <a:gd name="connsiteY2" fmla="*/ 363985 h 363985"/>
                      <a:gd name="connsiteX3" fmla="*/ 0 w 2524125"/>
                      <a:gd name="connsiteY3" fmla="*/ 363985 h 363985"/>
                      <a:gd name="connsiteX4" fmla="*/ 0 w 2524125"/>
                      <a:gd name="connsiteY4" fmla="*/ 0 h 363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125" h="363985">
                        <a:moveTo>
                          <a:pt x="0" y="0"/>
                        </a:moveTo>
                        <a:lnTo>
                          <a:pt x="2524125" y="0"/>
                        </a:lnTo>
                        <a:lnTo>
                          <a:pt x="2524125" y="363985"/>
                        </a:lnTo>
                        <a:lnTo>
                          <a:pt x="0" y="363985"/>
                        </a:lnTo>
                        <a:lnTo>
                          <a:pt x="0" y="0"/>
                        </a:ln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49" name="자유형: 도형 48">
                    <a:extLst>
                      <a:ext uri="{FF2B5EF4-FFF2-40B4-BE49-F238E27FC236}">
                        <a16:creationId xmlns:a16="http://schemas.microsoft.com/office/drawing/2014/main" id="{992CD45B-3F2B-7C61-9237-7B38C6BAAE9C}"/>
                      </a:ext>
                    </a:extLst>
                  </p:cNvPr>
                  <p:cNvSpPr/>
                  <p:nvPr/>
                </p:nvSpPr>
                <p:spPr>
                  <a:xfrm>
                    <a:off x="474727" y="2549127"/>
                    <a:ext cx="587311" cy="458439"/>
                  </a:xfrm>
                  <a:custGeom>
                    <a:avLst/>
                    <a:gdLst>
                      <a:gd name="connsiteX0" fmla="*/ 92335 w 587311"/>
                      <a:gd name="connsiteY0" fmla="*/ 0 h 458439"/>
                      <a:gd name="connsiteX1" fmla="*/ 587311 w 587311"/>
                      <a:gd name="connsiteY1" fmla="*/ 0 h 458439"/>
                      <a:gd name="connsiteX2" fmla="*/ 587311 w 587311"/>
                      <a:gd name="connsiteY2" fmla="*/ 363985 h 458439"/>
                      <a:gd name="connsiteX3" fmla="*/ 94454 w 587311"/>
                      <a:gd name="connsiteY3" fmla="*/ 363985 h 458439"/>
                      <a:gd name="connsiteX4" fmla="*/ 0 w 587311"/>
                      <a:gd name="connsiteY4" fmla="*/ 458439 h 458439"/>
                      <a:gd name="connsiteX5" fmla="*/ 0 w 587311"/>
                      <a:gd name="connsiteY5" fmla="*/ 92335 h 458439"/>
                      <a:gd name="connsiteX6" fmla="*/ 92335 w 587311"/>
                      <a:gd name="connsiteY6" fmla="*/ 0 h 45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7311" h="458439">
                        <a:moveTo>
                          <a:pt x="92335" y="0"/>
                        </a:moveTo>
                        <a:lnTo>
                          <a:pt x="587311" y="0"/>
                        </a:lnTo>
                        <a:lnTo>
                          <a:pt x="587311" y="363985"/>
                        </a:lnTo>
                        <a:lnTo>
                          <a:pt x="94454" y="363985"/>
                        </a:lnTo>
                        <a:cubicBezTo>
                          <a:pt x="42288" y="363985"/>
                          <a:pt x="0" y="406273"/>
                          <a:pt x="0" y="458439"/>
                        </a:cubicBezTo>
                        <a:lnTo>
                          <a:pt x="0" y="92335"/>
                        </a:lnTo>
                        <a:cubicBezTo>
                          <a:pt x="0" y="41340"/>
                          <a:pt x="41340" y="0"/>
                          <a:pt x="92335" y="0"/>
                        </a:cubicBez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48" name="자유형: 도형 47">
                    <a:extLst>
                      <a:ext uri="{FF2B5EF4-FFF2-40B4-BE49-F238E27FC236}">
                        <a16:creationId xmlns:a16="http://schemas.microsoft.com/office/drawing/2014/main" id="{A3F8B401-A795-E217-EAE5-91CF7D4C9BAF}"/>
                      </a:ext>
                    </a:extLst>
                  </p:cNvPr>
                  <p:cNvSpPr/>
                  <p:nvPr/>
                </p:nvSpPr>
                <p:spPr>
                  <a:xfrm>
                    <a:off x="2990850" y="2549127"/>
                    <a:ext cx="675119" cy="458439"/>
                  </a:xfrm>
                  <a:custGeom>
                    <a:avLst/>
                    <a:gdLst>
                      <a:gd name="connsiteX0" fmla="*/ 0 w 675119"/>
                      <a:gd name="connsiteY0" fmla="*/ 0 h 458439"/>
                      <a:gd name="connsiteX1" fmla="*/ 582784 w 675119"/>
                      <a:gd name="connsiteY1" fmla="*/ 0 h 458439"/>
                      <a:gd name="connsiteX2" fmla="*/ 675119 w 675119"/>
                      <a:gd name="connsiteY2" fmla="*/ 92335 h 458439"/>
                      <a:gd name="connsiteX3" fmla="*/ 675119 w 675119"/>
                      <a:gd name="connsiteY3" fmla="*/ 458439 h 458439"/>
                      <a:gd name="connsiteX4" fmla="*/ 580665 w 675119"/>
                      <a:gd name="connsiteY4" fmla="*/ 363985 h 458439"/>
                      <a:gd name="connsiteX5" fmla="*/ 0 w 675119"/>
                      <a:gd name="connsiteY5" fmla="*/ 363985 h 458439"/>
                      <a:gd name="connsiteX6" fmla="*/ 0 w 675119"/>
                      <a:gd name="connsiteY6" fmla="*/ 0 h 45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5119" h="458439">
                        <a:moveTo>
                          <a:pt x="0" y="0"/>
                        </a:moveTo>
                        <a:lnTo>
                          <a:pt x="582784" y="0"/>
                        </a:lnTo>
                        <a:cubicBezTo>
                          <a:pt x="633779" y="0"/>
                          <a:pt x="675119" y="41340"/>
                          <a:pt x="675119" y="92335"/>
                        </a:cubicBezTo>
                        <a:lnTo>
                          <a:pt x="675119" y="458439"/>
                        </a:lnTo>
                        <a:cubicBezTo>
                          <a:pt x="675119" y="406273"/>
                          <a:pt x="632831" y="363985"/>
                          <a:pt x="580665" y="363985"/>
                        </a:cubicBezTo>
                        <a:lnTo>
                          <a:pt x="0" y="363985"/>
                        </a:lnTo>
                        <a:lnTo>
                          <a:pt x="0" y="0"/>
                        </a:lnTo>
                        <a:close/>
                      </a:path>
                    </a:pathLst>
                  </a:custGeom>
                  <a:solidFill>
                    <a:srgbClr val="C4C4C4"/>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19" name="TextBox 18">
                  <a:extLst>
                    <a:ext uri="{FF2B5EF4-FFF2-40B4-BE49-F238E27FC236}">
                      <a16:creationId xmlns:a16="http://schemas.microsoft.com/office/drawing/2014/main" id="{4831E104-4713-4341-AC80-BE58D5B026CE}"/>
                    </a:ext>
                  </a:extLst>
                </p:cNvPr>
                <p:cNvSpPr txBox="1"/>
                <p:nvPr/>
              </p:nvSpPr>
              <p:spPr>
                <a:xfrm>
                  <a:off x="732643" y="2591821"/>
                  <a:ext cx="2675412" cy="276999"/>
                </a:xfrm>
                <a:prstGeom prst="rect">
                  <a:avLst/>
                </a:prstGeom>
                <a:noFill/>
              </p:spPr>
              <p:txBody>
                <a:bodyPr wrap="none" lIns="0" tIns="0" rIns="0" bIns="0" rtlCol="0" anchor="ctr">
                  <a:spAutoFit/>
                </a:bodyPr>
                <a:lstStyle/>
                <a:p>
                  <a:pPr algn="ctr"/>
                  <a:r>
                    <a:rPr lang="en-US" altLang="ko-KR"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2015 </a:t>
                  </a:r>
                  <a:r>
                    <a:rPr lang="ko-KR" altLang="en-US"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교육과정 </a:t>
                  </a:r>
                </a:p>
              </p:txBody>
            </p:sp>
          </p:grpSp>
          <p:sp>
            <p:nvSpPr>
              <p:cNvPr id="25" name="사각형: 둥근 모서리 24">
                <a:extLst>
                  <a:ext uri="{FF2B5EF4-FFF2-40B4-BE49-F238E27FC236}">
                    <a16:creationId xmlns:a16="http://schemas.microsoft.com/office/drawing/2014/main" id="{8E43DF60-786D-C629-EC5F-9CAA6C2DB425}"/>
                  </a:ext>
                </a:extLst>
              </p:cNvPr>
              <p:cNvSpPr/>
              <p:nvPr/>
            </p:nvSpPr>
            <p:spPr>
              <a:xfrm>
                <a:off x="512275" y="2966232"/>
                <a:ext cx="3116146" cy="2011533"/>
              </a:xfrm>
              <a:prstGeom prst="roundRect">
                <a:avLst>
                  <a:gd name="adj" fmla="val 5596"/>
                </a:avLst>
              </a:prstGeom>
              <a:solidFill>
                <a:schemeClr val="bg1"/>
              </a:solid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42" name="사각형: 둥근 모서리 41">
                <a:extLst>
                  <a:ext uri="{FF2B5EF4-FFF2-40B4-BE49-F238E27FC236}">
                    <a16:creationId xmlns:a16="http://schemas.microsoft.com/office/drawing/2014/main" id="{3007DD0B-2696-51CA-CD27-4808612AEE47}"/>
                  </a:ext>
                </a:extLst>
              </p:cNvPr>
              <p:cNvSpPr/>
              <p:nvPr/>
            </p:nvSpPr>
            <p:spPr>
              <a:xfrm>
                <a:off x="582695" y="3570877"/>
                <a:ext cx="2975307" cy="1345927"/>
              </a:xfrm>
              <a:prstGeom prst="roundRect">
                <a:avLst>
                  <a:gd name="adj" fmla="val 7719"/>
                </a:avLst>
              </a:prstGeom>
              <a:solidFill>
                <a:srgbClr val="ECECE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455" name="TextBox 454">
                <a:extLst>
                  <a:ext uri="{FF2B5EF4-FFF2-40B4-BE49-F238E27FC236}">
                    <a16:creationId xmlns:a16="http://schemas.microsoft.com/office/drawing/2014/main" id="{31AAD3D7-4F5C-6425-8A1D-55A6A0DF8458}"/>
                  </a:ext>
                </a:extLst>
              </p:cNvPr>
              <p:cNvSpPr txBox="1"/>
              <p:nvPr/>
            </p:nvSpPr>
            <p:spPr>
              <a:xfrm>
                <a:off x="1395484" y="3140610"/>
                <a:ext cx="1349729" cy="246221"/>
              </a:xfrm>
              <a:prstGeom prst="rect">
                <a:avLst/>
              </a:prstGeom>
              <a:noFill/>
            </p:spPr>
            <p:txBody>
              <a:bodyPr wrap="none" lIns="0" tIns="0" rIns="0" bIns="0" rtlCol="0" anchor="ctr">
                <a:spAutoFit/>
              </a:bodyPr>
              <a:lstStyle/>
              <a:p>
                <a:pPr algn="ctr"/>
                <a:r>
                  <a:rPr lang="ko-KR" altLang="en-US" sz="16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학교급별로 제시</a:t>
                </a:r>
              </a:p>
            </p:txBody>
          </p:sp>
          <p:sp>
            <p:nvSpPr>
              <p:cNvPr id="457" name="TextBox 456">
                <a:extLst>
                  <a:ext uri="{FF2B5EF4-FFF2-40B4-BE49-F238E27FC236}">
                    <a16:creationId xmlns:a16="http://schemas.microsoft.com/office/drawing/2014/main" id="{5B772A8B-DCBD-C9D3-E3D9-2E784AB0D763}"/>
                  </a:ext>
                </a:extLst>
              </p:cNvPr>
              <p:cNvSpPr txBox="1"/>
              <p:nvPr/>
            </p:nvSpPr>
            <p:spPr>
              <a:xfrm>
                <a:off x="1175071" y="3984795"/>
                <a:ext cx="1790555" cy="518091"/>
              </a:xfrm>
              <a:prstGeom prst="rect">
                <a:avLst/>
              </a:prstGeom>
              <a:noFill/>
            </p:spPr>
            <p:txBody>
              <a:bodyPr wrap="none" lIns="0" tIns="0" rIns="0" bIns="0" rtlCol="0" anchor="ctr">
                <a:spAutoFit/>
              </a:bodyPr>
              <a:lstStyle/>
              <a:p>
                <a:pPr algn="ctr">
                  <a:spcAft>
                    <a:spcPts val="200"/>
                  </a:spcAft>
                </a:pPr>
                <a:r>
                  <a:rPr lang="ko-KR" altLang="en-US" sz="1600"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초</a:t>
                </a:r>
                <a:r>
                  <a:rPr lang="en-US" altLang="ko-KR" sz="1600"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600"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중학교가 분리되어</a:t>
                </a:r>
                <a:endParaRPr lang="en-US" altLang="ko-KR" sz="1600"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200"/>
                  </a:spcAft>
                </a:pPr>
                <a:r>
                  <a:rPr lang="ko-KR" altLang="en-US" sz="1600" dirty="0">
                    <a:ln>
                      <a:solidFill>
                        <a:srgbClr val="189F98">
                          <a:alpha val="0"/>
                        </a:srgb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위계 및 일관성 부족</a:t>
                </a:r>
              </a:p>
            </p:txBody>
          </p:sp>
        </p:grpSp>
        <p:grpSp>
          <p:nvGrpSpPr>
            <p:cNvPr id="449" name="그룹 448">
              <a:extLst>
                <a:ext uri="{FF2B5EF4-FFF2-40B4-BE49-F238E27FC236}">
                  <a16:creationId xmlns:a16="http://schemas.microsoft.com/office/drawing/2014/main" id="{5AD2354F-22FC-1FEC-48B5-F8508265731F}"/>
                </a:ext>
              </a:extLst>
            </p:cNvPr>
            <p:cNvGrpSpPr/>
            <p:nvPr/>
          </p:nvGrpSpPr>
          <p:grpSpPr>
            <a:xfrm>
              <a:off x="4420996" y="1935347"/>
              <a:ext cx="4265805" cy="3414141"/>
              <a:chOff x="4420996" y="1935347"/>
              <a:chExt cx="4265805" cy="3414141"/>
            </a:xfrm>
          </p:grpSpPr>
          <p:grpSp>
            <p:nvGrpSpPr>
              <p:cNvPr id="448" name="그룹 447">
                <a:extLst>
                  <a:ext uri="{FF2B5EF4-FFF2-40B4-BE49-F238E27FC236}">
                    <a16:creationId xmlns:a16="http://schemas.microsoft.com/office/drawing/2014/main" id="{95BF6C7A-E24F-2D19-B886-56D66A532429}"/>
                  </a:ext>
                </a:extLst>
              </p:cNvPr>
              <p:cNvGrpSpPr/>
              <p:nvPr/>
            </p:nvGrpSpPr>
            <p:grpSpPr>
              <a:xfrm>
                <a:off x="4420996" y="1935347"/>
                <a:ext cx="4265805" cy="644466"/>
                <a:chOff x="4420996" y="1935347"/>
                <a:chExt cx="4265805" cy="644466"/>
              </a:xfrm>
            </p:grpSpPr>
            <p:grpSp>
              <p:nvGrpSpPr>
                <p:cNvPr id="63" name="그룹 62">
                  <a:extLst>
                    <a:ext uri="{FF2B5EF4-FFF2-40B4-BE49-F238E27FC236}">
                      <a16:creationId xmlns:a16="http://schemas.microsoft.com/office/drawing/2014/main" id="{DD8B143D-6F89-38E4-B41D-7B43531366FF}"/>
                    </a:ext>
                  </a:extLst>
                </p:cNvPr>
                <p:cNvGrpSpPr/>
                <p:nvPr/>
              </p:nvGrpSpPr>
              <p:grpSpPr>
                <a:xfrm>
                  <a:off x="4420996" y="1935347"/>
                  <a:ext cx="4265805" cy="644466"/>
                  <a:chOff x="4420996" y="1935347"/>
                  <a:chExt cx="4265805" cy="644466"/>
                </a:xfrm>
              </p:grpSpPr>
              <p:sp>
                <p:nvSpPr>
                  <p:cNvPr id="62" name="자유형: 도형 61">
                    <a:extLst>
                      <a:ext uri="{FF2B5EF4-FFF2-40B4-BE49-F238E27FC236}">
                        <a16:creationId xmlns:a16="http://schemas.microsoft.com/office/drawing/2014/main" id="{3F191851-7DDB-D6AF-7C40-CD5578B8D40D}"/>
                      </a:ext>
                    </a:extLst>
                  </p:cNvPr>
                  <p:cNvSpPr/>
                  <p:nvPr/>
                </p:nvSpPr>
                <p:spPr>
                  <a:xfrm>
                    <a:off x="4835451" y="1935347"/>
                    <a:ext cx="3001074" cy="511684"/>
                  </a:xfrm>
                  <a:custGeom>
                    <a:avLst/>
                    <a:gdLst>
                      <a:gd name="connsiteX0" fmla="*/ 0 w 3001074"/>
                      <a:gd name="connsiteY0" fmla="*/ 0 h 511684"/>
                      <a:gd name="connsiteX1" fmla="*/ 3001074 w 3001074"/>
                      <a:gd name="connsiteY1" fmla="*/ 0 h 511684"/>
                      <a:gd name="connsiteX2" fmla="*/ 3001074 w 3001074"/>
                      <a:gd name="connsiteY2" fmla="*/ 511684 h 511684"/>
                      <a:gd name="connsiteX3" fmla="*/ 0 w 3001074"/>
                      <a:gd name="connsiteY3" fmla="*/ 511684 h 511684"/>
                      <a:gd name="connsiteX4" fmla="*/ 0 w 3001074"/>
                      <a:gd name="connsiteY4" fmla="*/ 0 h 511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1074" h="511684">
                        <a:moveTo>
                          <a:pt x="0" y="0"/>
                        </a:moveTo>
                        <a:lnTo>
                          <a:pt x="3001074" y="0"/>
                        </a:lnTo>
                        <a:lnTo>
                          <a:pt x="3001074" y="511684"/>
                        </a:lnTo>
                        <a:lnTo>
                          <a:pt x="0" y="511684"/>
                        </a:lnTo>
                        <a:lnTo>
                          <a:pt x="0" y="0"/>
                        </a:lnTo>
                        <a:close/>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ln>
                        <a:solidFill>
                          <a:schemeClr val="bg1">
                            <a:alpha val="0"/>
                          </a:schemeClr>
                        </a:solidFill>
                      </a:ln>
                    </a:endParaRPr>
                  </a:p>
                </p:txBody>
              </p:sp>
              <p:sp>
                <p:nvSpPr>
                  <p:cNvPr id="60" name="자유형: 도형 59">
                    <a:extLst>
                      <a:ext uri="{FF2B5EF4-FFF2-40B4-BE49-F238E27FC236}">
                        <a16:creationId xmlns:a16="http://schemas.microsoft.com/office/drawing/2014/main" id="{12C7C0B7-86EE-D2BC-FB16-91280B82822D}"/>
                      </a:ext>
                    </a:extLst>
                  </p:cNvPr>
                  <p:cNvSpPr/>
                  <p:nvPr/>
                </p:nvSpPr>
                <p:spPr>
                  <a:xfrm>
                    <a:off x="4420996" y="1935347"/>
                    <a:ext cx="943093" cy="644466"/>
                  </a:xfrm>
                  <a:custGeom>
                    <a:avLst/>
                    <a:gdLst>
                      <a:gd name="connsiteX0" fmla="*/ 129803 w 943093"/>
                      <a:gd name="connsiteY0" fmla="*/ 0 h 644466"/>
                      <a:gd name="connsiteX1" fmla="*/ 943093 w 943093"/>
                      <a:gd name="connsiteY1" fmla="*/ 0 h 644466"/>
                      <a:gd name="connsiteX2" fmla="*/ 943093 w 943093"/>
                      <a:gd name="connsiteY2" fmla="*/ 511684 h 644466"/>
                      <a:gd name="connsiteX3" fmla="*/ 132782 w 943093"/>
                      <a:gd name="connsiteY3" fmla="*/ 511684 h 644466"/>
                      <a:gd name="connsiteX4" fmla="*/ 0 w 943093"/>
                      <a:gd name="connsiteY4" fmla="*/ 644466 h 644466"/>
                      <a:gd name="connsiteX5" fmla="*/ 0 w 943093"/>
                      <a:gd name="connsiteY5" fmla="*/ 129803 h 644466"/>
                      <a:gd name="connsiteX6" fmla="*/ 129803 w 943093"/>
                      <a:gd name="connsiteY6" fmla="*/ 0 h 64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093" h="644466">
                        <a:moveTo>
                          <a:pt x="129803" y="0"/>
                        </a:moveTo>
                        <a:lnTo>
                          <a:pt x="943093" y="0"/>
                        </a:lnTo>
                        <a:lnTo>
                          <a:pt x="943093" y="511684"/>
                        </a:lnTo>
                        <a:lnTo>
                          <a:pt x="132782" y="511684"/>
                        </a:lnTo>
                        <a:cubicBezTo>
                          <a:pt x="59448" y="511684"/>
                          <a:pt x="0" y="571132"/>
                          <a:pt x="0" y="644466"/>
                        </a:cubicBezTo>
                        <a:lnTo>
                          <a:pt x="0" y="129803"/>
                        </a:lnTo>
                        <a:cubicBezTo>
                          <a:pt x="0" y="58115"/>
                          <a:pt x="58115" y="0"/>
                          <a:pt x="129803" y="0"/>
                        </a:cubicBezTo>
                        <a:close/>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ln>
                        <a:solidFill>
                          <a:schemeClr val="bg1">
                            <a:alpha val="0"/>
                          </a:schemeClr>
                        </a:solidFill>
                      </a:ln>
                    </a:endParaRPr>
                  </a:p>
                </p:txBody>
              </p:sp>
              <p:sp>
                <p:nvSpPr>
                  <p:cNvPr id="59" name="자유형: 도형 58">
                    <a:extLst>
                      <a:ext uri="{FF2B5EF4-FFF2-40B4-BE49-F238E27FC236}">
                        <a16:creationId xmlns:a16="http://schemas.microsoft.com/office/drawing/2014/main" id="{C42AA40F-DBD9-8965-AD84-C9AE6311A04A}"/>
                      </a:ext>
                    </a:extLst>
                  </p:cNvPr>
                  <p:cNvSpPr/>
                  <p:nvPr/>
                </p:nvSpPr>
                <p:spPr>
                  <a:xfrm>
                    <a:off x="7307888" y="1935347"/>
                    <a:ext cx="1378913" cy="644466"/>
                  </a:xfrm>
                  <a:custGeom>
                    <a:avLst/>
                    <a:gdLst>
                      <a:gd name="connsiteX0" fmla="*/ 0 w 1378913"/>
                      <a:gd name="connsiteY0" fmla="*/ 0 h 644466"/>
                      <a:gd name="connsiteX1" fmla="*/ 1249110 w 1378913"/>
                      <a:gd name="connsiteY1" fmla="*/ 0 h 644466"/>
                      <a:gd name="connsiteX2" fmla="*/ 1378913 w 1378913"/>
                      <a:gd name="connsiteY2" fmla="*/ 129803 h 644466"/>
                      <a:gd name="connsiteX3" fmla="*/ 1378913 w 1378913"/>
                      <a:gd name="connsiteY3" fmla="*/ 644466 h 644466"/>
                      <a:gd name="connsiteX4" fmla="*/ 1246131 w 1378913"/>
                      <a:gd name="connsiteY4" fmla="*/ 511684 h 644466"/>
                      <a:gd name="connsiteX5" fmla="*/ 0 w 1378913"/>
                      <a:gd name="connsiteY5" fmla="*/ 511684 h 644466"/>
                      <a:gd name="connsiteX6" fmla="*/ 0 w 1378913"/>
                      <a:gd name="connsiteY6" fmla="*/ 0 h 64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8913" h="644466">
                        <a:moveTo>
                          <a:pt x="0" y="0"/>
                        </a:moveTo>
                        <a:lnTo>
                          <a:pt x="1249110" y="0"/>
                        </a:lnTo>
                        <a:cubicBezTo>
                          <a:pt x="1320798" y="0"/>
                          <a:pt x="1378913" y="58115"/>
                          <a:pt x="1378913" y="129803"/>
                        </a:cubicBezTo>
                        <a:lnTo>
                          <a:pt x="1378913" y="644466"/>
                        </a:lnTo>
                        <a:cubicBezTo>
                          <a:pt x="1378913" y="571132"/>
                          <a:pt x="1319465" y="511684"/>
                          <a:pt x="1246131" y="511684"/>
                        </a:cubicBezTo>
                        <a:lnTo>
                          <a:pt x="0" y="511684"/>
                        </a:lnTo>
                        <a:lnTo>
                          <a:pt x="0" y="0"/>
                        </a:lnTo>
                        <a:close/>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ln>
                        <a:solidFill>
                          <a:schemeClr val="bg1">
                            <a:alpha val="0"/>
                          </a:schemeClr>
                        </a:solidFill>
                      </a:ln>
                    </a:endParaRPr>
                  </a:p>
                </p:txBody>
              </p:sp>
            </p:grpSp>
            <p:sp>
              <p:nvSpPr>
                <p:cNvPr id="7" name="TextBox 6">
                  <a:extLst>
                    <a:ext uri="{FF2B5EF4-FFF2-40B4-BE49-F238E27FC236}">
                      <a16:creationId xmlns:a16="http://schemas.microsoft.com/office/drawing/2014/main" id="{77D1F11F-F9AB-CB90-6F84-5C4B8E1CF8B9}"/>
                    </a:ext>
                  </a:extLst>
                </p:cNvPr>
                <p:cNvSpPr txBox="1"/>
                <p:nvPr/>
              </p:nvSpPr>
              <p:spPr>
                <a:xfrm>
                  <a:off x="5059900" y="2036177"/>
                  <a:ext cx="2987997" cy="307777"/>
                </a:xfrm>
                <a:prstGeom prst="rect">
                  <a:avLst/>
                </a:prstGeom>
                <a:noFill/>
              </p:spPr>
              <p:txBody>
                <a:bodyPr wrap="none" lIns="0" tIns="0" rIns="0" bIns="0" rtlCol="0" anchor="ctr">
                  <a:spAutoFit/>
                </a:bodyPr>
                <a:lstStyle/>
                <a:p>
                  <a:pPr algn="ctr"/>
                  <a:r>
                    <a:rPr lang="en-US" altLang="ko-KR" sz="20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2022 </a:t>
                  </a:r>
                  <a:r>
                    <a:rPr lang="ko-KR" altLang="en-US" sz="20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개정 미술과 교육과정 </a:t>
                  </a:r>
                </a:p>
              </p:txBody>
            </p:sp>
          </p:grpSp>
          <p:sp>
            <p:nvSpPr>
              <p:cNvPr id="11" name="사각형: 둥근 모서리 10">
                <a:extLst>
                  <a:ext uri="{FF2B5EF4-FFF2-40B4-BE49-F238E27FC236}">
                    <a16:creationId xmlns:a16="http://schemas.microsoft.com/office/drawing/2014/main" id="{689F30AD-6F67-1512-238E-F74A589824AC}"/>
                  </a:ext>
                </a:extLst>
              </p:cNvPr>
              <p:cNvSpPr/>
              <p:nvPr/>
            </p:nvSpPr>
            <p:spPr>
              <a:xfrm>
                <a:off x="4457700" y="2521707"/>
                <a:ext cx="4192396" cy="2827781"/>
              </a:xfrm>
              <a:prstGeom prst="roundRect">
                <a:avLst>
                  <a:gd name="adj" fmla="val 5596"/>
                </a:avLst>
              </a:prstGeom>
              <a:solidFill>
                <a:schemeClr val="bg1"/>
              </a:solidFill>
              <a:ln w="25400"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000" dirty="0">
                  <a:latin typeface="Kim jung chul Gothic Bold" panose="020B0803000000000000" pitchFamily="50" charset="-127"/>
                  <a:ea typeface="Kim jung chul Gothic Bold" panose="020B0803000000000000" pitchFamily="50" charset="-127"/>
                </a:endParaRPr>
              </a:p>
            </p:txBody>
          </p:sp>
          <p:sp>
            <p:nvSpPr>
              <p:cNvPr id="57" name="사각형: 둥근 모서리 56">
                <a:extLst>
                  <a:ext uri="{FF2B5EF4-FFF2-40B4-BE49-F238E27FC236}">
                    <a16:creationId xmlns:a16="http://schemas.microsoft.com/office/drawing/2014/main" id="{BBB8D30C-514D-3569-3649-5EB70FB29614}"/>
                  </a:ext>
                </a:extLst>
              </p:cNvPr>
              <p:cNvSpPr/>
              <p:nvPr/>
            </p:nvSpPr>
            <p:spPr>
              <a:xfrm>
                <a:off x="4554642" y="3371707"/>
                <a:ext cx="3998512" cy="1889547"/>
              </a:xfrm>
              <a:prstGeom prst="roundRect">
                <a:avLst>
                  <a:gd name="adj" fmla="val 7709"/>
                </a:avLst>
              </a:prstGeom>
              <a:solidFill>
                <a:srgbClr val="FFD629">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accent1">
                        <a:shade val="50000"/>
                        <a:alpha val="0"/>
                      </a:schemeClr>
                    </a:solidFill>
                  </a:ln>
                </a:endParaRPr>
              </a:p>
            </p:txBody>
          </p:sp>
          <p:sp>
            <p:nvSpPr>
              <p:cNvPr id="458" name="TextBox 457">
                <a:extLst>
                  <a:ext uri="{FF2B5EF4-FFF2-40B4-BE49-F238E27FC236}">
                    <a16:creationId xmlns:a16="http://schemas.microsoft.com/office/drawing/2014/main" id="{991EA1F5-F58E-DF7B-D4FC-2A5D2E7C2E2D}"/>
                  </a:ext>
                </a:extLst>
              </p:cNvPr>
              <p:cNvSpPr txBox="1"/>
              <p:nvPr/>
            </p:nvSpPr>
            <p:spPr>
              <a:xfrm>
                <a:off x="5824532" y="2759242"/>
                <a:ext cx="1458733" cy="307777"/>
              </a:xfrm>
              <a:prstGeom prst="rect">
                <a:avLst/>
              </a:prstGeom>
              <a:noFill/>
            </p:spPr>
            <p:txBody>
              <a:bodyPr wrap="none" lIns="0" tIns="0" rIns="0" bIns="0" rtlCol="0" anchor="ctr">
                <a:spAutoFit/>
              </a:bodyPr>
              <a:lstStyle/>
              <a:p>
                <a:pPr algn="ctr"/>
                <a:r>
                  <a:rPr lang="ko-KR" altLang="en-US" sz="2000" dirty="0">
                    <a:ln>
                      <a:solidFill>
                        <a:srgbClr val="189F98">
                          <a:alpha val="0"/>
                        </a:srgbClr>
                      </a:solidFill>
                    </a:ln>
                    <a:solidFill>
                      <a:srgbClr val="E64F42"/>
                    </a:solidFill>
                    <a:latin typeface="Kim jung chul Gothic Bold" panose="020B0803000000000000" pitchFamily="50" charset="-127"/>
                    <a:ea typeface="Kim jung chul Gothic Bold" panose="020B0803000000000000" pitchFamily="50" charset="-127"/>
                  </a:rPr>
                  <a:t>영역별</a:t>
                </a:r>
                <a:r>
                  <a:rPr lang="ko-KR" altLang="en-US" sz="20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로 제시</a:t>
                </a:r>
              </a:p>
            </p:txBody>
          </p:sp>
          <p:sp>
            <p:nvSpPr>
              <p:cNvPr id="459" name="TextBox 458">
                <a:extLst>
                  <a:ext uri="{FF2B5EF4-FFF2-40B4-BE49-F238E27FC236}">
                    <a16:creationId xmlns:a16="http://schemas.microsoft.com/office/drawing/2014/main" id="{FAD4C105-D001-7EB5-281F-3C36967B132C}"/>
                  </a:ext>
                </a:extLst>
              </p:cNvPr>
              <p:cNvSpPr txBox="1"/>
              <p:nvPr/>
            </p:nvSpPr>
            <p:spPr>
              <a:xfrm>
                <a:off x="5012611" y="4141129"/>
                <a:ext cx="3082575" cy="641201"/>
              </a:xfrm>
              <a:prstGeom prst="rect">
                <a:avLst/>
              </a:prstGeom>
              <a:noFill/>
            </p:spPr>
            <p:txBody>
              <a:bodyPr wrap="none" lIns="0" tIns="0" rIns="0" bIns="0" rtlCol="0" anchor="ctr">
                <a:spAutoFit/>
              </a:bodyPr>
              <a:lstStyle>
                <a:defPPr>
                  <a:defRPr lang="ko-KR"/>
                </a:defPPr>
                <a:lvl1pPr algn="ctr">
                  <a:spcAft>
                    <a:spcPts val="200"/>
                  </a:spcAft>
                  <a:defRPr sz="1400">
                    <a:ln>
                      <a:solidFill>
                        <a:srgbClr val="189F98">
                          <a:alpha val="0"/>
                        </a:srgbClr>
                      </a:solidFill>
                    </a:ln>
                    <a:solidFill>
                      <a:schemeClr val="tx1">
                        <a:lumMod val="85000"/>
                        <a:lumOff val="15000"/>
                      </a:schemeClr>
                    </a:solidFill>
                    <a:latin typeface="엘리스 DX널리체  Medium" panose="020B0600000101010101" pitchFamily="50" charset="-127"/>
                    <a:ea typeface="엘리스 DX널리체  Medium" panose="020B0600000101010101" pitchFamily="50" charset="-127"/>
                  </a:defRPr>
                </a:lvl1pPr>
              </a:lstStyle>
              <a:p>
                <a:r>
                  <a:rPr lang="ko-KR" altLang="en-US" sz="2000" dirty="0">
                    <a:latin typeface="Kim jung chul Gothic Regular" panose="020B0503000000000000" pitchFamily="50" charset="-127"/>
                    <a:ea typeface="Kim jung chul Gothic Regular" panose="020B0503000000000000" pitchFamily="50" charset="-127"/>
                  </a:rPr>
                  <a:t>초</a:t>
                </a:r>
                <a:r>
                  <a:rPr lang="en-US" altLang="ko-KR" sz="2000" dirty="0">
                    <a:latin typeface="Kim jung chul Gothic Regular" panose="020B0503000000000000" pitchFamily="50" charset="-127"/>
                    <a:ea typeface="Kim jung chul Gothic Regular" panose="020B0503000000000000" pitchFamily="50" charset="-127"/>
                  </a:rPr>
                  <a:t>·</a:t>
                </a:r>
                <a:r>
                  <a:rPr lang="ko-KR" altLang="en-US" sz="2000" dirty="0">
                    <a:latin typeface="Kim jung chul Gothic Regular" panose="020B0503000000000000" pitchFamily="50" charset="-127"/>
                    <a:ea typeface="Kim jung chul Gothic Regular" panose="020B0503000000000000" pitchFamily="50" charset="-127"/>
                  </a:rPr>
                  <a:t>중학교를 함께 묶어 제시해</a:t>
                </a:r>
                <a:endParaRPr lang="en-US" altLang="ko-KR" sz="2000" dirty="0">
                  <a:latin typeface="Kim jung chul Gothic Regular" panose="020B0503000000000000" pitchFamily="50" charset="-127"/>
                  <a:ea typeface="Kim jung chul Gothic Regular" panose="020B0503000000000000" pitchFamily="50" charset="-127"/>
                </a:endParaRPr>
              </a:p>
              <a:p>
                <a:r>
                  <a:rPr lang="ko-KR" altLang="en-US" sz="2000" dirty="0">
                    <a:latin typeface="Kim jung chul Gothic Regular" panose="020B0503000000000000" pitchFamily="50" charset="-127"/>
                    <a:ea typeface="Kim jung chul Gothic Regular" panose="020B0503000000000000" pitchFamily="50" charset="-127"/>
                  </a:rPr>
                  <a:t>영역별 위계 및 일관성 강화</a:t>
                </a:r>
              </a:p>
            </p:txBody>
          </p:sp>
          <p:grpSp>
            <p:nvGrpSpPr>
              <p:cNvPr id="20" name="그룹 19">
                <a:extLst>
                  <a:ext uri="{FF2B5EF4-FFF2-40B4-BE49-F238E27FC236}">
                    <a16:creationId xmlns:a16="http://schemas.microsoft.com/office/drawing/2014/main" id="{4DDF0E77-54D0-BFF7-684D-F7BC92EA340E}"/>
                  </a:ext>
                </a:extLst>
              </p:cNvPr>
              <p:cNvGrpSpPr/>
              <p:nvPr/>
            </p:nvGrpSpPr>
            <p:grpSpPr>
              <a:xfrm>
                <a:off x="6110596" y="3665478"/>
                <a:ext cx="886604" cy="384500"/>
                <a:chOff x="6467069" y="3691317"/>
                <a:chExt cx="630683" cy="248648"/>
              </a:xfrm>
            </p:grpSpPr>
            <p:sp>
              <p:nvSpPr>
                <p:cNvPr id="5" name="사각형: 둥근 모서리 4">
                  <a:extLst>
                    <a:ext uri="{FF2B5EF4-FFF2-40B4-BE49-F238E27FC236}">
                      <a16:creationId xmlns:a16="http://schemas.microsoft.com/office/drawing/2014/main" id="{3E606B55-A798-7D3E-9E37-1663DC2B02F4}"/>
                    </a:ext>
                  </a:extLst>
                </p:cNvPr>
                <p:cNvSpPr/>
                <p:nvPr/>
              </p:nvSpPr>
              <p:spPr>
                <a:xfrm>
                  <a:off x="6467069" y="3691317"/>
                  <a:ext cx="630683" cy="248648"/>
                </a:xfrm>
                <a:prstGeom prst="roundRect">
                  <a:avLst>
                    <a:gd name="adj" fmla="val 50000"/>
                  </a:avLst>
                </a:prstGeom>
                <a:solidFill>
                  <a:srgbClr val="E64F42"/>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3200" dirty="0">
                    <a:ln>
                      <a:solidFill>
                        <a:schemeClr val="bg1">
                          <a:alpha val="0"/>
                        </a:schemeClr>
                      </a:solidFill>
                    </a:ln>
                  </a:endParaRPr>
                </a:p>
              </p:txBody>
            </p:sp>
            <p:sp>
              <p:nvSpPr>
                <p:cNvPr id="18" name="TextBox 17">
                  <a:extLst>
                    <a:ext uri="{FF2B5EF4-FFF2-40B4-BE49-F238E27FC236}">
                      <a16:creationId xmlns:a16="http://schemas.microsoft.com/office/drawing/2014/main" id="{14BFD2B9-71CE-B1F3-9AE7-1835A4DCF44D}"/>
                    </a:ext>
                  </a:extLst>
                </p:cNvPr>
                <p:cNvSpPr txBox="1"/>
                <p:nvPr/>
              </p:nvSpPr>
              <p:spPr>
                <a:xfrm>
                  <a:off x="6618207" y="3716124"/>
                  <a:ext cx="328405" cy="199033"/>
                </a:xfrm>
                <a:prstGeom prst="rect">
                  <a:avLst/>
                </a:prstGeom>
                <a:noFill/>
                <a:extLst>
                  <a:ext uri="{91240B29-F687-4F45-9708-019B960494DF}">
                    <a14:hiddenLine xmlns:a14="http://schemas.microsoft.com/office/drawing/2010/main" w="9525">
                      <a:solidFill>
                        <a:srgbClr val="000000"/>
                      </a:solidFill>
                      <a:round/>
                      <a:headEnd/>
                      <a:tailEnd/>
                    </a14:hiddenLine>
                  </a:ext>
                </a:extLst>
              </p:spPr>
              <p:txBody>
                <a:bodyPr wrap="none" lIns="0" tIns="0" rIns="0" bIns="0" rtlCol="0" anchor="ctr">
                  <a:spAutoFit/>
                </a:bodyPr>
                <a:lstStyle/>
                <a:p>
                  <a:pPr algn="ctr"/>
                  <a:r>
                    <a:rPr lang="ko-KR" altLang="en-US" sz="20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개선</a:t>
                  </a:r>
                </a:p>
              </p:txBody>
            </p:sp>
          </p:grpSp>
        </p:grpSp>
      </p:grpSp>
      <p:grpSp>
        <p:nvGrpSpPr>
          <p:cNvPr id="26" name="그룹 25">
            <a:extLst>
              <a:ext uri="{FF2B5EF4-FFF2-40B4-BE49-F238E27FC236}">
                <a16:creationId xmlns:a16="http://schemas.microsoft.com/office/drawing/2014/main" id="{FDD69048-3600-CD13-B3B7-AD2024ABD6B3}"/>
              </a:ext>
            </a:extLst>
          </p:cNvPr>
          <p:cNvGrpSpPr/>
          <p:nvPr/>
        </p:nvGrpSpPr>
        <p:grpSpPr>
          <a:xfrm>
            <a:off x="1301610" y="325438"/>
            <a:ext cx="3855223" cy="630793"/>
            <a:chOff x="1301610" y="279718"/>
            <a:chExt cx="3855223" cy="630793"/>
          </a:xfrm>
        </p:grpSpPr>
        <p:grpSp>
          <p:nvGrpSpPr>
            <p:cNvPr id="28" name="그룹 27">
              <a:extLst>
                <a:ext uri="{FF2B5EF4-FFF2-40B4-BE49-F238E27FC236}">
                  <a16:creationId xmlns:a16="http://schemas.microsoft.com/office/drawing/2014/main" id="{17EBAB3E-9E8B-4D64-BC50-BCB13C11FF34}"/>
                </a:ext>
              </a:extLst>
            </p:cNvPr>
            <p:cNvGrpSpPr/>
            <p:nvPr/>
          </p:nvGrpSpPr>
          <p:grpSpPr>
            <a:xfrm>
              <a:off x="1311617" y="279718"/>
              <a:ext cx="1777841" cy="200151"/>
              <a:chOff x="1136519" y="175286"/>
              <a:chExt cx="1777841" cy="200151"/>
            </a:xfrm>
          </p:grpSpPr>
          <p:grpSp>
            <p:nvGrpSpPr>
              <p:cNvPr id="30" name="그룹 29">
                <a:extLst>
                  <a:ext uri="{FF2B5EF4-FFF2-40B4-BE49-F238E27FC236}">
                    <a16:creationId xmlns:a16="http://schemas.microsoft.com/office/drawing/2014/main" id="{5E1DDFF9-2805-CEC5-91C6-02F66309DD6E}"/>
                  </a:ext>
                </a:extLst>
              </p:cNvPr>
              <p:cNvGrpSpPr/>
              <p:nvPr/>
            </p:nvGrpSpPr>
            <p:grpSpPr>
              <a:xfrm>
                <a:off x="1136519" y="175286"/>
                <a:ext cx="200152" cy="200151"/>
                <a:chOff x="1136519" y="175286"/>
                <a:chExt cx="200152" cy="200151"/>
              </a:xfrm>
            </p:grpSpPr>
            <p:sp>
              <p:nvSpPr>
                <p:cNvPr id="32" name="사각형: 둥근 모서리 31">
                  <a:extLst>
                    <a:ext uri="{FF2B5EF4-FFF2-40B4-BE49-F238E27FC236}">
                      <a16:creationId xmlns:a16="http://schemas.microsoft.com/office/drawing/2014/main" id="{5EC91C28-23EC-A794-BF41-787F8D89E20F}"/>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3" name="TextBox 32">
                  <a:extLst>
                    <a:ext uri="{FF2B5EF4-FFF2-40B4-BE49-F238E27FC236}">
                      <a16:creationId xmlns:a16="http://schemas.microsoft.com/office/drawing/2014/main" id="{A5D42C2D-5E27-A23D-EFF9-52FFB4C7A1E9}"/>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31" name="TextBox 30">
                <a:extLst>
                  <a:ext uri="{FF2B5EF4-FFF2-40B4-BE49-F238E27FC236}">
                    <a16:creationId xmlns:a16="http://schemas.microsoft.com/office/drawing/2014/main" id="{1DF67A3B-7671-1E6C-1103-4B9A641ED898}"/>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29" name="TextBox 28">
              <a:extLst>
                <a:ext uri="{FF2B5EF4-FFF2-40B4-BE49-F238E27FC236}">
                  <a16:creationId xmlns:a16="http://schemas.microsoft.com/office/drawing/2014/main" id="{F997FE42-E715-3A0D-EB6C-D31F6BC16EF0}"/>
                </a:ext>
              </a:extLst>
            </p:cNvPr>
            <p:cNvSpPr txBox="1"/>
            <p:nvPr/>
          </p:nvSpPr>
          <p:spPr>
            <a:xfrm>
              <a:off x="1301610" y="510401"/>
              <a:ext cx="3855223"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내용 체계의 주요 변화 </a:t>
              </a:r>
            </a:p>
          </p:txBody>
        </p:sp>
      </p:grpSp>
      <p:sp>
        <p:nvSpPr>
          <p:cNvPr id="35" name="TextBox 34">
            <a:extLst>
              <a:ext uri="{FF2B5EF4-FFF2-40B4-BE49-F238E27FC236}">
                <a16:creationId xmlns:a16="http://schemas.microsoft.com/office/drawing/2014/main" id="{F5906995-D996-5FC4-7118-10226B27B8BD}"/>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6" name="TextBox 35">
            <a:extLst>
              <a:ext uri="{FF2B5EF4-FFF2-40B4-BE49-F238E27FC236}">
                <a16:creationId xmlns:a16="http://schemas.microsoft.com/office/drawing/2014/main" id="{97698119-F25E-317E-3F20-0B39CFBBE4B1}"/>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37" name="그룹 36">
            <a:extLst>
              <a:ext uri="{FF2B5EF4-FFF2-40B4-BE49-F238E27FC236}">
                <a16:creationId xmlns:a16="http://schemas.microsoft.com/office/drawing/2014/main" id="{5A345D8F-C45A-3F85-2A70-B6C1E8975E9D}"/>
              </a:ext>
            </a:extLst>
          </p:cNvPr>
          <p:cNvGrpSpPr/>
          <p:nvPr/>
        </p:nvGrpSpPr>
        <p:grpSpPr>
          <a:xfrm>
            <a:off x="474728" y="1321061"/>
            <a:ext cx="4382149" cy="276999"/>
            <a:chOff x="474728" y="1359161"/>
            <a:chExt cx="4382149" cy="276999"/>
          </a:xfrm>
        </p:grpSpPr>
        <p:grpSp>
          <p:nvGrpSpPr>
            <p:cNvPr id="39" name="그래픽 141">
              <a:extLst>
                <a:ext uri="{FF2B5EF4-FFF2-40B4-BE49-F238E27FC236}">
                  <a16:creationId xmlns:a16="http://schemas.microsoft.com/office/drawing/2014/main" id="{7A00F854-863A-2780-DCE9-FCE44BABAA75}"/>
                </a:ext>
              </a:extLst>
            </p:cNvPr>
            <p:cNvGrpSpPr/>
            <p:nvPr/>
          </p:nvGrpSpPr>
          <p:grpSpPr>
            <a:xfrm>
              <a:off x="474728" y="1366181"/>
              <a:ext cx="244208" cy="262959"/>
              <a:chOff x="2536048" y="5888632"/>
              <a:chExt cx="485368" cy="522636"/>
            </a:xfrm>
            <a:solidFill>
              <a:schemeClr val="accent1"/>
            </a:solidFill>
          </p:grpSpPr>
          <p:sp>
            <p:nvSpPr>
              <p:cNvPr id="41" name="자유형: 도형 47">
                <a:extLst>
                  <a:ext uri="{FF2B5EF4-FFF2-40B4-BE49-F238E27FC236}">
                    <a16:creationId xmlns:a16="http://schemas.microsoft.com/office/drawing/2014/main" id="{4998BEDA-20C2-DAA7-AD7F-A925F60028E0}"/>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43" name="자유형: 도형 48">
                <a:extLst>
                  <a:ext uri="{FF2B5EF4-FFF2-40B4-BE49-F238E27FC236}">
                    <a16:creationId xmlns:a16="http://schemas.microsoft.com/office/drawing/2014/main" id="{A7402252-2119-6903-097D-B221F44DE6CF}"/>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40" name="TextBox 39">
              <a:extLst>
                <a:ext uri="{FF2B5EF4-FFF2-40B4-BE49-F238E27FC236}">
                  <a16:creationId xmlns:a16="http://schemas.microsoft.com/office/drawing/2014/main" id="{7392C968-33AF-0C65-E9DE-8B01DBA3D889}"/>
                </a:ext>
              </a:extLst>
            </p:cNvPr>
            <p:cNvSpPr txBox="1"/>
            <p:nvPr/>
          </p:nvSpPr>
          <p:spPr>
            <a:xfrm>
              <a:off x="778838" y="1359161"/>
              <a:ext cx="4078039"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공통 교육과정</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초</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중학교</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체계 일원화</a:t>
              </a:r>
            </a:p>
          </p:txBody>
        </p:sp>
      </p:grpSp>
    </p:spTree>
    <p:extLst>
      <p:ext uri="{BB962C8B-B14F-4D97-AF65-F5344CB8AC3E}">
        <p14:creationId xmlns:p14="http://schemas.microsoft.com/office/powerpoint/2010/main" val="86370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표 4">
            <a:extLst>
              <a:ext uri="{FF2B5EF4-FFF2-40B4-BE49-F238E27FC236}">
                <a16:creationId xmlns:a16="http://schemas.microsoft.com/office/drawing/2014/main" id="{30EA0063-F1DD-06D5-28E3-D124AE9ADB59}"/>
              </a:ext>
            </a:extLst>
          </p:cNvPr>
          <p:cNvGraphicFramePr>
            <a:graphicFrameLocks noGrp="1"/>
          </p:cNvGraphicFramePr>
          <p:nvPr>
            <p:extLst>
              <p:ext uri="{D42A27DB-BD31-4B8C-83A1-F6EECF244321}">
                <p14:modId xmlns:p14="http://schemas.microsoft.com/office/powerpoint/2010/main" val="806420992"/>
              </p:ext>
            </p:extLst>
          </p:nvPr>
        </p:nvGraphicFramePr>
        <p:xfrm>
          <a:off x="545674" y="2455713"/>
          <a:ext cx="8130015" cy="3710139"/>
        </p:xfrm>
        <a:graphic>
          <a:graphicData uri="http://schemas.openxmlformats.org/drawingml/2006/table">
            <a:tbl>
              <a:tblPr/>
              <a:tblGrid>
                <a:gridCol w="780443">
                  <a:extLst>
                    <a:ext uri="{9D8B030D-6E8A-4147-A177-3AD203B41FA5}">
                      <a16:colId xmlns:a16="http://schemas.microsoft.com/office/drawing/2014/main" val="836507838"/>
                    </a:ext>
                  </a:extLst>
                </a:gridCol>
                <a:gridCol w="944935">
                  <a:extLst>
                    <a:ext uri="{9D8B030D-6E8A-4147-A177-3AD203B41FA5}">
                      <a16:colId xmlns:a16="http://schemas.microsoft.com/office/drawing/2014/main" val="2691026405"/>
                    </a:ext>
                  </a:extLst>
                </a:gridCol>
                <a:gridCol w="3669100">
                  <a:extLst>
                    <a:ext uri="{9D8B030D-6E8A-4147-A177-3AD203B41FA5}">
                      <a16:colId xmlns:a16="http://schemas.microsoft.com/office/drawing/2014/main" val="554404111"/>
                    </a:ext>
                  </a:extLst>
                </a:gridCol>
                <a:gridCol w="1460773">
                  <a:extLst>
                    <a:ext uri="{9D8B030D-6E8A-4147-A177-3AD203B41FA5}">
                      <a16:colId xmlns:a16="http://schemas.microsoft.com/office/drawing/2014/main" val="4052239576"/>
                    </a:ext>
                  </a:extLst>
                </a:gridCol>
                <a:gridCol w="1274764">
                  <a:extLst>
                    <a:ext uri="{9D8B030D-6E8A-4147-A177-3AD203B41FA5}">
                      <a16:colId xmlns:a16="http://schemas.microsoft.com/office/drawing/2014/main" val="1005103280"/>
                    </a:ext>
                  </a:extLst>
                </a:gridCol>
              </a:tblGrid>
              <a:tr h="407657">
                <a:tc rowSpan="4">
                  <a:txBody>
                    <a:bodyPr/>
                    <a:lstStyle/>
                    <a:p>
                      <a:pPr marL="0" marR="0" indent="0" algn="ctr" defTabSz="914400" rtl="0" eaLnBrk="1" fontAlgn="base" latinLnBrk="0" hangingPunct="1">
                        <a:lnSpc>
                          <a:spcPct val="100000"/>
                        </a:lnSpc>
                        <a:spcBef>
                          <a:spcPts val="0"/>
                        </a:spcBef>
                        <a:spcAft>
                          <a:spcPts val="0"/>
                        </a:spcAft>
                      </a:pPr>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체험</a:t>
                      </a:r>
                    </a:p>
                  </a:txBody>
                  <a:tcPr marL="72000" marR="72000" marT="36000" marB="36000" anchor="ctr">
                    <a:lnL>
                      <a:noFill/>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alpha val="7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지각</a:t>
                      </a:r>
                      <a:endParaRPr lang="en-US" altLang="ko-KR"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감각을 통한 인식은 자신과 환경</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세계와의 관계를 깨닫는 </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바탕이 된다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endPar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자신과 환경</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4">
                  <a:txBody>
                    <a:bodyPr/>
                    <a:lstStyle/>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탐색하기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발견하기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상호 작용하기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활용하기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모색하기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관련짓기</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407657">
                <a:tc vMerge="1">
                  <a:txBody>
                    <a:bodyPr/>
                    <a:lstStyle/>
                    <a:p>
                      <a:pPr latinLnBrk="1"/>
                      <a:endParaRPr lang="ko-KR" altLang="en-US"/>
                    </a:p>
                  </a:txBody>
                  <a:tcPr>
                    <a:lnT w="12700" cap="flat" cmpd="sng" algn="ctr">
                      <a:solidFill>
                        <a:schemeClr val="bg1">
                          <a:lumMod val="85000"/>
                        </a:schemeClr>
                      </a:solidFill>
                      <a:prstDash val="solid"/>
                      <a:round/>
                      <a:headEnd type="none" w="med" len="med"/>
                      <a:tailEnd type="none" w="med" len="med"/>
                    </a:lnT>
                  </a:tcPr>
                </a:tc>
                <a:tc>
                  <a:txBody>
                    <a:bodyPr/>
                    <a:lstStyle/>
                    <a:p>
                      <a:pPr marL="0" marR="0" indent="0" algn="ctr" defTabSz="914400" rtl="0" eaLnBrk="1" fontAlgn="base" latinLnBrk="0" hangingPunct="1">
                        <a:lnSpc>
                          <a:spcPct val="100000"/>
                        </a:lnSpc>
                        <a:spcBef>
                          <a:spcPts val="0"/>
                        </a:spcBef>
                        <a:spcAft>
                          <a:spcPts val="0"/>
                        </a:spcAft>
                      </a:pPr>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소통</a:t>
                      </a:r>
                      <a:endParaRPr lang="en-US" altLang="ko-KR"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이미지는 느낌과 생각을 전달하고 상호 작용하는 도구로서 </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시각 문화를 형성한다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endPar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이미지와 시각 문화</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marL="0" marR="0" indent="0" algn="l" defTabSz="914400" rtl="0" eaLnBrk="1" fontAlgn="base" latinLnBrk="0" hangingPunct="1">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242777">
                <a:tc vMerge="1">
                  <a:txBody>
                    <a:bodyPr/>
                    <a:lstStyle/>
                    <a:p>
                      <a:pPr latinLnBrk="1"/>
                      <a:endParaRPr lang="ko-KR" altLang="en-US"/>
                    </a:p>
                  </a:txBody>
                  <a:tcPr>
                    <a:lnT w="12700" cap="flat" cmpd="sng" algn="ctr">
                      <a:solidFill>
                        <a:schemeClr val="bg1">
                          <a:lumMod val="85000"/>
                        </a:schemeClr>
                      </a:solidFill>
                      <a:prstDash val="solid"/>
                      <a:round/>
                      <a:headEnd type="none" w="med" len="med"/>
                      <a:tailEnd type="none" w="med" len="med"/>
                    </a:lnT>
                  </a:tcPr>
                </a:tc>
                <a:tc rowSpan="2">
                  <a:txBody>
                    <a:bodyPr/>
                    <a:lstStyle/>
                    <a:p>
                      <a:pPr algn="ctr" latinLnBrk="1"/>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연결</a:t>
                      </a:r>
                      <a:endParaRPr lang="ko-KR" altLang="en-US" dirty="0"/>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미술은 타 학습 영역</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다양한 분야와 연계되어 있고</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p>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삶의 문제 해결에 활용된다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endPar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미술과 다양한 분야</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marL="0" marR="0" indent="0" algn="l" defTabSz="914400" rtl="0" eaLnBrk="1" fontAlgn="base" latinLnBrk="0" hangingPunct="1">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0368307"/>
                  </a:ext>
                </a:extLst>
              </a:tr>
              <a:tr h="242777">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관련 직업</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extLst>
                  <a:ext uri="{0D108BD9-81ED-4DB2-BD59-A6C34878D82A}">
                    <a16:rowId xmlns:a16="http://schemas.microsoft.com/office/drawing/2014/main" val="1227708115"/>
                  </a:ext>
                </a:extLst>
              </a:tr>
              <a:tr h="407657">
                <a:tc rowSpan="4">
                  <a:txBody>
                    <a:bodyPr/>
                    <a:lstStyle/>
                    <a:p>
                      <a:pPr marL="0" marR="0" indent="0" algn="ctr" defTabSz="914400" rtl="0" eaLnBrk="1" fontAlgn="base" latinLnBrk="0" hangingPunct="1">
                        <a:lnSpc>
                          <a:spcPct val="100000"/>
                        </a:lnSpc>
                        <a:spcBef>
                          <a:spcPts val="0"/>
                        </a:spcBef>
                        <a:spcAft>
                          <a:spcPts val="0"/>
                        </a:spcAft>
                      </a:pPr>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표현</a:t>
                      </a:r>
                    </a:p>
                  </a:txBody>
                  <a:tcPr marL="72000" marR="72000" marT="36000" marB="3600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alpha val="7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발상</a:t>
                      </a:r>
                      <a:endParaRPr lang="en-US" altLang="ko-KR"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주제를 다양한 방식으로 탐색</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상상</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구상하는 것은 표현의 </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토대가 된다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endPar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주제와 의도</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4">
                  <a:txBody>
                    <a:bodyPr/>
                    <a:lstStyle/>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탐색하기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계획하기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점검하기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활용하기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표현하기</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659741182"/>
                  </a:ext>
                </a:extLst>
              </a:tr>
              <a:tr h="242777">
                <a:tc vMerge="1">
                  <a:txBody>
                    <a:bodyPr/>
                    <a:lstStyle/>
                    <a:p>
                      <a:pPr marL="0" marR="0" indent="0" algn="ctr" defTabSz="914400" rtl="0" eaLnBrk="1" fontAlgn="base" latinLnBrk="0" hangingPunct="1">
                        <a:lnSpc>
                          <a:spcPct val="100000"/>
                        </a:lnSpc>
                        <a:spcBef>
                          <a:spcPts val="0"/>
                        </a:spcBef>
                        <a:spcAft>
                          <a:spcPts val="0"/>
                        </a:spcAft>
                      </a:pPr>
                      <a:endParaRPr lang="ko-KR" altLang="en-US" sz="105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189F98"/>
                      </a:solidFill>
                      <a:prstDash val="solid"/>
                      <a:round/>
                      <a:headEnd type="none" w="med" len="med"/>
                      <a:tailEnd type="none" w="med" len="med"/>
                    </a:lnB>
                    <a:solidFill>
                      <a:schemeClr val="tx1">
                        <a:alpha val="7000"/>
                      </a:schemeClr>
                    </a:solidFill>
                  </a:tcPr>
                </a:tc>
                <a:tc rowSpan="3">
                  <a:txBody>
                    <a:bodyPr/>
                    <a:lstStyle/>
                    <a:p>
                      <a:pPr algn="ctr" latinLnBrk="1"/>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제작</a:t>
                      </a:r>
                      <a:endParaRPr lang="ko-KR" altLang="en-US" dirty="0"/>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3">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 제작은 주제나 아이디어에 적합한 조형 요소와 원리</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재료와 용구</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방법</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매체 등을 계획하고 표현하며 성찰하는 </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과정으로 이루어진다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과정과 점검</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marL="0" marR="0" indent="0" algn="l" defTabSz="914400" rtl="0" eaLnBrk="1" fontAlgn="base" latinLnBrk="0" hangingPunct="1">
                        <a:lnSpc>
                          <a:spcPct val="100000"/>
                        </a:lnSpc>
                        <a:spcBef>
                          <a:spcPts val="0"/>
                        </a:spcBef>
                        <a:spcAft>
                          <a:spcPts val="0"/>
                        </a:spcAft>
                      </a:pPr>
                      <a:endParaRPr lang="en-US" altLang="ko-KR"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65763955"/>
                  </a:ext>
                </a:extLst>
              </a:tr>
              <a:tr h="242777">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요소와 원리의 효과</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extLst>
                  <a:ext uri="{0D108BD9-81ED-4DB2-BD59-A6C34878D82A}">
                    <a16:rowId xmlns:a16="http://schemas.microsoft.com/office/drawing/2014/main" val="2486724733"/>
                  </a:ext>
                </a:extLst>
              </a:tr>
              <a:tr h="242777">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매체</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extLst>
                  <a:ext uri="{0D108BD9-81ED-4DB2-BD59-A6C34878D82A}">
                    <a16:rowId xmlns:a16="http://schemas.microsoft.com/office/drawing/2014/main" val="3467803507"/>
                  </a:ext>
                </a:extLst>
              </a:tr>
              <a:tr h="572539">
                <a:tc rowSpan="3">
                  <a:txBody>
                    <a:bodyPr/>
                    <a:lstStyle/>
                    <a:p>
                      <a:pPr marL="0" marR="0" indent="0" algn="ctr" defTabSz="914400" rtl="0" eaLnBrk="1" fontAlgn="base" latinLnBrk="0" hangingPunct="1">
                        <a:lnSpc>
                          <a:spcPct val="100000"/>
                        </a:lnSpc>
                        <a:spcBef>
                          <a:spcPts val="0"/>
                        </a:spcBef>
                        <a:spcAft>
                          <a:spcPts val="0"/>
                        </a:spcAft>
                      </a:pPr>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감상</a:t>
                      </a:r>
                    </a:p>
                  </a:txBody>
                  <a:tcPr marL="72000" marR="72000" marT="36000" marB="3600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tx1">
                        <a:alpha val="7000"/>
                      </a:schemeClr>
                    </a:solidFill>
                  </a:tcPr>
                </a:tc>
                <a:tc>
                  <a:txBody>
                    <a:bodyPr/>
                    <a:lstStyle/>
                    <a:p>
                      <a:pPr marL="0" algn="ctr" defTabSz="914400" rtl="0" eaLnBrk="1" latinLnBrk="1" hangingPunct="1"/>
                      <a:r>
                        <a:rPr lang="ko-KR" altLang="en-US" sz="12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rPr>
                        <a:t>이해</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작품은 시대와 지역에 배경을 반영하고 있어 미술 작품에 대한 이해는 시대적 변천</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맥락 등을 바탕으로 작품의 특징을 파악하는 활동으로 이루어진다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미술의 변천과 맥락</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3">
                  <a:txBody>
                    <a:bodyPr/>
                    <a:lstStyle/>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설명하기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이해하기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해석하기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활용하기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전시 기획하기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75055183"/>
                  </a:ext>
                </a:extLst>
              </a:tr>
              <a:tr h="350372">
                <a:tc vMerge="1">
                  <a:txBody>
                    <a:bodyPr/>
                    <a:lstStyle/>
                    <a:p>
                      <a:pPr marL="0" marR="0" indent="0" algn="ctr" defTabSz="914400" rtl="0" eaLnBrk="1" fontAlgn="base" latinLnBrk="0" hangingPunct="1">
                        <a:lnSpc>
                          <a:spcPct val="100000"/>
                        </a:lnSpc>
                        <a:spcBef>
                          <a:spcPts val="0"/>
                        </a:spcBef>
                        <a:spcAft>
                          <a:spcPts val="0"/>
                        </a:spcAft>
                      </a:pPr>
                      <a:endParaRPr lang="ko-KR" altLang="en-US" sz="105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189F98"/>
                      </a:solidFill>
                      <a:prstDash val="solid"/>
                      <a:round/>
                      <a:headEnd type="none" w="med" len="med"/>
                      <a:tailEnd type="none" w="med" len="med"/>
                    </a:lnB>
                    <a:solidFill>
                      <a:schemeClr val="tx1">
                        <a:alpha val="7000"/>
                      </a:schemeClr>
                    </a:solidFill>
                  </a:tcPr>
                </a:tc>
                <a:tc rowSpan="2">
                  <a:txBody>
                    <a:bodyPr/>
                    <a:lstStyle/>
                    <a:p>
                      <a:pPr marL="0" algn="ctr" defTabSz="914400" rtl="0" eaLnBrk="1" latinLnBrk="1" hangingPunct="1"/>
                      <a:r>
                        <a:rPr lang="ko-KR" altLang="en-US" sz="12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rPr>
                        <a:t>비평</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rowSpan="2">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작품의 가치 판단은 다양한 관점과 방법을 활용한 </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비평 활동으로 이루어진다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 해석</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marL="0" marR="0" indent="0" algn="l" defTabSz="914400" rtl="0" eaLnBrk="1" fontAlgn="base" latinLnBrk="0" hangingPunct="1">
                        <a:lnSpc>
                          <a:spcPct val="100000"/>
                        </a:lnSpc>
                        <a:spcBef>
                          <a:spcPts val="0"/>
                        </a:spcBef>
                        <a:spcAft>
                          <a:spcPts val="0"/>
                        </a:spcAft>
                      </a:pPr>
                      <a:endParaRPr lang="en-US" altLang="ko-KR"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9050" cap="flat" cmpd="sng" algn="ctr">
                      <a:solidFill>
                        <a:srgbClr val="189F98"/>
                      </a:solidFill>
                      <a:prstDash val="solid"/>
                      <a:round/>
                      <a:headEnd type="none" w="med" len="med"/>
                      <a:tailEnd type="none" w="med" len="med"/>
                    </a:lnB>
                    <a:noFill/>
                  </a:tcPr>
                </a:tc>
                <a:extLst>
                  <a:ext uri="{0D108BD9-81ED-4DB2-BD59-A6C34878D82A}">
                    <a16:rowId xmlns:a16="http://schemas.microsoft.com/office/drawing/2014/main" val="3333623611"/>
                  </a:ext>
                </a:extLst>
              </a:tr>
              <a:tr h="350372">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 전시</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extLst>
                  <a:ext uri="{0D108BD9-81ED-4DB2-BD59-A6C34878D82A}">
                    <a16:rowId xmlns:a16="http://schemas.microsoft.com/office/drawing/2014/main" val="1647188614"/>
                  </a:ext>
                </a:extLst>
              </a:tr>
            </a:tbl>
          </a:graphicData>
        </a:graphic>
      </p:graphicFrame>
      <p:grpSp>
        <p:nvGrpSpPr>
          <p:cNvPr id="3" name="그룹 2">
            <a:extLst>
              <a:ext uri="{FF2B5EF4-FFF2-40B4-BE49-F238E27FC236}">
                <a16:creationId xmlns:a16="http://schemas.microsoft.com/office/drawing/2014/main" id="{4225CC6F-75BB-9A05-BFCE-0AB0C667200B}"/>
              </a:ext>
            </a:extLst>
          </p:cNvPr>
          <p:cNvGrpSpPr/>
          <p:nvPr/>
        </p:nvGrpSpPr>
        <p:grpSpPr>
          <a:xfrm>
            <a:off x="1301610" y="325438"/>
            <a:ext cx="3855223" cy="630793"/>
            <a:chOff x="1301610" y="279718"/>
            <a:chExt cx="3855223" cy="630793"/>
          </a:xfrm>
        </p:grpSpPr>
        <p:grpSp>
          <p:nvGrpSpPr>
            <p:cNvPr id="4" name="그룹 3">
              <a:extLst>
                <a:ext uri="{FF2B5EF4-FFF2-40B4-BE49-F238E27FC236}">
                  <a16:creationId xmlns:a16="http://schemas.microsoft.com/office/drawing/2014/main" id="{4FFC48CC-19BC-2E49-1055-E7965AB19016}"/>
                </a:ext>
              </a:extLst>
            </p:cNvPr>
            <p:cNvGrpSpPr/>
            <p:nvPr/>
          </p:nvGrpSpPr>
          <p:grpSpPr>
            <a:xfrm>
              <a:off x="1311617" y="279718"/>
              <a:ext cx="1777841" cy="200151"/>
              <a:chOff x="1136519" y="175286"/>
              <a:chExt cx="1777841" cy="200151"/>
            </a:xfrm>
          </p:grpSpPr>
          <p:grpSp>
            <p:nvGrpSpPr>
              <p:cNvPr id="7" name="그룹 6">
                <a:extLst>
                  <a:ext uri="{FF2B5EF4-FFF2-40B4-BE49-F238E27FC236}">
                    <a16:creationId xmlns:a16="http://schemas.microsoft.com/office/drawing/2014/main" id="{9EDC3950-B63A-C4FE-A093-C65471520D6B}"/>
                  </a:ext>
                </a:extLst>
              </p:cNvPr>
              <p:cNvGrpSpPr/>
              <p:nvPr/>
            </p:nvGrpSpPr>
            <p:grpSpPr>
              <a:xfrm>
                <a:off x="1136519" y="175286"/>
                <a:ext cx="200152" cy="200151"/>
                <a:chOff x="1136519" y="175286"/>
                <a:chExt cx="200152" cy="200151"/>
              </a:xfrm>
            </p:grpSpPr>
            <p:sp>
              <p:nvSpPr>
                <p:cNvPr id="18" name="사각형: 둥근 모서리 17">
                  <a:extLst>
                    <a:ext uri="{FF2B5EF4-FFF2-40B4-BE49-F238E27FC236}">
                      <a16:creationId xmlns:a16="http://schemas.microsoft.com/office/drawing/2014/main" id="{25D7F75A-34E0-75E2-912D-629B2CB79622}"/>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0" name="TextBox 19">
                  <a:extLst>
                    <a:ext uri="{FF2B5EF4-FFF2-40B4-BE49-F238E27FC236}">
                      <a16:creationId xmlns:a16="http://schemas.microsoft.com/office/drawing/2014/main" id="{D6391C89-CD43-4E6D-3BAC-BAF4F5817BE8}"/>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4" name="TextBox 13">
                <a:extLst>
                  <a:ext uri="{FF2B5EF4-FFF2-40B4-BE49-F238E27FC236}">
                    <a16:creationId xmlns:a16="http://schemas.microsoft.com/office/drawing/2014/main" id="{582DE218-61B8-2E54-B052-6FA110FD48F6}"/>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6" name="TextBox 5">
              <a:extLst>
                <a:ext uri="{FF2B5EF4-FFF2-40B4-BE49-F238E27FC236}">
                  <a16:creationId xmlns:a16="http://schemas.microsoft.com/office/drawing/2014/main" id="{24D29F4F-6E13-9D30-D90F-F503089FF202}"/>
                </a:ext>
              </a:extLst>
            </p:cNvPr>
            <p:cNvSpPr txBox="1"/>
            <p:nvPr/>
          </p:nvSpPr>
          <p:spPr>
            <a:xfrm>
              <a:off x="1301610" y="510401"/>
              <a:ext cx="3855223"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내용 체계의 주요 변화 </a:t>
              </a:r>
            </a:p>
          </p:txBody>
        </p:sp>
      </p:grpSp>
      <p:sp>
        <p:nvSpPr>
          <p:cNvPr id="33" name="TextBox 32">
            <a:extLst>
              <a:ext uri="{FF2B5EF4-FFF2-40B4-BE49-F238E27FC236}">
                <a16:creationId xmlns:a16="http://schemas.microsoft.com/office/drawing/2014/main" id="{DFB5978B-A14E-BAB3-7D67-7A16F8025B56}"/>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4" name="TextBox 33">
            <a:extLst>
              <a:ext uri="{FF2B5EF4-FFF2-40B4-BE49-F238E27FC236}">
                <a16:creationId xmlns:a16="http://schemas.microsoft.com/office/drawing/2014/main" id="{2F9C5596-5A35-1587-516F-B3C11CFC84B8}"/>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36" name="그룹 35">
            <a:extLst>
              <a:ext uri="{FF2B5EF4-FFF2-40B4-BE49-F238E27FC236}">
                <a16:creationId xmlns:a16="http://schemas.microsoft.com/office/drawing/2014/main" id="{00304044-7097-8D9A-F369-77C28CCEE0E8}"/>
              </a:ext>
            </a:extLst>
          </p:cNvPr>
          <p:cNvGrpSpPr/>
          <p:nvPr/>
        </p:nvGrpSpPr>
        <p:grpSpPr>
          <a:xfrm>
            <a:off x="474728" y="1321061"/>
            <a:ext cx="3947736" cy="276999"/>
            <a:chOff x="474728" y="1359161"/>
            <a:chExt cx="3947736" cy="276999"/>
          </a:xfrm>
        </p:grpSpPr>
        <p:grpSp>
          <p:nvGrpSpPr>
            <p:cNvPr id="38" name="그래픽 141">
              <a:extLst>
                <a:ext uri="{FF2B5EF4-FFF2-40B4-BE49-F238E27FC236}">
                  <a16:creationId xmlns:a16="http://schemas.microsoft.com/office/drawing/2014/main" id="{11771DFD-8357-8893-DFFF-E7F2986FCF5E}"/>
                </a:ext>
              </a:extLst>
            </p:cNvPr>
            <p:cNvGrpSpPr/>
            <p:nvPr/>
          </p:nvGrpSpPr>
          <p:grpSpPr>
            <a:xfrm>
              <a:off x="474728" y="1366181"/>
              <a:ext cx="244208" cy="262959"/>
              <a:chOff x="2536048" y="5888632"/>
              <a:chExt cx="485368" cy="522636"/>
            </a:xfrm>
            <a:solidFill>
              <a:schemeClr val="accent1"/>
            </a:solidFill>
          </p:grpSpPr>
          <p:sp>
            <p:nvSpPr>
              <p:cNvPr id="43" name="자유형: 도형 47">
                <a:extLst>
                  <a:ext uri="{FF2B5EF4-FFF2-40B4-BE49-F238E27FC236}">
                    <a16:creationId xmlns:a16="http://schemas.microsoft.com/office/drawing/2014/main" id="{2E002902-1C5D-65AD-0044-5576230ABFB2}"/>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44" name="자유형: 도형 48">
                <a:extLst>
                  <a:ext uri="{FF2B5EF4-FFF2-40B4-BE49-F238E27FC236}">
                    <a16:creationId xmlns:a16="http://schemas.microsoft.com/office/drawing/2014/main" id="{9474C8FD-6837-8BC8-1B05-1F45D8982F7C}"/>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42" name="TextBox 41">
              <a:extLst>
                <a:ext uri="{FF2B5EF4-FFF2-40B4-BE49-F238E27FC236}">
                  <a16:creationId xmlns:a16="http://schemas.microsoft.com/office/drawing/2014/main" id="{A3466ECC-0ACB-EE70-4F99-CC81B566E68C}"/>
                </a:ext>
              </a:extLst>
            </p:cNvPr>
            <p:cNvSpPr txBox="1"/>
            <p:nvPr/>
          </p:nvSpPr>
          <p:spPr>
            <a:xfrm>
              <a:off x="778838" y="1359161"/>
              <a:ext cx="3643626" cy="276999"/>
            </a:xfrm>
            <a:prstGeom prst="rect">
              <a:avLst/>
            </a:prstGeom>
            <a:noFill/>
          </p:spPr>
          <p:txBody>
            <a:bodyPr wrap="none" lIns="0" tIns="0" rIns="0" bIns="0" rtlCol="0" anchor="t">
              <a:spAutoFit/>
            </a:bodyPr>
            <a:lstStyle/>
            <a:p>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2015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교육과정 내용 체계 </a:t>
              </a:r>
            </a:p>
          </p:txBody>
        </p:sp>
      </p:grpSp>
      <p:grpSp>
        <p:nvGrpSpPr>
          <p:cNvPr id="2" name="그룹 1">
            <a:extLst>
              <a:ext uri="{FF2B5EF4-FFF2-40B4-BE49-F238E27FC236}">
                <a16:creationId xmlns:a16="http://schemas.microsoft.com/office/drawing/2014/main" id="{A2B5139E-3DFE-BCD8-8D91-D442C2DA7E01}"/>
              </a:ext>
            </a:extLst>
          </p:cNvPr>
          <p:cNvGrpSpPr/>
          <p:nvPr/>
        </p:nvGrpSpPr>
        <p:grpSpPr>
          <a:xfrm>
            <a:off x="468312" y="1254502"/>
            <a:ext cx="8218460" cy="1203158"/>
            <a:chOff x="468312" y="1254502"/>
            <a:chExt cx="8218460" cy="1203158"/>
          </a:xfrm>
        </p:grpSpPr>
        <p:grpSp>
          <p:nvGrpSpPr>
            <p:cNvPr id="22" name="그룹 21">
              <a:extLst>
                <a:ext uri="{FF2B5EF4-FFF2-40B4-BE49-F238E27FC236}">
                  <a16:creationId xmlns:a16="http://schemas.microsoft.com/office/drawing/2014/main" id="{AE6E908F-592F-13B8-385E-1FEB7C9D9D04}"/>
                </a:ext>
              </a:extLst>
            </p:cNvPr>
            <p:cNvGrpSpPr/>
            <p:nvPr/>
          </p:nvGrpSpPr>
          <p:grpSpPr>
            <a:xfrm>
              <a:off x="550419" y="2173343"/>
              <a:ext cx="8120940" cy="284317"/>
              <a:chOff x="550419" y="1967631"/>
              <a:chExt cx="8120940" cy="284317"/>
            </a:xfrm>
          </p:grpSpPr>
          <p:sp>
            <p:nvSpPr>
              <p:cNvPr id="23" name="사각형: 둥근 위쪽 모서리 22">
                <a:extLst>
                  <a:ext uri="{FF2B5EF4-FFF2-40B4-BE49-F238E27FC236}">
                    <a16:creationId xmlns:a16="http://schemas.microsoft.com/office/drawing/2014/main" id="{B186806A-4731-BB9E-5A06-E15CE872A3BA}"/>
                  </a:ext>
                </a:extLst>
              </p:cNvPr>
              <p:cNvSpPr/>
              <p:nvPr/>
            </p:nvSpPr>
            <p:spPr>
              <a:xfrm>
                <a:off x="550419" y="1967631"/>
                <a:ext cx="8120940" cy="284317"/>
              </a:xfrm>
              <a:prstGeom prst="round2SameRect">
                <a:avLst/>
              </a:prstGeom>
              <a:solidFill>
                <a:schemeClr val="tx1">
                  <a:lumMod val="75000"/>
                  <a:lumOff val="25000"/>
                  <a:alpha val="1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24" name="TextBox 23">
                <a:extLst>
                  <a:ext uri="{FF2B5EF4-FFF2-40B4-BE49-F238E27FC236}">
                    <a16:creationId xmlns:a16="http://schemas.microsoft.com/office/drawing/2014/main" id="{65A19DD1-BB61-9336-2631-C371391BE89A}"/>
                  </a:ext>
                </a:extLst>
              </p:cNvPr>
              <p:cNvSpPr txBox="1"/>
              <p:nvPr/>
            </p:nvSpPr>
            <p:spPr>
              <a:xfrm>
                <a:off x="807573" y="2017456"/>
                <a:ext cx="278923" cy="184666"/>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a:t>
                </a:r>
              </a:p>
            </p:txBody>
          </p:sp>
          <p:sp>
            <p:nvSpPr>
              <p:cNvPr id="26" name="TextBox 25">
                <a:extLst>
                  <a:ext uri="{FF2B5EF4-FFF2-40B4-BE49-F238E27FC236}">
                    <a16:creationId xmlns:a16="http://schemas.microsoft.com/office/drawing/2014/main" id="{072E49DA-432D-6AA0-A969-B3C9EB8EC816}"/>
                  </a:ext>
                </a:extLst>
              </p:cNvPr>
              <p:cNvSpPr txBox="1"/>
              <p:nvPr/>
            </p:nvSpPr>
            <p:spPr>
              <a:xfrm>
                <a:off x="1492007" y="2017456"/>
                <a:ext cx="618759" cy="184666"/>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핵심 개념</a:t>
                </a:r>
              </a:p>
            </p:txBody>
          </p:sp>
          <p:sp>
            <p:nvSpPr>
              <p:cNvPr id="29" name="TextBox 28">
                <a:extLst>
                  <a:ext uri="{FF2B5EF4-FFF2-40B4-BE49-F238E27FC236}">
                    <a16:creationId xmlns:a16="http://schemas.microsoft.com/office/drawing/2014/main" id="{6B3852B5-F0B3-B732-5007-D41BC757704E}"/>
                  </a:ext>
                </a:extLst>
              </p:cNvPr>
              <p:cNvSpPr txBox="1"/>
              <p:nvPr/>
            </p:nvSpPr>
            <p:spPr>
              <a:xfrm>
                <a:off x="3659168" y="2017456"/>
                <a:ext cx="900888" cy="184666"/>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일반화된 지식</a:t>
                </a:r>
              </a:p>
            </p:txBody>
          </p:sp>
          <p:cxnSp>
            <p:nvCxnSpPr>
              <p:cNvPr id="30" name="직선 연결선 29">
                <a:extLst>
                  <a:ext uri="{FF2B5EF4-FFF2-40B4-BE49-F238E27FC236}">
                    <a16:creationId xmlns:a16="http://schemas.microsoft.com/office/drawing/2014/main" id="{FE8D4D47-5D9C-EADC-D872-25E0A10357B3}"/>
                  </a:ext>
                </a:extLst>
              </p:cNvPr>
              <p:cNvCxnSpPr>
                <a:cxnSpLocks/>
              </p:cNvCxnSpPr>
              <p:nvPr/>
            </p:nvCxnSpPr>
            <p:spPr>
              <a:xfrm>
                <a:off x="2276990" y="2014303"/>
                <a:ext cx="0" cy="190972"/>
              </a:xfrm>
              <a:prstGeom prst="line">
                <a:avLst/>
              </a:prstGeom>
              <a:ln w="22225"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직선 연결선 30">
                <a:extLst>
                  <a:ext uri="{FF2B5EF4-FFF2-40B4-BE49-F238E27FC236}">
                    <a16:creationId xmlns:a16="http://schemas.microsoft.com/office/drawing/2014/main" id="{AF3111FD-BCB6-8B98-0EA2-44435BF149F0}"/>
                  </a:ext>
                </a:extLst>
              </p:cNvPr>
              <p:cNvCxnSpPr>
                <a:cxnSpLocks/>
              </p:cNvCxnSpPr>
              <p:nvPr/>
            </p:nvCxnSpPr>
            <p:spPr>
              <a:xfrm>
                <a:off x="1334662" y="2014303"/>
                <a:ext cx="0" cy="190972"/>
              </a:xfrm>
              <a:prstGeom prst="line">
                <a:avLst/>
              </a:prstGeom>
              <a:ln w="22225"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직선 연결선 31">
                <a:extLst>
                  <a:ext uri="{FF2B5EF4-FFF2-40B4-BE49-F238E27FC236}">
                    <a16:creationId xmlns:a16="http://schemas.microsoft.com/office/drawing/2014/main" id="{3ABCEA45-1296-7130-5D65-7C97CD3AB5CA}"/>
                  </a:ext>
                </a:extLst>
              </p:cNvPr>
              <p:cNvCxnSpPr>
                <a:cxnSpLocks/>
              </p:cNvCxnSpPr>
              <p:nvPr/>
            </p:nvCxnSpPr>
            <p:spPr>
              <a:xfrm>
                <a:off x="5942234" y="2014303"/>
                <a:ext cx="0" cy="190972"/>
              </a:xfrm>
              <a:prstGeom prst="line">
                <a:avLst/>
              </a:prstGeom>
              <a:ln w="22225"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75EB5C5D-C842-EDAB-773E-3CFE65EA85C3}"/>
                  </a:ext>
                </a:extLst>
              </p:cNvPr>
              <p:cNvSpPr txBox="1"/>
              <p:nvPr/>
            </p:nvSpPr>
            <p:spPr>
              <a:xfrm>
                <a:off x="6373585" y="2017456"/>
                <a:ext cx="615554" cy="184666"/>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p>
            </p:txBody>
          </p:sp>
          <p:cxnSp>
            <p:nvCxnSpPr>
              <p:cNvPr id="37" name="직선 연결선 36">
                <a:extLst>
                  <a:ext uri="{FF2B5EF4-FFF2-40B4-BE49-F238E27FC236}">
                    <a16:creationId xmlns:a16="http://schemas.microsoft.com/office/drawing/2014/main" id="{234DDBBC-2B32-3317-501E-94B32266AFB6}"/>
                  </a:ext>
                </a:extLst>
              </p:cNvPr>
              <p:cNvCxnSpPr>
                <a:cxnSpLocks/>
              </p:cNvCxnSpPr>
              <p:nvPr/>
            </p:nvCxnSpPr>
            <p:spPr>
              <a:xfrm>
                <a:off x="7402087" y="2014303"/>
                <a:ext cx="0" cy="190972"/>
              </a:xfrm>
              <a:prstGeom prst="line">
                <a:avLst/>
              </a:prstGeom>
              <a:ln w="22225"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A28C1902-1894-ED41-D709-0EE4DC6BDF46}"/>
                  </a:ext>
                </a:extLst>
              </p:cNvPr>
              <p:cNvSpPr txBox="1"/>
              <p:nvPr/>
            </p:nvSpPr>
            <p:spPr>
              <a:xfrm>
                <a:off x="7892312" y="2017456"/>
                <a:ext cx="275717" cy="184666"/>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기능</a:t>
                </a:r>
              </a:p>
            </p:txBody>
          </p:sp>
        </p:grpSp>
        <p:grpSp>
          <p:nvGrpSpPr>
            <p:cNvPr id="50" name="그룹 49">
              <a:extLst>
                <a:ext uri="{FF2B5EF4-FFF2-40B4-BE49-F238E27FC236}">
                  <a16:creationId xmlns:a16="http://schemas.microsoft.com/office/drawing/2014/main" id="{2928172C-CE92-38DC-90D8-48EC527433F3}"/>
                </a:ext>
              </a:extLst>
            </p:cNvPr>
            <p:cNvGrpSpPr/>
            <p:nvPr/>
          </p:nvGrpSpPr>
          <p:grpSpPr>
            <a:xfrm>
              <a:off x="468312" y="1254502"/>
              <a:ext cx="8218460" cy="957995"/>
              <a:chOff x="468312" y="1201951"/>
              <a:chExt cx="8218460" cy="957995"/>
            </a:xfrm>
          </p:grpSpPr>
          <p:grpSp>
            <p:nvGrpSpPr>
              <p:cNvPr id="8" name="그룹 7">
                <a:extLst>
                  <a:ext uri="{FF2B5EF4-FFF2-40B4-BE49-F238E27FC236}">
                    <a16:creationId xmlns:a16="http://schemas.microsoft.com/office/drawing/2014/main" id="{168E8BBA-2CE1-8274-F056-7BDDCA14BE13}"/>
                  </a:ext>
                </a:extLst>
              </p:cNvPr>
              <p:cNvGrpSpPr/>
              <p:nvPr/>
            </p:nvGrpSpPr>
            <p:grpSpPr>
              <a:xfrm>
                <a:off x="468312" y="1660634"/>
                <a:ext cx="8218460" cy="499312"/>
                <a:chOff x="468312" y="1512829"/>
                <a:chExt cx="8218460" cy="499312"/>
              </a:xfrm>
            </p:grpSpPr>
            <p:sp>
              <p:nvSpPr>
                <p:cNvPr id="9" name="Freeform 9">
                  <a:extLst>
                    <a:ext uri="{FF2B5EF4-FFF2-40B4-BE49-F238E27FC236}">
                      <a16:creationId xmlns:a16="http://schemas.microsoft.com/office/drawing/2014/main" id="{B60006CD-9155-03D6-0FE8-49712BA3F59A}"/>
                    </a:ext>
                  </a:extLst>
                </p:cNvPr>
                <p:cNvSpPr>
                  <a:spLocks/>
                </p:cNvSpPr>
                <p:nvPr/>
              </p:nvSpPr>
              <p:spPr bwMode="auto">
                <a:xfrm>
                  <a:off x="472641" y="1656138"/>
                  <a:ext cx="465571" cy="356003"/>
                </a:xfrm>
                <a:custGeom>
                  <a:avLst/>
                  <a:gdLst>
                    <a:gd name="T0" fmla="*/ 445 w 597"/>
                    <a:gd name="T1" fmla="*/ 0 h 457"/>
                    <a:gd name="T2" fmla="*/ 153 w 597"/>
                    <a:gd name="T3" fmla="*/ 0 h 457"/>
                    <a:gd name="T4" fmla="*/ 0 w 597"/>
                    <a:gd name="T5" fmla="*/ 152 h 457"/>
                    <a:gd name="T6" fmla="*/ 0 w 597"/>
                    <a:gd name="T7" fmla="*/ 152 h 457"/>
                    <a:gd name="T8" fmla="*/ 0 w 597"/>
                    <a:gd name="T9" fmla="*/ 457 h 457"/>
                    <a:gd name="T10" fmla="*/ 140 w 597"/>
                    <a:gd name="T11" fmla="*/ 306 h 457"/>
                    <a:gd name="T12" fmla="*/ 153 w 597"/>
                    <a:gd name="T13" fmla="*/ 306 h 457"/>
                    <a:gd name="T14" fmla="*/ 445 w 597"/>
                    <a:gd name="T15" fmla="*/ 306 h 457"/>
                    <a:gd name="T16" fmla="*/ 597 w 597"/>
                    <a:gd name="T17" fmla="*/ 153 h 457"/>
                    <a:gd name="T18" fmla="*/ 445 w 597"/>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7" h="457">
                      <a:moveTo>
                        <a:pt x="445" y="0"/>
                      </a:moveTo>
                      <a:cubicBezTo>
                        <a:pt x="153" y="0"/>
                        <a:pt x="153" y="0"/>
                        <a:pt x="153" y="0"/>
                      </a:cubicBezTo>
                      <a:cubicBezTo>
                        <a:pt x="69" y="0"/>
                        <a:pt x="0" y="68"/>
                        <a:pt x="0" y="152"/>
                      </a:cubicBezTo>
                      <a:cubicBezTo>
                        <a:pt x="0" y="152"/>
                        <a:pt x="0" y="152"/>
                        <a:pt x="0" y="152"/>
                      </a:cubicBezTo>
                      <a:cubicBezTo>
                        <a:pt x="0" y="457"/>
                        <a:pt x="0" y="457"/>
                        <a:pt x="0" y="457"/>
                      </a:cubicBezTo>
                      <a:cubicBezTo>
                        <a:pt x="0" y="377"/>
                        <a:pt x="62" y="312"/>
                        <a:pt x="140" y="306"/>
                      </a:cubicBezTo>
                      <a:cubicBezTo>
                        <a:pt x="144" y="306"/>
                        <a:pt x="149" y="306"/>
                        <a:pt x="153" y="306"/>
                      </a:cubicBezTo>
                      <a:cubicBezTo>
                        <a:pt x="445" y="306"/>
                        <a:pt x="445" y="306"/>
                        <a:pt x="445" y="306"/>
                      </a:cubicBezTo>
                      <a:cubicBezTo>
                        <a:pt x="529" y="306"/>
                        <a:pt x="597" y="237"/>
                        <a:pt x="597" y="153"/>
                      </a:cubicBezTo>
                      <a:cubicBezTo>
                        <a:pt x="597" y="68"/>
                        <a:pt x="529" y="0"/>
                        <a:pt x="445" y="0"/>
                      </a:cubicBezTo>
                      <a:close/>
                    </a:path>
                  </a:pathLst>
                </a:custGeom>
                <a:solidFill>
                  <a:schemeClr val="bg1">
                    <a:lumMod val="65000"/>
                  </a:schemeClr>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grpSp>
              <p:nvGrpSpPr>
                <p:cNvPr id="10" name="그룹 9">
                  <a:extLst>
                    <a:ext uri="{FF2B5EF4-FFF2-40B4-BE49-F238E27FC236}">
                      <a16:creationId xmlns:a16="http://schemas.microsoft.com/office/drawing/2014/main" id="{846E16A8-9C5A-C0F4-5447-440C5C07D6CF}"/>
                    </a:ext>
                  </a:extLst>
                </p:cNvPr>
                <p:cNvGrpSpPr/>
                <p:nvPr/>
              </p:nvGrpSpPr>
              <p:grpSpPr>
                <a:xfrm>
                  <a:off x="468312" y="1512829"/>
                  <a:ext cx="8218460" cy="384527"/>
                  <a:chOff x="550972" y="3953394"/>
                  <a:chExt cx="8218460" cy="384527"/>
                </a:xfrm>
              </p:grpSpPr>
              <p:sp>
                <p:nvSpPr>
                  <p:cNvPr id="11" name="자유형 31">
                    <a:extLst>
                      <a:ext uri="{FF2B5EF4-FFF2-40B4-BE49-F238E27FC236}">
                        <a16:creationId xmlns:a16="http://schemas.microsoft.com/office/drawing/2014/main" id="{F566F906-2442-E48C-3F2E-2AD7CA96AC48}"/>
                      </a:ext>
                    </a:extLst>
                  </p:cNvPr>
                  <p:cNvSpPr/>
                  <p:nvPr/>
                </p:nvSpPr>
                <p:spPr>
                  <a:xfrm flipH="1">
                    <a:off x="7345307" y="3954890"/>
                    <a:ext cx="1424125" cy="383031"/>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chemeClr val="bg1">
                      <a:lumMod val="65000"/>
                    </a:schemeClr>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sp>
                <p:nvSpPr>
                  <p:cNvPr id="12" name="자유형 31">
                    <a:extLst>
                      <a:ext uri="{FF2B5EF4-FFF2-40B4-BE49-F238E27FC236}">
                        <a16:creationId xmlns:a16="http://schemas.microsoft.com/office/drawing/2014/main" id="{D437AF8E-0270-1654-4452-5444EF4227FE}"/>
                      </a:ext>
                    </a:extLst>
                  </p:cNvPr>
                  <p:cNvSpPr/>
                  <p:nvPr/>
                </p:nvSpPr>
                <p:spPr>
                  <a:xfrm flipH="1">
                    <a:off x="550972" y="3953394"/>
                    <a:ext cx="7128024" cy="384527"/>
                  </a:xfrm>
                  <a:prstGeom prst="round2SameRect">
                    <a:avLst>
                      <a:gd name="adj1" fmla="val 25380"/>
                      <a:gd name="adj2" fmla="val 0"/>
                    </a:avLst>
                  </a:prstGeom>
                  <a:solidFill>
                    <a:schemeClr val="bg1">
                      <a:lumMod val="65000"/>
                    </a:schemeClr>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sp>
                <p:nvSpPr>
                  <p:cNvPr id="13" name="TextBox 12">
                    <a:extLst>
                      <a:ext uri="{FF2B5EF4-FFF2-40B4-BE49-F238E27FC236}">
                        <a16:creationId xmlns:a16="http://schemas.microsoft.com/office/drawing/2014/main" id="{51AB2C89-D9A2-AE9D-6EB6-7D07D4A704CF}"/>
                      </a:ext>
                    </a:extLst>
                  </p:cNvPr>
                  <p:cNvSpPr txBox="1"/>
                  <p:nvPr/>
                </p:nvSpPr>
                <p:spPr>
                  <a:xfrm>
                    <a:off x="4342075" y="4007158"/>
                    <a:ext cx="625172" cy="276999"/>
                  </a:xfrm>
                  <a:prstGeom prst="rect">
                    <a:avLst/>
                  </a:prstGeom>
                  <a:noFill/>
                </p:spPr>
                <p:txBody>
                  <a:bodyPr wrap="none" lIns="0" tIns="0" rIns="0" bIns="0" rtlCol="0" anchor="ctr">
                    <a:spAutoFit/>
                  </a:bodyPr>
                  <a:lstStyle/>
                  <a:p>
                    <a:pPr algn="ctr"/>
                    <a:r>
                      <a:rPr lang="ko-KR" altLang="en-US"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중학교</a:t>
                    </a:r>
                  </a:p>
                </p:txBody>
              </p:sp>
            </p:grpSp>
          </p:grpSp>
          <p:grpSp>
            <p:nvGrpSpPr>
              <p:cNvPr id="46" name="그룹 45">
                <a:extLst>
                  <a:ext uri="{FF2B5EF4-FFF2-40B4-BE49-F238E27FC236}">
                    <a16:creationId xmlns:a16="http://schemas.microsoft.com/office/drawing/2014/main" id="{2C3933B0-F2D1-5EC2-A1BE-3432C1AE98E2}"/>
                  </a:ext>
                </a:extLst>
              </p:cNvPr>
              <p:cNvGrpSpPr/>
              <p:nvPr/>
            </p:nvGrpSpPr>
            <p:grpSpPr>
              <a:xfrm>
                <a:off x="7588439" y="1201951"/>
                <a:ext cx="810482" cy="843210"/>
                <a:chOff x="7588439" y="1193507"/>
                <a:chExt cx="810482" cy="843210"/>
              </a:xfrm>
            </p:grpSpPr>
            <p:sp>
              <p:nvSpPr>
                <p:cNvPr id="47" name="타원 46">
                  <a:extLst>
                    <a:ext uri="{FF2B5EF4-FFF2-40B4-BE49-F238E27FC236}">
                      <a16:creationId xmlns:a16="http://schemas.microsoft.com/office/drawing/2014/main" id="{9759C9CA-00EC-10C4-E5EE-7C1FFE7E0A5C}"/>
                    </a:ext>
                  </a:extLst>
                </p:cNvPr>
                <p:cNvSpPr/>
                <p:nvPr/>
              </p:nvSpPr>
              <p:spPr>
                <a:xfrm>
                  <a:off x="7918276" y="1754709"/>
                  <a:ext cx="188242" cy="18824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pic>
              <p:nvPicPr>
                <p:cNvPr id="48" name="그림 47" descr="만화 영화, 의류, 클립아트, 일러스트레이션이(가) 표시된 사진&#10;&#10;자동 생성된 설명">
                  <a:extLst>
                    <a:ext uri="{FF2B5EF4-FFF2-40B4-BE49-F238E27FC236}">
                      <a16:creationId xmlns:a16="http://schemas.microsoft.com/office/drawing/2014/main" id="{326FD761-6A8C-4821-867D-E7A183C40B8B}"/>
                    </a:ext>
                  </a:extLst>
                </p:cNvPr>
                <p:cNvPicPr>
                  <a:picLocks noChangeAspect="1"/>
                </p:cNvPicPr>
                <p:nvPr/>
              </p:nvPicPr>
              <p:blipFill rotWithShape="1">
                <a:blip r:embed="rId3"/>
                <a:srcRect b="64274"/>
                <a:stretch/>
              </p:blipFill>
              <p:spPr>
                <a:xfrm>
                  <a:off x="7588439" y="1193507"/>
                  <a:ext cx="810482" cy="843210"/>
                </a:xfrm>
                <a:prstGeom prst="rect">
                  <a:avLst/>
                </a:prstGeom>
              </p:spPr>
            </p:pic>
          </p:grpSp>
        </p:grpSp>
      </p:grpSp>
    </p:spTree>
    <p:extLst>
      <p:ext uri="{BB962C8B-B14F-4D97-AF65-F5344CB8AC3E}">
        <p14:creationId xmlns:p14="http://schemas.microsoft.com/office/powerpoint/2010/main" val="3544129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09F96F0B-0A6E-B429-378E-127B29DFC98E}"/>
              </a:ext>
            </a:extLst>
          </p:cNvPr>
          <p:cNvGrpSpPr/>
          <p:nvPr/>
        </p:nvGrpSpPr>
        <p:grpSpPr>
          <a:xfrm>
            <a:off x="2539566" y="1254502"/>
            <a:ext cx="6147206" cy="1203158"/>
            <a:chOff x="2539566" y="1254502"/>
            <a:chExt cx="6147206" cy="1203158"/>
          </a:xfrm>
        </p:grpSpPr>
        <p:grpSp>
          <p:nvGrpSpPr>
            <p:cNvPr id="74" name="그룹 73">
              <a:extLst>
                <a:ext uri="{FF2B5EF4-FFF2-40B4-BE49-F238E27FC236}">
                  <a16:creationId xmlns:a16="http://schemas.microsoft.com/office/drawing/2014/main" id="{62877AAD-791B-9091-3D3F-72B30C1CECDF}"/>
                </a:ext>
              </a:extLst>
            </p:cNvPr>
            <p:cNvGrpSpPr/>
            <p:nvPr/>
          </p:nvGrpSpPr>
          <p:grpSpPr>
            <a:xfrm>
              <a:off x="2623453" y="2173343"/>
              <a:ext cx="6047905" cy="284317"/>
              <a:chOff x="550419" y="1967631"/>
              <a:chExt cx="8120940" cy="284317"/>
            </a:xfrm>
          </p:grpSpPr>
          <p:sp>
            <p:nvSpPr>
              <p:cNvPr id="75" name="사각형: 둥근 위쪽 모서리 74">
                <a:extLst>
                  <a:ext uri="{FF2B5EF4-FFF2-40B4-BE49-F238E27FC236}">
                    <a16:creationId xmlns:a16="http://schemas.microsoft.com/office/drawing/2014/main" id="{EB73F79F-9426-5419-6A47-58CEED2D1BF8}"/>
                  </a:ext>
                </a:extLst>
              </p:cNvPr>
              <p:cNvSpPr/>
              <p:nvPr/>
            </p:nvSpPr>
            <p:spPr>
              <a:xfrm>
                <a:off x="550419" y="1967631"/>
                <a:ext cx="8120940" cy="284317"/>
              </a:xfrm>
              <a:prstGeom prst="round2SameRect">
                <a:avLst/>
              </a:prstGeom>
              <a:solidFill>
                <a:schemeClr val="tx1">
                  <a:lumMod val="75000"/>
                  <a:lumOff val="25000"/>
                  <a:alpha val="1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76" name="TextBox 75">
                <a:extLst>
                  <a:ext uri="{FF2B5EF4-FFF2-40B4-BE49-F238E27FC236}">
                    <a16:creationId xmlns:a16="http://schemas.microsoft.com/office/drawing/2014/main" id="{1A70DE2F-DCC1-68A7-6E2D-B22FB5B16684}"/>
                  </a:ext>
                </a:extLst>
              </p:cNvPr>
              <p:cNvSpPr txBox="1"/>
              <p:nvPr/>
            </p:nvSpPr>
            <p:spPr>
              <a:xfrm>
                <a:off x="807573" y="2017456"/>
                <a:ext cx="278923" cy="184666"/>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a:t>
                </a:r>
              </a:p>
            </p:txBody>
          </p:sp>
          <p:sp>
            <p:nvSpPr>
              <p:cNvPr id="77" name="TextBox 76">
                <a:extLst>
                  <a:ext uri="{FF2B5EF4-FFF2-40B4-BE49-F238E27FC236}">
                    <a16:creationId xmlns:a16="http://schemas.microsoft.com/office/drawing/2014/main" id="{AFCC5FFD-EE6F-D2A8-5F5F-4E47CA05D014}"/>
                  </a:ext>
                </a:extLst>
              </p:cNvPr>
              <p:cNvSpPr txBox="1"/>
              <p:nvPr/>
            </p:nvSpPr>
            <p:spPr>
              <a:xfrm>
                <a:off x="1492007" y="2017456"/>
                <a:ext cx="618759" cy="184666"/>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핵심 개념</a:t>
                </a:r>
              </a:p>
            </p:txBody>
          </p:sp>
          <p:sp>
            <p:nvSpPr>
              <p:cNvPr id="78" name="TextBox 77">
                <a:extLst>
                  <a:ext uri="{FF2B5EF4-FFF2-40B4-BE49-F238E27FC236}">
                    <a16:creationId xmlns:a16="http://schemas.microsoft.com/office/drawing/2014/main" id="{DFBAC81B-2597-382E-DEFD-3D4742EAFA29}"/>
                  </a:ext>
                </a:extLst>
              </p:cNvPr>
              <p:cNvSpPr txBox="1"/>
              <p:nvPr/>
            </p:nvSpPr>
            <p:spPr>
              <a:xfrm>
                <a:off x="3659168" y="2017456"/>
                <a:ext cx="900888" cy="184666"/>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일반화된 지식</a:t>
                </a:r>
              </a:p>
            </p:txBody>
          </p:sp>
          <p:cxnSp>
            <p:nvCxnSpPr>
              <p:cNvPr id="79" name="직선 연결선 78">
                <a:extLst>
                  <a:ext uri="{FF2B5EF4-FFF2-40B4-BE49-F238E27FC236}">
                    <a16:creationId xmlns:a16="http://schemas.microsoft.com/office/drawing/2014/main" id="{6DF84C46-4D3D-5937-17EA-EFCF0681F232}"/>
                  </a:ext>
                </a:extLst>
              </p:cNvPr>
              <p:cNvCxnSpPr>
                <a:cxnSpLocks/>
              </p:cNvCxnSpPr>
              <p:nvPr/>
            </p:nvCxnSpPr>
            <p:spPr>
              <a:xfrm>
                <a:off x="2276990" y="2014303"/>
                <a:ext cx="0" cy="190972"/>
              </a:xfrm>
              <a:prstGeom prst="line">
                <a:avLst/>
              </a:prstGeom>
              <a:ln w="22225"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직선 연결선 79">
                <a:extLst>
                  <a:ext uri="{FF2B5EF4-FFF2-40B4-BE49-F238E27FC236}">
                    <a16:creationId xmlns:a16="http://schemas.microsoft.com/office/drawing/2014/main" id="{2253668B-24F8-42C3-6566-FB07929014FD}"/>
                  </a:ext>
                </a:extLst>
              </p:cNvPr>
              <p:cNvCxnSpPr>
                <a:cxnSpLocks/>
              </p:cNvCxnSpPr>
              <p:nvPr/>
            </p:nvCxnSpPr>
            <p:spPr>
              <a:xfrm>
                <a:off x="1334662" y="2014303"/>
                <a:ext cx="0" cy="190972"/>
              </a:xfrm>
              <a:prstGeom prst="line">
                <a:avLst/>
              </a:prstGeom>
              <a:ln w="22225"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직선 연결선 80">
                <a:extLst>
                  <a:ext uri="{FF2B5EF4-FFF2-40B4-BE49-F238E27FC236}">
                    <a16:creationId xmlns:a16="http://schemas.microsoft.com/office/drawing/2014/main" id="{D2D62789-468E-B0DA-819B-9EFF82C00F42}"/>
                  </a:ext>
                </a:extLst>
              </p:cNvPr>
              <p:cNvCxnSpPr>
                <a:cxnSpLocks/>
              </p:cNvCxnSpPr>
              <p:nvPr/>
            </p:nvCxnSpPr>
            <p:spPr>
              <a:xfrm>
                <a:off x="5942234" y="2014303"/>
                <a:ext cx="0" cy="190972"/>
              </a:xfrm>
              <a:prstGeom prst="line">
                <a:avLst/>
              </a:prstGeom>
              <a:ln w="22225"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68E79396-A7CF-C3EA-629F-A0AC20CBFF75}"/>
                  </a:ext>
                </a:extLst>
              </p:cNvPr>
              <p:cNvSpPr txBox="1"/>
              <p:nvPr/>
            </p:nvSpPr>
            <p:spPr>
              <a:xfrm>
                <a:off x="6373585" y="2017456"/>
                <a:ext cx="615554" cy="184666"/>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p>
            </p:txBody>
          </p:sp>
          <p:cxnSp>
            <p:nvCxnSpPr>
              <p:cNvPr id="83" name="직선 연결선 82">
                <a:extLst>
                  <a:ext uri="{FF2B5EF4-FFF2-40B4-BE49-F238E27FC236}">
                    <a16:creationId xmlns:a16="http://schemas.microsoft.com/office/drawing/2014/main" id="{72EF134E-329A-FD7A-8272-1DE2945ADF04}"/>
                  </a:ext>
                </a:extLst>
              </p:cNvPr>
              <p:cNvCxnSpPr>
                <a:cxnSpLocks/>
              </p:cNvCxnSpPr>
              <p:nvPr/>
            </p:nvCxnSpPr>
            <p:spPr>
              <a:xfrm>
                <a:off x="7402087" y="2014303"/>
                <a:ext cx="0" cy="190972"/>
              </a:xfrm>
              <a:prstGeom prst="line">
                <a:avLst/>
              </a:prstGeom>
              <a:ln w="22225"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76E83D2B-393C-C314-5414-48337957A151}"/>
                  </a:ext>
                </a:extLst>
              </p:cNvPr>
              <p:cNvSpPr txBox="1"/>
              <p:nvPr/>
            </p:nvSpPr>
            <p:spPr>
              <a:xfrm>
                <a:off x="7892312" y="2017456"/>
                <a:ext cx="275717" cy="184666"/>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기능</a:t>
                </a:r>
              </a:p>
            </p:txBody>
          </p:sp>
        </p:grpSp>
        <p:grpSp>
          <p:nvGrpSpPr>
            <p:cNvPr id="105" name="그룹 104">
              <a:extLst>
                <a:ext uri="{FF2B5EF4-FFF2-40B4-BE49-F238E27FC236}">
                  <a16:creationId xmlns:a16="http://schemas.microsoft.com/office/drawing/2014/main" id="{B6A6D84A-8BEB-853A-322C-3C05B2CDD20C}"/>
                </a:ext>
              </a:extLst>
            </p:cNvPr>
            <p:cNvGrpSpPr/>
            <p:nvPr/>
          </p:nvGrpSpPr>
          <p:grpSpPr>
            <a:xfrm>
              <a:off x="2539566" y="1713185"/>
              <a:ext cx="6147206" cy="499312"/>
              <a:chOff x="2539566" y="1713185"/>
              <a:chExt cx="6147206" cy="499312"/>
            </a:xfrm>
          </p:grpSpPr>
          <p:grpSp>
            <p:nvGrpSpPr>
              <p:cNvPr id="104" name="그룹 103">
                <a:extLst>
                  <a:ext uri="{FF2B5EF4-FFF2-40B4-BE49-F238E27FC236}">
                    <a16:creationId xmlns:a16="http://schemas.microsoft.com/office/drawing/2014/main" id="{0191FA36-C848-6433-7FAE-F5438730504C}"/>
                  </a:ext>
                </a:extLst>
              </p:cNvPr>
              <p:cNvGrpSpPr/>
              <p:nvPr/>
            </p:nvGrpSpPr>
            <p:grpSpPr>
              <a:xfrm>
                <a:off x="2539566" y="1713185"/>
                <a:ext cx="6147206" cy="499312"/>
                <a:chOff x="2539566" y="1713185"/>
                <a:chExt cx="6147206" cy="499312"/>
              </a:xfrm>
            </p:grpSpPr>
            <p:sp>
              <p:nvSpPr>
                <p:cNvPr id="94" name="Freeform 9">
                  <a:extLst>
                    <a:ext uri="{FF2B5EF4-FFF2-40B4-BE49-F238E27FC236}">
                      <a16:creationId xmlns:a16="http://schemas.microsoft.com/office/drawing/2014/main" id="{BAB48479-A400-41F7-8D0C-126635AF55F7}"/>
                    </a:ext>
                  </a:extLst>
                </p:cNvPr>
                <p:cNvSpPr>
                  <a:spLocks/>
                </p:cNvSpPr>
                <p:nvPr/>
              </p:nvSpPr>
              <p:spPr bwMode="auto">
                <a:xfrm>
                  <a:off x="2539566" y="1856494"/>
                  <a:ext cx="465571" cy="356003"/>
                </a:xfrm>
                <a:custGeom>
                  <a:avLst/>
                  <a:gdLst>
                    <a:gd name="T0" fmla="*/ 445 w 597"/>
                    <a:gd name="T1" fmla="*/ 0 h 457"/>
                    <a:gd name="T2" fmla="*/ 153 w 597"/>
                    <a:gd name="T3" fmla="*/ 0 h 457"/>
                    <a:gd name="T4" fmla="*/ 0 w 597"/>
                    <a:gd name="T5" fmla="*/ 152 h 457"/>
                    <a:gd name="T6" fmla="*/ 0 w 597"/>
                    <a:gd name="T7" fmla="*/ 152 h 457"/>
                    <a:gd name="T8" fmla="*/ 0 w 597"/>
                    <a:gd name="T9" fmla="*/ 457 h 457"/>
                    <a:gd name="T10" fmla="*/ 140 w 597"/>
                    <a:gd name="T11" fmla="*/ 306 h 457"/>
                    <a:gd name="T12" fmla="*/ 153 w 597"/>
                    <a:gd name="T13" fmla="*/ 306 h 457"/>
                    <a:gd name="T14" fmla="*/ 445 w 597"/>
                    <a:gd name="T15" fmla="*/ 306 h 457"/>
                    <a:gd name="T16" fmla="*/ 597 w 597"/>
                    <a:gd name="T17" fmla="*/ 153 h 457"/>
                    <a:gd name="T18" fmla="*/ 445 w 597"/>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7" h="457">
                      <a:moveTo>
                        <a:pt x="445" y="0"/>
                      </a:moveTo>
                      <a:cubicBezTo>
                        <a:pt x="153" y="0"/>
                        <a:pt x="153" y="0"/>
                        <a:pt x="153" y="0"/>
                      </a:cubicBezTo>
                      <a:cubicBezTo>
                        <a:pt x="69" y="0"/>
                        <a:pt x="0" y="68"/>
                        <a:pt x="0" y="152"/>
                      </a:cubicBezTo>
                      <a:cubicBezTo>
                        <a:pt x="0" y="152"/>
                        <a:pt x="0" y="152"/>
                        <a:pt x="0" y="152"/>
                      </a:cubicBezTo>
                      <a:cubicBezTo>
                        <a:pt x="0" y="457"/>
                        <a:pt x="0" y="457"/>
                        <a:pt x="0" y="457"/>
                      </a:cubicBezTo>
                      <a:cubicBezTo>
                        <a:pt x="0" y="377"/>
                        <a:pt x="62" y="312"/>
                        <a:pt x="140" y="306"/>
                      </a:cubicBezTo>
                      <a:cubicBezTo>
                        <a:pt x="144" y="306"/>
                        <a:pt x="149" y="306"/>
                        <a:pt x="153" y="306"/>
                      </a:cubicBezTo>
                      <a:cubicBezTo>
                        <a:pt x="445" y="306"/>
                        <a:pt x="445" y="306"/>
                        <a:pt x="445" y="306"/>
                      </a:cubicBezTo>
                      <a:cubicBezTo>
                        <a:pt x="529" y="306"/>
                        <a:pt x="597" y="237"/>
                        <a:pt x="597" y="153"/>
                      </a:cubicBezTo>
                      <a:cubicBezTo>
                        <a:pt x="597" y="68"/>
                        <a:pt x="529" y="0"/>
                        <a:pt x="445" y="0"/>
                      </a:cubicBezTo>
                      <a:close/>
                    </a:path>
                  </a:pathLst>
                </a:custGeom>
                <a:solidFill>
                  <a:schemeClr val="bg1">
                    <a:lumMod val="65000"/>
                  </a:schemeClr>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sp>
              <p:nvSpPr>
                <p:cNvPr id="96" name="자유형 31">
                  <a:extLst>
                    <a:ext uri="{FF2B5EF4-FFF2-40B4-BE49-F238E27FC236}">
                      <a16:creationId xmlns:a16="http://schemas.microsoft.com/office/drawing/2014/main" id="{CA710C84-B66B-5B84-93B2-0A700D2C90CE}"/>
                    </a:ext>
                  </a:extLst>
                </p:cNvPr>
                <p:cNvSpPr/>
                <p:nvPr/>
              </p:nvSpPr>
              <p:spPr>
                <a:xfrm flipH="1">
                  <a:off x="7262647" y="1714681"/>
                  <a:ext cx="1424125" cy="383031"/>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chemeClr val="bg1">
                    <a:lumMod val="65000"/>
                  </a:schemeClr>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sp>
              <p:nvSpPr>
                <p:cNvPr id="97" name="자유형 31">
                  <a:extLst>
                    <a:ext uri="{FF2B5EF4-FFF2-40B4-BE49-F238E27FC236}">
                      <a16:creationId xmlns:a16="http://schemas.microsoft.com/office/drawing/2014/main" id="{877C8055-46A8-9DCE-4D99-89038BDD7862}"/>
                    </a:ext>
                  </a:extLst>
                </p:cNvPr>
                <p:cNvSpPr/>
                <p:nvPr/>
              </p:nvSpPr>
              <p:spPr>
                <a:xfrm flipH="1">
                  <a:off x="2539566" y="1713185"/>
                  <a:ext cx="5056770" cy="384527"/>
                </a:xfrm>
                <a:prstGeom prst="round2SameRect">
                  <a:avLst>
                    <a:gd name="adj1" fmla="val 25380"/>
                    <a:gd name="adj2" fmla="val 0"/>
                  </a:avLst>
                </a:prstGeom>
                <a:solidFill>
                  <a:schemeClr val="bg1">
                    <a:lumMod val="65000"/>
                  </a:schemeClr>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grpSp>
          <p:sp>
            <p:nvSpPr>
              <p:cNvPr id="98" name="TextBox 97">
                <a:extLst>
                  <a:ext uri="{FF2B5EF4-FFF2-40B4-BE49-F238E27FC236}">
                    <a16:creationId xmlns:a16="http://schemas.microsoft.com/office/drawing/2014/main" id="{612DB310-0F7F-C3CA-79DE-99A92CB7E8B3}"/>
                  </a:ext>
                </a:extLst>
              </p:cNvPr>
              <p:cNvSpPr txBox="1"/>
              <p:nvPr/>
            </p:nvSpPr>
            <p:spPr>
              <a:xfrm>
                <a:off x="5300583" y="1766949"/>
                <a:ext cx="625172" cy="276999"/>
              </a:xfrm>
              <a:prstGeom prst="rect">
                <a:avLst/>
              </a:prstGeom>
              <a:noFill/>
            </p:spPr>
            <p:txBody>
              <a:bodyPr wrap="none" lIns="0" tIns="0" rIns="0" bIns="0" rtlCol="0" anchor="ctr">
                <a:spAutoFit/>
              </a:bodyPr>
              <a:lstStyle/>
              <a:p>
                <a:pPr algn="ctr"/>
                <a:r>
                  <a:rPr lang="ko-KR" altLang="en-US"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중학교</a:t>
                </a:r>
              </a:p>
            </p:txBody>
          </p:sp>
        </p:grpSp>
        <p:grpSp>
          <p:nvGrpSpPr>
            <p:cNvPr id="183" name="그룹 182">
              <a:extLst>
                <a:ext uri="{FF2B5EF4-FFF2-40B4-BE49-F238E27FC236}">
                  <a16:creationId xmlns:a16="http://schemas.microsoft.com/office/drawing/2014/main" id="{F7E64EBB-21DB-1452-E7A5-C913B1D71380}"/>
                </a:ext>
              </a:extLst>
            </p:cNvPr>
            <p:cNvGrpSpPr/>
            <p:nvPr/>
          </p:nvGrpSpPr>
          <p:grpSpPr>
            <a:xfrm>
              <a:off x="7588439" y="1254502"/>
              <a:ext cx="810482" cy="843210"/>
              <a:chOff x="7588439" y="1254502"/>
              <a:chExt cx="810482" cy="843210"/>
            </a:xfrm>
          </p:grpSpPr>
          <p:sp>
            <p:nvSpPr>
              <p:cNvPr id="88" name="타원 87">
                <a:extLst>
                  <a:ext uri="{FF2B5EF4-FFF2-40B4-BE49-F238E27FC236}">
                    <a16:creationId xmlns:a16="http://schemas.microsoft.com/office/drawing/2014/main" id="{B7F545C1-CAE1-7C81-CA9C-958048313262}"/>
                  </a:ext>
                </a:extLst>
              </p:cNvPr>
              <p:cNvSpPr/>
              <p:nvPr/>
            </p:nvSpPr>
            <p:spPr>
              <a:xfrm>
                <a:off x="7918276" y="1815704"/>
                <a:ext cx="188242" cy="18824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pic>
            <p:nvPicPr>
              <p:cNvPr id="91" name="그림 90" descr="만화 영화, 의류, 클립아트, 일러스트레이션이(가) 표시된 사진&#10;&#10;자동 생성된 설명">
                <a:extLst>
                  <a:ext uri="{FF2B5EF4-FFF2-40B4-BE49-F238E27FC236}">
                    <a16:creationId xmlns:a16="http://schemas.microsoft.com/office/drawing/2014/main" id="{A6056B8B-E227-FC8A-1739-004EBB13F6FC}"/>
                  </a:ext>
                </a:extLst>
              </p:cNvPr>
              <p:cNvPicPr>
                <a:picLocks noChangeAspect="1"/>
              </p:cNvPicPr>
              <p:nvPr/>
            </p:nvPicPr>
            <p:blipFill rotWithShape="1">
              <a:blip r:embed="rId3"/>
              <a:srcRect b="64274"/>
              <a:stretch/>
            </p:blipFill>
            <p:spPr>
              <a:xfrm>
                <a:off x="7588439" y="1254502"/>
                <a:ext cx="810482" cy="843210"/>
              </a:xfrm>
              <a:prstGeom prst="rect">
                <a:avLst/>
              </a:prstGeom>
            </p:spPr>
          </p:pic>
        </p:grpSp>
      </p:grpSp>
      <p:grpSp>
        <p:nvGrpSpPr>
          <p:cNvPr id="36" name="그룹 35">
            <a:extLst>
              <a:ext uri="{FF2B5EF4-FFF2-40B4-BE49-F238E27FC236}">
                <a16:creationId xmlns:a16="http://schemas.microsoft.com/office/drawing/2014/main" id="{5F65CB3A-E148-5B9A-294B-FDFF97BF23FC}"/>
              </a:ext>
            </a:extLst>
          </p:cNvPr>
          <p:cNvGrpSpPr/>
          <p:nvPr/>
        </p:nvGrpSpPr>
        <p:grpSpPr>
          <a:xfrm>
            <a:off x="1301610" y="325438"/>
            <a:ext cx="3855223" cy="630793"/>
            <a:chOff x="1301610" y="279718"/>
            <a:chExt cx="3855223" cy="630793"/>
          </a:xfrm>
        </p:grpSpPr>
        <p:grpSp>
          <p:nvGrpSpPr>
            <p:cNvPr id="39" name="그룹 38">
              <a:extLst>
                <a:ext uri="{FF2B5EF4-FFF2-40B4-BE49-F238E27FC236}">
                  <a16:creationId xmlns:a16="http://schemas.microsoft.com/office/drawing/2014/main" id="{A6D4ED8D-41AB-FB83-E190-28C638761AF4}"/>
                </a:ext>
              </a:extLst>
            </p:cNvPr>
            <p:cNvGrpSpPr/>
            <p:nvPr/>
          </p:nvGrpSpPr>
          <p:grpSpPr>
            <a:xfrm>
              <a:off x="1311617" y="279718"/>
              <a:ext cx="1777841" cy="200151"/>
              <a:chOff x="1136519" y="175286"/>
              <a:chExt cx="1777841" cy="200151"/>
            </a:xfrm>
          </p:grpSpPr>
          <p:grpSp>
            <p:nvGrpSpPr>
              <p:cNvPr id="58" name="그룹 57">
                <a:extLst>
                  <a:ext uri="{FF2B5EF4-FFF2-40B4-BE49-F238E27FC236}">
                    <a16:creationId xmlns:a16="http://schemas.microsoft.com/office/drawing/2014/main" id="{8B82945D-38E0-919D-8A11-CAEA23DB0F80}"/>
                  </a:ext>
                </a:extLst>
              </p:cNvPr>
              <p:cNvGrpSpPr/>
              <p:nvPr/>
            </p:nvGrpSpPr>
            <p:grpSpPr>
              <a:xfrm>
                <a:off x="1136519" y="175286"/>
                <a:ext cx="200152" cy="200151"/>
                <a:chOff x="1136519" y="175286"/>
                <a:chExt cx="200152" cy="200151"/>
              </a:xfrm>
            </p:grpSpPr>
            <p:sp>
              <p:nvSpPr>
                <p:cNvPr id="64" name="사각형: 둥근 모서리 63">
                  <a:extLst>
                    <a:ext uri="{FF2B5EF4-FFF2-40B4-BE49-F238E27FC236}">
                      <a16:creationId xmlns:a16="http://schemas.microsoft.com/office/drawing/2014/main" id="{B97C7B74-857B-F0D2-E8C4-CD8481720C19}"/>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5" name="TextBox 64">
                  <a:extLst>
                    <a:ext uri="{FF2B5EF4-FFF2-40B4-BE49-F238E27FC236}">
                      <a16:creationId xmlns:a16="http://schemas.microsoft.com/office/drawing/2014/main" id="{7815AA7B-03EB-E863-7F5A-56346D951C85}"/>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63" name="TextBox 62">
                <a:extLst>
                  <a:ext uri="{FF2B5EF4-FFF2-40B4-BE49-F238E27FC236}">
                    <a16:creationId xmlns:a16="http://schemas.microsoft.com/office/drawing/2014/main" id="{7E12D9E2-644B-7431-0BC7-91A534543A96}"/>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40" name="TextBox 39">
              <a:extLst>
                <a:ext uri="{FF2B5EF4-FFF2-40B4-BE49-F238E27FC236}">
                  <a16:creationId xmlns:a16="http://schemas.microsoft.com/office/drawing/2014/main" id="{7FB5CC7E-0C44-450F-0491-6E4CFACD87A6}"/>
                </a:ext>
              </a:extLst>
            </p:cNvPr>
            <p:cNvSpPr txBox="1"/>
            <p:nvPr/>
          </p:nvSpPr>
          <p:spPr>
            <a:xfrm>
              <a:off x="1301610" y="510401"/>
              <a:ext cx="3855223"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내용 체계의 주요 변화 </a:t>
              </a:r>
            </a:p>
          </p:txBody>
        </p:sp>
      </p:grpSp>
      <p:sp>
        <p:nvSpPr>
          <p:cNvPr id="66" name="TextBox 65">
            <a:extLst>
              <a:ext uri="{FF2B5EF4-FFF2-40B4-BE49-F238E27FC236}">
                <a16:creationId xmlns:a16="http://schemas.microsoft.com/office/drawing/2014/main" id="{C49B1514-9DD5-5F17-1B82-0C2D724E24C5}"/>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67" name="TextBox 66">
            <a:extLst>
              <a:ext uri="{FF2B5EF4-FFF2-40B4-BE49-F238E27FC236}">
                <a16:creationId xmlns:a16="http://schemas.microsoft.com/office/drawing/2014/main" id="{7069C888-52BF-60A7-2269-909E7C01BC04}"/>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aphicFrame>
        <p:nvGraphicFramePr>
          <p:cNvPr id="73" name="표 72">
            <a:extLst>
              <a:ext uri="{FF2B5EF4-FFF2-40B4-BE49-F238E27FC236}">
                <a16:creationId xmlns:a16="http://schemas.microsoft.com/office/drawing/2014/main" id="{A6B2A6D2-CC9C-17E3-8BB5-B6354796D0AB}"/>
              </a:ext>
            </a:extLst>
          </p:cNvPr>
          <p:cNvGraphicFramePr>
            <a:graphicFrameLocks noGrp="1"/>
          </p:cNvGraphicFramePr>
          <p:nvPr>
            <p:extLst>
              <p:ext uri="{D42A27DB-BD31-4B8C-83A1-F6EECF244321}">
                <p14:modId xmlns:p14="http://schemas.microsoft.com/office/powerpoint/2010/main" val="3815686838"/>
              </p:ext>
            </p:extLst>
          </p:nvPr>
        </p:nvGraphicFramePr>
        <p:xfrm>
          <a:off x="2627785" y="2455712"/>
          <a:ext cx="6047904" cy="3710136"/>
        </p:xfrm>
        <a:graphic>
          <a:graphicData uri="http://schemas.openxmlformats.org/drawingml/2006/table">
            <a:tbl>
              <a:tblPr/>
              <a:tblGrid>
                <a:gridCol w="580570">
                  <a:extLst>
                    <a:ext uri="{9D8B030D-6E8A-4147-A177-3AD203B41FA5}">
                      <a16:colId xmlns:a16="http://schemas.microsoft.com/office/drawing/2014/main" val="836507838"/>
                    </a:ext>
                  </a:extLst>
                </a:gridCol>
                <a:gridCol w="702936">
                  <a:extLst>
                    <a:ext uri="{9D8B030D-6E8A-4147-A177-3AD203B41FA5}">
                      <a16:colId xmlns:a16="http://schemas.microsoft.com/office/drawing/2014/main" val="2691026405"/>
                    </a:ext>
                  </a:extLst>
                </a:gridCol>
                <a:gridCol w="2729437">
                  <a:extLst>
                    <a:ext uri="{9D8B030D-6E8A-4147-A177-3AD203B41FA5}">
                      <a16:colId xmlns:a16="http://schemas.microsoft.com/office/drawing/2014/main" val="554404111"/>
                    </a:ext>
                  </a:extLst>
                </a:gridCol>
                <a:gridCol w="1086666">
                  <a:extLst>
                    <a:ext uri="{9D8B030D-6E8A-4147-A177-3AD203B41FA5}">
                      <a16:colId xmlns:a16="http://schemas.microsoft.com/office/drawing/2014/main" val="4052239576"/>
                    </a:ext>
                  </a:extLst>
                </a:gridCol>
                <a:gridCol w="948295">
                  <a:extLst>
                    <a:ext uri="{9D8B030D-6E8A-4147-A177-3AD203B41FA5}">
                      <a16:colId xmlns:a16="http://schemas.microsoft.com/office/drawing/2014/main" val="1005103280"/>
                    </a:ext>
                  </a:extLst>
                </a:gridCol>
              </a:tblGrid>
              <a:tr h="379103">
                <a:tc rowSpan="4">
                  <a:txBody>
                    <a:bodyPr/>
                    <a:lstStyle/>
                    <a:p>
                      <a:pPr marL="0" marR="0" indent="0" algn="ctr" defTabSz="914400" rtl="0" eaLnBrk="1" fontAlgn="base" latinLnBrk="0" hangingPunct="1">
                        <a:lnSpc>
                          <a:spcPct val="100000"/>
                        </a:lnSpc>
                        <a:spcBef>
                          <a:spcPts val="0"/>
                        </a:spcBef>
                        <a:spcAft>
                          <a:spcPts val="0"/>
                        </a:spcAft>
                      </a:pPr>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체험</a:t>
                      </a:r>
                    </a:p>
                  </a:txBody>
                  <a:tcPr marL="72000" marR="72000" marT="36000" marB="36000" anchor="ctr">
                    <a:lnL>
                      <a:noFill/>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alpha val="7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지각</a:t>
                      </a:r>
                      <a:endParaRPr lang="en-US" altLang="ko-KR"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감각을 통한 인식은 자신과 환경</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세계와의 관계를 깨닫는 바탕이 된다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endPar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자신과 환경</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4">
                  <a:txBody>
                    <a:bodyPr/>
                    <a:lstStyle/>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탐색하기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발견하기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상호 작용하기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활용하기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모색하기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관련짓기</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379103">
                <a:tc vMerge="1">
                  <a:txBody>
                    <a:bodyPr/>
                    <a:lstStyle/>
                    <a:p>
                      <a:pPr latinLnBrk="1"/>
                      <a:endParaRPr lang="ko-KR" altLang="en-US"/>
                    </a:p>
                  </a:txBody>
                  <a:tcPr>
                    <a:lnT w="12700" cap="flat" cmpd="sng" algn="ctr">
                      <a:solidFill>
                        <a:schemeClr val="bg1">
                          <a:lumMod val="85000"/>
                        </a:schemeClr>
                      </a:solidFill>
                      <a:prstDash val="solid"/>
                      <a:round/>
                      <a:headEnd type="none" w="med" len="med"/>
                      <a:tailEnd type="none" w="med" len="med"/>
                    </a:lnT>
                  </a:tcPr>
                </a:tc>
                <a:tc>
                  <a:txBody>
                    <a:bodyPr/>
                    <a:lstStyle/>
                    <a:p>
                      <a:pPr marL="0" marR="0" indent="0" algn="ctr" defTabSz="914400" rtl="0" eaLnBrk="1" fontAlgn="base" latinLnBrk="0" hangingPunct="1">
                        <a:lnSpc>
                          <a:spcPct val="100000"/>
                        </a:lnSpc>
                        <a:spcBef>
                          <a:spcPts val="0"/>
                        </a:spcBef>
                        <a:spcAft>
                          <a:spcPts val="0"/>
                        </a:spcAft>
                      </a:pPr>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소통</a:t>
                      </a:r>
                      <a:endParaRPr lang="en-US" altLang="ko-KR"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이미지는 느낌과 생각을 전달하고 상호 작용하는 도구로서 시각 문화를 형성한다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endPar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이미지와 시각 문화</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marL="0" marR="0" indent="0" algn="l" defTabSz="914400" rtl="0" eaLnBrk="1" fontAlgn="base" latinLnBrk="0" hangingPunct="1">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379103">
                <a:tc vMerge="1">
                  <a:txBody>
                    <a:bodyPr/>
                    <a:lstStyle/>
                    <a:p>
                      <a:pPr latinLnBrk="1"/>
                      <a:endParaRPr lang="ko-KR" altLang="en-US"/>
                    </a:p>
                  </a:txBody>
                  <a:tcPr>
                    <a:lnT w="12700" cap="flat" cmpd="sng" algn="ctr">
                      <a:solidFill>
                        <a:schemeClr val="bg1">
                          <a:lumMod val="85000"/>
                        </a:schemeClr>
                      </a:solidFill>
                      <a:prstDash val="solid"/>
                      <a:round/>
                      <a:headEnd type="none" w="med" len="med"/>
                      <a:tailEnd type="none" w="med" len="med"/>
                    </a:lnT>
                  </a:tcPr>
                </a:tc>
                <a:tc rowSpan="2">
                  <a:txBody>
                    <a:bodyPr/>
                    <a:lstStyle/>
                    <a:p>
                      <a:pPr algn="ctr" latinLnBrk="1"/>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연결</a:t>
                      </a:r>
                      <a:endParaRPr lang="ko-KR" altLang="en-US" dirty="0"/>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미술은 타 학습 영역</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다양한 분야와 연계되어 있고</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p>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삶의 문제 해결에 활용된다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endPar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미술과 다양한 분야</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marL="0" marR="0" indent="0" algn="l" defTabSz="914400" rtl="0" eaLnBrk="1" fontAlgn="base" latinLnBrk="0" hangingPunct="1">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0368307"/>
                  </a:ext>
                </a:extLst>
              </a:tr>
              <a:tr h="225771">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관련 직업</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extLst>
                  <a:ext uri="{0D108BD9-81ED-4DB2-BD59-A6C34878D82A}">
                    <a16:rowId xmlns:a16="http://schemas.microsoft.com/office/drawing/2014/main" val="1227708115"/>
                  </a:ext>
                </a:extLst>
              </a:tr>
              <a:tr h="379103">
                <a:tc rowSpan="4">
                  <a:txBody>
                    <a:bodyPr/>
                    <a:lstStyle/>
                    <a:p>
                      <a:pPr marL="0" marR="0" indent="0" algn="ctr" defTabSz="914400" rtl="0" eaLnBrk="1" fontAlgn="base" latinLnBrk="0" hangingPunct="1">
                        <a:lnSpc>
                          <a:spcPct val="100000"/>
                        </a:lnSpc>
                        <a:spcBef>
                          <a:spcPts val="0"/>
                        </a:spcBef>
                        <a:spcAft>
                          <a:spcPts val="0"/>
                        </a:spcAft>
                      </a:pPr>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표현</a:t>
                      </a:r>
                    </a:p>
                  </a:txBody>
                  <a:tcPr marL="72000" marR="72000" marT="36000" marB="3600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alpha val="7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발상</a:t>
                      </a:r>
                      <a:endParaRPr lang="en-US" altLang="ko-KR"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주제를 다양한 방식으로 탐색</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상상</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구상하는 것은 표현의 토대가 된다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endPar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주제와 의도</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4">
                  <a:txBody>
                    <a:bodyPr/>
                    <a:lstStyle/>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탐색하기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계획하기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점검하기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활용하기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표현하기</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659741182"/>
                  </a:ext>
                </a:extLst>
              </a:tr>
              <a:tr h="225771">
                <a:tc vMerge="1">
                  <a:txBody>
                    <a:bodyPr/>
                    <a:lstStyle/>
                    <a:p>
                      <a:pPr marL="0" marR="0" indent="0" algn="ctr" defTabSz="914400" rtl="0" eaLnBrk="1" fontAlgn="base" latinLnBrk="0" hangingPunct="1">
                        <a:lnSpc>
                          <a:spcPct val="100000"/>
                        </a:lnSpc>
                        <a:spcBef>
                          <a:spcPts val="0"/>
                        </a:spcBef>
                        <a:spcAft>
                          <a:spcPts val="0"/>
                        </a:spcAft>
                      </a:pPr>
                      <a:endParaRPr lang="ko-KR" altLang="en-US" sz="105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189F98"/>
                      </a:solidFill>
                      <a:prstDash val="solid"/>
                      <a:round/>
                      <a:headEnd type="none" w="med" len="med"/>
                      <a:tailEnd type="none" w="med" len="med"/>
                    </a:lnB>
                    <a:solidFill>
                      <a:schemeClr val="tx1">
                        <a:alpha val="7000"/>
                      </a:schemeClr>
                    </a:solidFill>
                  </a:tcPr>
                </a:tc>
                <a:tc rowSpan="3">
                  <a:txBody>
                    <a:bodyPr/>
                    <a:lstStyle/>
                    <a:p>
                      <a:pPr algn="ctr" latinLnBrk="1"/>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제작</a:t>
                      </a:r>
                      <a:endParaRPr lang="ko-KR" altLang="en-US" dirty="0"/>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3">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 제작은 주제나 아이디어에 적합한 조형 요소와 원리</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재료와 용구</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방법</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매체 등을 계획하고 표현하며 성찰하는 과정으로 이루어진다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과정과 점검</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marL="0" marR="0" indent="0" algn="l" defTabSz="914400" rtl="0" eaLnBrk="1" fontAlgn="base" latinLnBrk="0" hangingPunct="1">
                        <a:lnSpc>
                          <a:spcPct val="100000"/>
                        </a:lnSpc>
                        <a:spcBef>
                          <a:spcPts val="0"/>
                        </a:spcBef>
                        <a:spcAft>
                          <a:spcPts val="0"/>
                        </a:spcAft>
                      </a:pPr>
                      <a:endParaRPr lang="en-US" altLang="ko-KR"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65763955"/>
                  </a:ext>
                </a:extLst>
              </a:tr>
              <a:tr h="379103">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요소와 원리의 효과</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extLst>
                  <a:ext uri="{0D108BD9-81ED-4DB2-BD59-A6C34878D82A}">
                    <a16:rowId xmlns:a16="http://schemas.microsoft.com/office/drawing/2014/main" val="2486724733"/>
                  </a:ext>
                </a:extLst>
              </a:tr>
              <a:tr h="225771">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매체</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extLst>
                  <a:ext uri="{0D108BD9-81ED-4DB2-BD59-A6C34878D82A}">
                    <a16:rowId xmlns:a16="http://schemas.microsoft.com/office/drawing/2014/main" val="3467803507"/>
                  </a:ext>
                </a:extLst>
              </a:tr>
              <a:tr h="685766">
                <a:tc rowSpan="3">
                  <a:txBody>
                    <a:bodyPr/>
                    <a:lstStyle/>
                    <a:p>
                      <a:pPr marL="0" marR="0" indent="0" algn="ctr" defTabSz="914400" rtl="0" eaLnBrk="1" fontAlgn="base" latinLnBrk="0" hangingPunct="1">
                        <a:lnSpc>
                          <a:spcPct val="100000"/>
                        </a:lnSpc>
                        <a:spcBef>
                          <a:spcPts val="0"/>
                        </a:spcBef>
                        <a:spcAft>
                          <a:spcPts val="0"/>
                        </a:spcAft>
                      </a:pPr>
                      <a:r>
                        <a:rPr lang="ko-KR" altLang="en-US" sz="105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감상</a:t>
                      </a:r>
                    </a:p>
                  </a:txBody>
                  <a:tcPr marL="72000" marR="72000" marT="36000" marB="3600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tx1">
                        <a:alpha val="7000"/>
                      </a:schemeClr>
                    </a:solidFill>
                  </a:tcPr>
                </a:tc>
                <a:tc>
                  <a:txBody>
                    <a:bodyPr/>
                    <a:lstStyle/>
                    <a:p>
                      <a:pPr marL="0" algn="ctr" defTabSz="914400" rtl="0" eaLnBrk="1" latinLnBrk="1" hangingPunct="1"/>
                      <a:r>
                        <a:rPr lang="ko-KR" altLang="en-US" sz="12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rPr>
                        <a:t>이해</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작품은 시대와 지역에 배경을 반영하고 있어 미술 작품에 대한 이해는 시대적 변천</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맥락 등을 바탕으로 작품의 특징을 파악하는 활동으로 이루어진다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미술의 변천과 맥락</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3">
                  <a:txBody>
                    <a:bodyPr/>
                    <a:lstStyle/>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설명하기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이해하기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해석하기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활용하기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전시 기획하기</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75055183"/>
                  </a:ext>
                </a:extLst>
              </a:tr>
              <a:tr h="225771">
                <a:tc vMerge="1">
                  <a:txBody>
                    <a:bodyPr/>
                    <a:lstStyle/>
                    <a:p>
                      <a:pPr marL="0" marR="0" indent="0" algn="ctr" defTabSz="914400" rtl="0" eaLnBrk="1" fontAlgn="base" latinLnBrk="0" hangingPunct="1">
                        <a:lnSpc>
                          <a:spcPct val="100000"/>
                        </a:lnSpc>
                        <a:spcBef>
                          <a:spcPts val="0"/>
                        </a:spcBef>
                        <a:spcAft>
                          <a:spcPts val="0"/>
                        </a:spcAft>
                      </a:pPr>
                      <a:endParaRPr lang="ko-KR" altLang="en-US" sz="105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a:no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189F98"/>
                      </a:solidFill>
                      <a:prstDash val="solid"/>
                      <a:round/>
                      <a:headEnd type="none" w="med" len="med"/>
                      <a:tailEnd type="none" w="med" len="med"/>
                    </a:lnB>
                    <a:solidFill>
                      <a:schemeClr val="tx1">
                        <a:alpha val="7000"/>
                      </a:schemeClr>
                    </a:solidFill>
                  </a:tcPr>
                </a:tc>
                <a:tc rowSpan="2">
                  <a:txBody>
                    <a:bodyPr/>
                    <a:lstStyle/>
                    <a:p>
                      <a:pPr marL="0" algn="ctr" defTabSz="914400" rtl="0" eaLnBrk="1" latinLnBrk="1" hangingPunct="1"/>
                      <a:r>
                        <a:rPr lang="ko-KR" altLang="en-US" sz="12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rPr>
                        <a:t>비평</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rowSpan="2">
                  <a:txBody>
                    <a:bodyPr/>
                    <a:lstStyle/>
                    <a:p>
                      <a:pPr marL="0" marR="0" indent="0" algn="l"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작품의 가치 판단은 다양한 관점과 방법을 활용한 비평 활동으로 이루어진다</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 해석</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marL="0" marR="0" indent="0" algn="l" defTabSz="914400" rtl="0" eaLnBrk="1" fontAlgn="base" latinLnBrk="0" hangingPunct="1">
                        <a:lnSpc>
                          <a:spcPct val="100000"/>
                        </a:lnSpc>
                        <a:spcBef>
                          <a:spcPts val="0"/>
                        </a:spcBef>
                        <a:spcAft>
                          <a:spcPts val="0"/>
                        </a:spcAft>
                      </a:pPr>
                      <a:endParaRPr lang="en-US" altLang="ko-KR"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9050" cap="flat" cmpd="sng" algn="ctr">
                      <a:solidFill>
                        <a:srgbClr val="189F98"/>
                      </a:solidFill>
                      <a:prstDash val="solid"/>
                      <a:round/>
                      <a:headEnd type="none" w="med" len="med"/>
                      <a:tailEnd type="none" w="med" len="med"/>
                    </a:lnB>
                    <a:noFill/>
                  </a:tcPr>
                </a:tc>
                <a:extLst>
                  <a:ext uri="{0D108BD9-81ED-4DB2-BD59-A6C34878D82A}">
                    <a16:rowId xmlns:a16="http://schemas.microsoft.com/office/drawing/2014/main" val="3333623611"/>
                  </a:ext>
                </a:extLst>
              </a:tr>
              <a:tr h="225771">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 전시</a:t>
                      </a:r>
                      <a:endPar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vMerge="1">
                  <a:txBody>
                    <a:bodyPr/>
                    <a:lstStyle/>
                    <a:p>
                      <a:pPr latinLnBrk="1"/>
                      <a:endParaRPr lang="ko-KR" altLang="en-US"/>
                    </a:p>
                  </a:txBody>
                  <a:tcPr/>
                </a:tc>
                <a:extLst>
                  <a:ext uri="{0D108BD9-81ED-4DB2-BD59-A6C34878D82A}">
                    <a16:rowId xmlns:a16="http://schemas.microsoft.com/office/drawing/2014/main" val="1647188614"/>
                  </a:ext>
                </a:extLst>
              </a:tr>
            </a:tbl>
          </a:graphicData>
        </a:graphic>
      </p:graphicFrame>
      <p:grpSp>
        <p:nvGrpSpPr>
          <p:cNvPr id="99" name="그룹 98">
            <a:extLst>
              <a:ext uri="{FF2B5EF4-FFF2-40B4-BE49-F238E27FC236}">
                <a16:creationId xmlns:a16="http://schemas.microsoft.com/office/drawing/2014/main" id="{5FE45A0E-32FD-C663-E4B7-EEFA4E502EE9}"/>
              </a:ext>
            </a:extLst>
          </p:cNvPr>
          <p:cNvGrpSpPr/>
          <p:nvPr/>
        </p:nvGrpSpPr>
        <p:grpSpPr>
          <a:xfrm>
            <a:off x="474728" y="1321061"/>
            <a:ext cx="3947736" cy="276999"/>
            <a:chOff x="474728" y="1359161"/>
            <a:chExt cx="3947736" cy="276999"/>
          </a:xfrm>
        </p:grpSpPr>
        <p:grpSp>
          <p:nvGrpSpPr>
            <p:cNvPr id="100" name="그래픽 141">
              <a:extLst>
                <a:ext uri="{FF2B5EF4-FFF2-40B4-BE49-F238E27FC236}">
                  <a16:creationId xmlns:a16="http://schemas.microsoft.com/office/drawing/2014/main" id="{849F2A1C-B2CB-99AF-DAB9-3A465E2B6852}"/>
                </a:ext>
              </a:extLst>
            </p:cNvPr>
            <p:cNvGrpSpPr/>
            <p:nvPr/>
          </p:nvGrpSpPr>
          <p:grpSpPr>
            <a:xfrm>
              <a:off x="474728" y="1366181"/>
              <a:ext cx="244208" cy="262959"/>
              <a:chOff x="2536048" y="5888632"/>
              <a:chExt cx="485368" cy="522636"/>
            </a:xfrm>
            <a:solidFill>
              <a:schemeClr val="accent1"/>
            </a:solidFill>
          </p:grpSpPr>
          <p:sp>
            <p:nvSpPr>
              <p:cNvPr id="102" name="자유형: 도형 47">
                <a:extLst>
                  <a:ext uri="{FF2B5EF4-FFF2-40B4-BE49-F238E27FC236}">
                    <a16:creationId xmlns:a16="http://schemas.microsoft.com/office/drawing/2014/main" id="{0FC9E57F-C98F-E2F4-907A-527338C68BC6}"/>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03" name="자유형: 도형 48">
                <a:extLst>
                  <a:ext uri="{FF2B5EF4-FFF2-40B4-BE49-F238E27FC236}">
                    <a16:creationId xmlns:a16="http://schemas.microsoft.com/office/drawing/2014/main" id="{E2AC2C67-C0C0-898A-8010-BF434C38C83F}"/>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101" name="TextBox 100">
              <a:extLst>
                <a:ext uri="{FF2B5EF4-FFF2-40B4-BE49-F238E27FC236}">
                  <a16:creationId xmlns:a16="http://schemas.microsoft.com/office/drawing/2014/main" id="{B64EE6BF-C8CF-A1CC-18E1-4584E9C2F022}"/>
                </a:ext>
              </a:extLst>
            </p:cNvPr>
            <p:cNvSpPr txBox="1"/>
            <p:nvPr/>
          </p:nvSpPr>
          <p:spPr>
            <a:xfrm>
              <a:off x="778838" y="1359161"/>
              <a:ext cx="3643626" cy="276999"/>
            </a:xfrm>
            <a:prstGeom prst="rect">
              <a:avLst/>
            </a:prstGeom>
            <a:noFill/>
          </p:spPr>
          <p:txBody>
            <a:bodyPr wrap="none" lIns="0" tIns="0" rIns="0" bIns="0" rtlCol="0" anchor="t">
              <a:spAutoFit/>
            </a:bodyPr>
            <a:lstStyle/>
            <a:p>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2015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교육과정 내용 체계 </a:t>
              </a:r>
            </a:p>
          </p:txBody>
        </p:sp>
      </p:grpSp>
      <p:grpSp>
        <p:nvGrpSpPr>
          <p:cNvPr id="2" name="그룹 1">
            <a:extLst>
              <a:ext uri="{FF2B5EF4-FFF2-40B4-BE49-F238E27FC236}">
                <a16:creationId xmlns:a16="http://schemas.microsoft.com/office/drawing/2014/main" id="{7EA77A93-E637-08A5-7712-7C7BF4374BA4}"/>
              </a:ext>
            </a:extLst>
          </p:cNvPr>
          <p:cNvGrpSpPr/>
          <p:nvPr/>
        </p:nvGrpSpPr>
        <p:grpSpPr>
          <a:xfrm>
            <a:off x="462631" y="1698952"/>
            <a:ext cx="8208727" cy="4463723"/>
            <a:chOff x="462631" y="1698952"/>
            <a:chExt cx="8208727" cy="4463723"/>
          </a:xfrm>
        </p:grpSpPr>
        <p:grpSp>
          <p:nvGrpSpPr>
            <p:cNvPr id="145" name="그룹 144">
              <a:extLst>
                <a:ext uri="{FF2B5EF4-FFF2-40B4-BE49-F238E27FC236}">
                  <a16:creationId xmlns:a16="http://schemas.microsoft.com/office/drawing/2014/main" id="{8142B9AA-9C67-8E70-CC8B-9B2D869776A8}"/>
                </a:ext>
              </a:extLst>
            </p:cNvPr>
            <p:cNvGrpSpPr/>
            <p:nvPr/>
          </p:nvGrpSpPr>
          <p:grpSpPr>
            <a:xfrm>
              <a:off x="1943100" y="1698952"/>
              <a:ext cx="4182803" cy="383031"/>
              <a:chOff x="1943100" y="1698952"/>
              <a:chExt cx="4182803" cy="383031"/>
            </a:xfrm>
          </p:grpSpPr>
          <p:grpSp>
            <p:nvGrpSpPr>
              <p:cNvPr id="141" name="그룹 140">
                <a:extLst>
                  <a:ext uri="{FF2B5EF4-FFF2-40B4-BE49-F238E27FC236}">
                    <a16:creationId xmlns:a16="http://schemas.microsoft.com/office/drawing/2014/main" id="{9ACA500D-A2E7-FA9B-1886-008577783BEA}"/>
                  </a:ext>
                </a:extLst>
              </p:cNvPr>
              <p:cNvGrpSpPr/>
              <p:nvPr/>
            </p:nvGrpSpPr>
            <p:grpSpPr>
              <a:xfrm>
                <a:off x="5100435" y="1698952"/>
                <a:ext cx="1025468" cy="383031"/>
                <a:chOff x="4702571" y="1698952"/>
                <a:chExt cx="932244" cy="383031"/>
              </a:xfrm>
            </p:grpSpPr>
            <p:sp>
              <p:nvSpPr>
                <p:cNvPr id="139" name="사각형: 둥근 모서리 138">
                  <a:extLst>
                    <a:ext uri="{FF2B5EF4-FFF2-40B4-BE49-F238E27FC236}">
                      <a16:creationId xmlns:a16="http://schemas.microsoft.com/office/drawing/2014/main" id="{B9377F06-F3E9-48C5-CD3F-65A289C65F44}"/>
                    </a:ext>
                  </a:extLst>
                </p:cNvPr>
                <p:cNvSpPr/>
                <p:nvPr/>
              </p:nvSpPr>
              <p:spPr>
                <a:xfrm>
                  <a:off x="4702571" y="1698952"/>
                  <a:ext cx="932244" cy="383031"/>
                </a:xfrm>
                <a:prstGeom prst="roundRect">
                  <a:avLst>
                    <a:gd name="adj" fmla="val 50000"/>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140" name="사각형: 둥근 모서리 139">
                  <a:extLst>
                    <a:ext uri="{FF2B5EF4-FFF2-40B4-BE49-F238E27FC236}">
                      <a16:creationId xmlns:a16="http://schemas.microsoft.com/office/drawing/2014/main" id="{D6F26957-52F9-E308-5EE1-A751C3DAE33E}"/>
                    </a:ext>
                  </a:extLst>
                </p:cNvPr>
                <p:cNvSpPr/>
                <p:nvPr/>
              </p:nvSpPr>
              <p:spPr>
                <a:xfrm>
                  <a:off x="4702571" y="1698952"/>
                  <a:ext cx="932244" cy="383031"/>
                </a:xfrm>
                <a:prstGeom prst="roundRect">
                  <a:avLst>
                    <a:gd name="adj" fmla="val 50000"/>
                  </a:avLst>
                </a:prstGeom>
                <a:noFill/>
                <a:ln w="25400" cap="rnd">
                  <a:solidFill>
                    <a:srgbClr val="3275B9"/>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grpSp>
            <p:nvGrpSpPr>
              <p:cNvPr id="120" name="그룹 119">
                <a:extLst>
                  <a:ext uri="{FF2B5EF4-FFF2-40B4-BE49-F238E27FC236}">
                    <a16:creationId xmlns:a16="http://schemas.microsoft.com/office/drawing/2014/main" id="{EF91A6FB-B768-839A-4C7C-CF393C6975AC}"/>
                  </a:ext>
                </a:extLst>
              </p:cNvPr>
              <p:cNvGrpSpPr/>
              <p:nvPr/>
            </p:nvGrpSpPr>
            <p:grpSpPr>
              <a:xfrm>
                <a:off x="1943100" y="1828255"/>
                <a:ext cx="3207121" cy="124424"/>
                <a:chOff x="-866775" y="1671341"/>
                <a:chExt cx="3207121" cy="124424"/>
              </a:xfrm>
            </p:grpSpPr>
            <p:cxnSp>
              <p:nvCxnSpPr>
                <p:cNvPr id="131" name="직선 화살표 연결선 130">
                  <a:extLst>
                    <a:ext uri="{FF2B5EF4-FFF2-40B4-BE49-F238E27FC236}">
                      <a16:creationId xmlns:a16="http://schemas.microsoft.com/office/drawing/2014/main" id="{7CF63C05-2D4F-CC68-68AF-B6B889C04F7A}"/>
                    </a:ext>
                  </a:extLst>
                </p:cNvPr>
                <p:cNvCxnSpPr>
                  <a:cxnSpLocks/>
                </p:cNvCxnSpPr>
                <p:nvPr/>
              </p:nvCxnSpPr>
              <p:spPr>
                <a:xfrm>
                  <a:off x="-866775" y="1733553"/>
                  <a:ext cx="3109665" cy="0"/>
                </a:xfrm>
                <a:prstGeom prst="straightConnector1">
                  <a:avLst/>
                </a:prstGeom>
                <a:ln w="25400" cap="rnd">
                  <a:solidFill>
                    <a:srgbClr val="3275B9"/>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132" name="타원 131">
                  <a:extLst>
                    <a:ext uri="{FF2B5EF4-FFF2-40B4-BE49-F238E27FC236}">
                      <a16:creationId xmlns:a16="http://schemas.microsoft.com/office/drawing/2014/main" id="{6B1DE01D-B7A8-B043-4FB2-2B641DC8B3AE}"/>
                    </a:ext>
                  </a:extLst>
                </p:cNvPr>
                <p:cNvSpPr/>
                <p:nvPr/>
              </p:nvSpPr>
              <p:spPr>
                <a:xfrm>
                  <a:off x="2215922" y="1671341"/>
                  <a:ext cx="124424" cy="124424"/>
                </a:xfrm>
                <a:prstGeom prst="ellipse">
                  <a:avLst/>
                </a:prstGeom>
                <a:solidFill>
                  <a:srgbClr val="3275B9"/>
                </a:solidFill>
                <a:ln w="28575">
                  <a:solidFill>
                    <a:schemeClr val="bg1"/>
                  </a:solidFill>
                </a:ln>
                <a:effectLst>
                  <a:outerShdw blurRad="38100" dist="254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grpSp>
          <p:nvGrpSpPr>
            <p:cNvPr id="121" name="그룹 120">
              <a:extLst>
                <a:ext uri="{FF2B5EF4-FFF2-40B4-BE49-F238E27FC236}">
                  <a16:creationId xmlns:a16="http://schemas.microsoft.com/office/drawing/2014/main" id="{2D27E42E-D0DA-DA62-C00F-0873F1592C6E}"/>
                </a:ext>
              </a:extLst>
            </p:cNvPr>
            <p:cNvGrpSpPr/>
            <p:nvPr/>
          </p:nvGrpSpPr>
          <p:grpSpPr>
            <a:xfrm>
              <a:off x="462631" y="1713185"/>
              <a:ext cx="1470943" cy="1342295"/>
              <a:chOff x="4917757" y="2842407"/>
              <a:chExt cx="3854084" cy="1350879"/>
            </a:xfrm>
          </p:grpSpPr>
          <p:sp>
            <p:nvSpPr>
              <p:cNvPr id="128" name="사각형: 둥근 모서리 127">
                <a:extLst>
                  <a:ext uri="{FF2B5EF4-FFF2-40B4-BE49-F238E27FC236}">
                    <a16:creationId xmlns:a16="http://schemas.microsoft.com/office/drawing/2014/main" id="{1C6B9738-AFF5-D16C-6E3E-E020FA756438}"/>
                  </a:ext>
                </a:extLst>
              </p:cNvPr>
              <p:cNvSpPr/>
              <p:nvPr/>
            </p:nvSpPr>
            <p:spPr>
              <a:xfrm>
                <a:off x="4917757" y="2842407"/>
                <a:ext cx="3854084" cy="1350879"/>
              </a:xfrm>
              <a:prstGeom prst="roundRect">
                <a:avLst>
                  <a:gd name="adj" fmla="val 5596"/>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dirty="0">
                  <a:latin typeface="Kim jung chul Gothic Bold" panose="020B0803000000000000" pitchFamily="50" charset="-127"/>
                  <a:ea typeface="Kim jung chul Gothic Bold" panose="020B0803000000000000" pitchFamily="50" charset="-127"/>
                </a:endParaRPr>
              </a:p>
            </p:txBody>
          </p:sp>
          <p:sp>
            <p:nvSpPr>
              <p:cNvPr id="129" name="사각형: 둥근 모서리 128">
                <a:extLst>
                  <a:ext uri="{FF2B5EF4-FFF2-40B4-BE49-F238E27FC236}">
                    <a16:creationId xmlns:a16="http://schemas.microsoft.com/office/drawing/2014/main" id="{C730401F-A64F-04A3-AEB5-244C4802EE0F}"/>
                  </a:ext>
                </a:extLst>
              </p:cNvPr>
              <p:cNvSpPr/>
              <p:nvPr/>
            </p:nvSpPr>
            <p:spPr>
              <a:xfrm>
                <a:off x="5049105" y="2885156"/>
                <a:ext cx="3591388" cy="1265380"/>
              </a:xfrm>
              <a:prstGeom prst="roundRect">
                <a:avLst>
                  <a:gd name="adj" fmla="val 4468"/>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sp>
            <p:nvSpPr>
              <p:cNvPr id="130" name="TextBox 129">
                <a:extLst>
                  <a:ext uri="{FF2B5EF4-FFF2-40B4-BE49-F238E27FC236}">
                    <a16:creationId xmlns:a16="http://schemas.microsoft.com/office/drawing/2014/main" id="{E404FF3E-F2DC-0AB3-7766-6830414604FA}"/>
                  </a:ext>
                </a:extLst>
              </p:cNvPr>
              <p:cNvSpPr txBox="1"/>
              <p:nvPr/>
            </p:nvSpPr>
            <p:spPr>
              <a:xfrm>
                <a:off x="5534366" y="3209527"/>
                <a:ext cx="2620863" cy="604002"/>
              </a:xfrm>
              <a:prstGeom prst="rect">
                <a:avLst/>
              </a:prstGeom>
              <a:noFill/>
            </p:spPr>
            <p:txBody>
              <a:bodyPr wrap="none" lIns="0" tIns="0" rIns="0" bIns="0" rtlCol="0" anchor="ctr">
                <a:spAutoFit/>
              </a:bodyPr>
              <a:lstStyle/>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초등학교와</a:t>
                </a:r>
                <a:endPar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중학교의</a:t>
                </a:r>
                <a:endPar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체계 분리</a:t>
                </a:r>
              </a:p>
            </p:txBody>
          </p:sp>
        </p:grpSp>
        <p:grpSp>
          <p:nvGrpSpPr>
            <p:cNvPr id="156" name="그룹 155">
              <a:extLst>
                <a:ext uri="{FF2B5EF4-FFF2-40B4-BE49-F238E27FC236}">
                  <a16:creationId xmlns:a16="http://schemas.microsoft.com/office/drawing/2014/main" id="{BC4B86B4-EB1D-8699-E624-7F52E44DB38F}"/>
                </a:ext>
              </a:extLst>
            </p:cNvPr>
            <p:cNvGrpSpPr/>
            <p:nvPr/>
          </p:nvGrpSpPr>
          <p:grpSpPr>
            <a:xfrm>
              <a:off x="2616196" y="2164291"/>
              <a:ext cx="6055162" cy="283634"/>
              <a:chOff x="2616196" y="2164291"/>
              <a:chExt cx="6055162" cy="283634"/>
            </a:xfrm>
          </p:grpSpPr>
          <p:sp>
            <p:nvSpPr>
              <p:cNvPr id="155" name="사각형: 둥근 모서리 154">
                <a:extLst>
                  <a:ext uri="{FF2B5EF4-FFF2-40B4-BE49-F238E27FC236}">
                    <a16:creationId xmlns:a16="http://schemas.microsoft.com/office/drawing/2014/main" id="{27B411C6-048F-5057-4164-591E162D6830}"/>
                  </a:ext>
                </a:extLst>
              </p:cNvPr>
              <p:cNvSpPr/>
              <p:nvPr/>
            </p:nvSpPr>
            <p:spPr>
              <a:xfrm>
                <a:off x="2616196" y="2164291"/>
                <a:ext cx="6055162" cy="283634"/>
              </a:xfrm>
              <a:prstGeom prst="roundRect">
                <a:avLst>
                  <a:gd name="adj" fmla="val 12699"/>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154" name="사각형: 둥근 모서리 153">
                <a:extLst>
                  <a:ext uri="{FF2B5EF4-FFF2-40B4-BE49-F238E27FC236}">
                    <a16:creationId xmlns:a16="http://schemas.microsoft.com/office/drawing/2014/main" id="{9F734432-F8ED-6F57-34BF-2127D649E5B6}"/>
                  </a:ext>
                </a:extLst>
              </p:cNvPr>
              <p:cNvSpPr/>
              <p:nvPr/>
            </p:nvSpPr>
            <p:spPr>
              <a:xfrm>
                <a:off x="2616196" y="2164291"/>
                <a:ext cx="6055162" cy="283634"/>
              </a:xfrm>
              <a:prstGeom prst="roundRect">
                <a:avLst>
                  <a:gd name="adj" fmla="val 12699"/>
                </a:avLst>
              </a:prstGeom>
              <a:noFill/>
              <a:ln w="25400" cap="rnd">
                <a:solidFill>
                  <a:srgbClr val="BA7CC6"/>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grpSp>
          <p:nvGrpSpPr>
            <p:cNvPr id="148" name="그룹 147">
              <a:extLst>
                <a:ext uri="{FF2B5EF4-FFF2-40B4-BE49-F238E27FC236}">
                  <a16:creationId xmlns:a16="http://schemas.microsoft.com/office/drawing/2014/main" id="{3272F714-F7BF-6C33-0108-5FD96D58A1A0}"/>
                </a:ext>
              </a:extLst>
            </p:cNvPr>
            <p:cNvGrpSpPr/>
            <p:nvPr/>
          </p:nvGrpSpPr>
          <p:grpSpPr>
            <a:xfrm>
              <a:off x="1933574" y="2247355"/>
              <a:ext cx="721097" cy="1613353"/>
              <a:chOff x="1619249" y="1671341"/>
              <a:chExt cx="721097" cy="1613353"/>
            </a:xfrm>
          </p:grpSpPr>
          <p:cxnSp>
            <p:nvCxnSpPr>
              <p:cNvPr id="149" name="직선 화살표 연결선 148">
                <a:extLst>
                  <a:ext uri="{FF2B5EF4-FFF2-40B4-BE49-F238E27FC236}">
                    <a16:creationId xmlns:a16="http://schemas.microsoft.com/office/drawing/2014/main" id="{24B45B03-DE35-E7FC-EFA7-75E948954814}"/>
                  </a:ext>
                </a:extLst>
              </p:cNvPr>
              <p:cNvCxnSpPr>
                <a:cxnSpLocks/>
                <a:stCxn id="159" idx="3"/>
                <a:endCxn id="150" idx="2"/>
              </p:cNvCxnSpPr>
              <p:nvPr/>
            </p:nvCxnSpPr>
            <p:spPr>
              <a:xfrm flipV="1">
                <a:off x="1619249" y="1733553"/>
                <a:ext cx="596673" cy="1551141"/>
              </a:xfrm>
              <a:prstGeom prst="bentConnector3">
                <a:avLst>
                  <a:gd name="adj1" fmla="val 50000"/>
                </a:avLst>
              </a:prstGeom>
              <a:ln w="25400" cap="rnd">
                <a:solidFill>
                  <a:srgbClr val="BA7CC6"/>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150" name="타원 149">
                <a:extLst>
                  <a:ext uri="{FF2B5EF4-FFF2-40B4-BE49-F238E27FC236}">
                    <a16:creationId xmlns:a16="http://schemas.microsoft.com/office/drawing/2014/main" id="{A6A5AC47-6344-CE95-555A-21429428348C}"/>
                  </a:ext>
                </a:extLst>
              </p:cNvPr>
              <p:cNvSpPr/>
              <p:nvPr/>
            </p:nvSpPr>
            <p:spPr>
              <a:xfrm>
                <a:off x="2215922" y="1671341"/>
                <a:ext cx="124424" cy="124424"/>
              </a:xfrm>
              <a:prstGeom prst="ellipse">
                <a:avLst/>
              </a:prstGeom>
              <a:solidFill>
                <a:srgbClr val="BA7CC6"/>
              </a:solidFill>
              <a:ln w="28575">
                <a:solidFill>
                  <a:schemeClr val="bg1"/>
                </a:solidFill>
              </a:ln>
              <a:effectLst>
                <a:outerShdw blurRad="38100" dist="254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158" name="그룹 157">
              <a:extLst>
                <a:ext uri="{FF2B5EF4-FFF2-40B4-BE49-F238E27FC236}">
                  <a16:creationId xmlns:a16="http://schemas.microsoft.com/office/drawing/2014/main" id="{6DD8F717-C315-4659-6639-C7A577013C0F}"/>
                </a:ext>
              </a:extLst>
            </p:cNvPr>
            <p:cNvGrpSpPr/>
            <p:nvPr/>
          </p:nvGrpSpPr>
          <p:grpSpPr>
            <a:xfrm>
              <a:off x="462631" y="3189560"/>
              <a:ext cx="1470943" cy="1342295"/>
              <a:chOff x="4917757" y="2842407"/>
              <a:chExt cx="3854084" cy="1350879"/>
            </a:xfrm>
          </p:grpSpPr>
          <p:sp>
            <p:nvSpPr>
              <p:cNvPr id="159" name="사각형: 둥근 모서리 158">
                <a:extLst>
                  <a:ext uri="{FF2B5EF4-FFF2-40B4-BE49-F238E27FC236}">
                    <a16:creationId xmlns:a16="http://schemas.microsoft.com/office/drawing/2014/main" id="{865EBC98-2A35-991E-A832-30B9EE7DBBDA}"/>
                  </a:ext>
                </a:extLst>
              </p:cNvPr>
              <p:cNvSpPr/>
              <p:nvPr/>
            </p:nvSpPr>
            <p:spPr>
              <a:xfrm>
                <a:off x="4917757" y="2842407"/>
                <a:ext cx="3854084" cy="1350879"/>
              </a:xfrm>
              <a:prstGeom prst="roundRect">
                <a:avLst>
                  <a:gd name="adj" fmla="val 5596"/>
                </a:avLst>
              </a:prstGeom>
              <a:solidFill>
                <a:schemeClr val="bg1"/>
              </a:solidFill>
              <a:ln w="22225" cap="rnd">
                <a:solidFill>
                  <a:srgbClr val="BA7CC6">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dirty="0">
                  <a:latin typeface="Kim jung chul Gothic Bold" panose="020B0803000000000000" pitchFamily="50" charset="-127"/>
                  <a:ea typeface="Kim jung chul Gothic Bold" panose="020B0803000000000000" pitchFamily="50" charset="-127"/>
                </a:endParaRPr>
              </a:p>
            </p:txBody>
          </p:sp>
          <p:sp>
            <p:nvSpPr>
              <p:cNvPr id="160" name="사각형: 둥근 모서리 159">
                <a:extLst>
                  <a:ext uri="{FF2B5EF4-FFF2-40B4-BE49-F238E27FC236}">
                    <a16:creationId xmlns:a16="http://schemas.microsoft.com/office/drawing/2014/main" id="{34743403-F101-5C44-DD39-A14E47DBD2FB}"/>
                  </a:ext>
                </a:extLst>
              </p:cNvPr>
              <p:cNvSpPr/>
              <p:nvPr/>
            </p:nvSpPr>
            <p:spPr>
              <a:xfrm>
                <a:off x="5049105" y="2885156"/>
                <a:ext cx="3591388" cy="1265380"/>
              </a:xfrm>
              <a:prstGeom prst="roundRect">
                <a:avLst>
                  <a:gd name="adj" fmla="val 4468"/>
                </a:avLst>
              </a:prstGeom>
              <a:solidFill>
                <a:srgbClr val="BA7CC6">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sp>
            <p:nvSpPr>
              <p:cNvPr id="161" name="TextBox 160">
                <a:extLst>
                  <a:ext uri="{FF2B5EF4-FFF2-40B4-BE49-F238E27FC236}">
                    <a16:creationId xmlns:a16="http://schemas.microsoft.com/office/drawing/2014/main" id="{F901EAC2-23C8-6163-BB8B-8F30111CEF3E}"/>
                  </a:ext>
                </a:extLst>
              </p:cNvPr>
              <p:cNvSpPr txBox="1"/>
              <p:nvPr/>
            </p:nvSpPr>
            <p:spPr>
              <a:xfrm>
                <a:off x="5416764" y="3108860"/>
                <a:ext cx="2856068" cy="805336"/>
              </a:xfrm>
              <a:prstGeom prst="rect">
                <a:avLst/>
              </a:prstGeom>
              <a:noFill/>
            </p:spPr>
            <p:txBody>
              <a:bodyPr wrap="none" lIns="0" tIns="0" rIns="0" bIns="0" rtlCol="0" anchor="ctr">
                <a:spAutoFit/>
              </a:bodyPr>
              <a:lstStyle/>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영역</a:t>
                </a:r>
                <a:r>
                  <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핵심 개념</a:t>
                </a:r>
                <a:r>
                  <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p>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일반화된 지식</a:t>
                </a:r>
                <a:r>
                  <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p>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r>
                  <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p>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기능으로 구성 </a:t>
                </a:r>
              </a:p>
            </p:txBody>
          </p:sp>
        </p:grpSp>
        <p:grpSp>
          <p:nvGrpSpPr>
            <p:cNvPr id="164" name="그룹 163">
              <a:extLst>
                <a:ext uri="{FF2B5EF4-FFF2-40B4-BE49-F238E27FC236}">
                  <a16:creationId xmlns:a16="http://schemas.microsoft.com/office/drawing/2014/main" id="{1FA0D3C8-03F2-0A3B-D52F-19B03457120B}"/>
                </a:ext>
              </a:extLst>
            </p:cNvPr>
            <p:cNvGrpSpPr/>
            <p:nvPr/>
          </p:nvGrpSpPr>
          <p:grpSpPr>
            <a:xfrm>
              <a:off x="2616196" y="2488141"/>
              <a:ext cx="584204" cy="3674534"/>
              <a:chOff x="2616196" y="2164291"/>
              <a:chExt cx="6055162" cy="283634"/>
            </a:xfrm>
          </p:grpSpPr>
          <p:sp>
            <p:nvSpPr>
              <p:cNvPr id="165" name="사각형: 둥근 모서리 164">
                <a:extLst>
                  <a:ext uri="{FF2B5EF4-FFF2-40B4-BE49-F238E27FC236}">
                    <a16:creationId xmlns:a16="http://schemas.microsoft.com/office/drawing/2014/main" id="{BE632F23-0132-1919-2D92-6F837C21B042}"/>
                  </a:ext>
                </a:extLst>
              </p:cNvPr>
              <p:cNvSpPr/>
              <p:nvPr/>
            </p:nvSpPr>
            <p:spPr>
              <a:xfrm>
                <a:off x="2616196" y="2164291"/>
                <a:ext cx="6055162" cy="283634"/>
              </a:xfrm>
              <a:prstGeom prst="roundRect">
                <a:avLst>
                  <a:gd name="adj" fmla="val 1694"/>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166" name="사각형: 둥근 모서리 165">
                <a:extLst>
                  <a:ext uri="{FF2B5EF4-FFF2-40B4-BE49-F238E27FC236}">
                    <a16:creationId xmlns:a16="http://schemas.microsoft.com/office/drawing/2014/main" id="{52D80DF4-FF52-9F47-AB57-1E890A7F89B8}"/>
                  </a:ext>
                </a:extLst>
              </p:cNvPr>
              <p:cNvSpPr/>
              <p:nvPr/>
            </p:nvSpPr>
            <p:spPr>
              <a:xfrm>
                <a:off x="2616196" y="2164291"/>
                <a:ext cx="6055162" cy="283634"/>
              </a:xfrm>
              <a:prstGeom prst="roundRect">
                <a:avLst>
                  <a:gd name="adj" fmla="val 2916"/>
                </a:avLst>
              </a:prstGeom>
              <a:noFill/>
              <a:ln w="25400" cap="rnd">
                <a:solidFill>
                  <a:srgbClr val="ECB52C"/>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grpSp>
          <p:nvGrpSpPr>
            <p:cNvPr id="173" name="그룹 172">
              <a:extLst>
                <a:ext uri="{FF2B5EF4-FFF2-40B4-BE49-F238E27FC236}">
                  <a16:creationId xmlns:a16="http://schemas.microsoft.com/office/drawing/2014/main" id="{81A05C31-0092-FB7B-9DCD-2F2095B9C9EF}"/>
                </a:ext>
              </a:extLst>
            </p:cNvPr>
            <p:cNvGrpSpPr/>
            <p:nvPr/>
          </p:nvGrpSpPr>
          <p:grpSpPr>
            <a:xfrm>
              <a:off x="1933575" y="4895305"/>
              <a:ext cx="721096" cy="124424"/>
              <a:chOff x="1619250" y="1671341"/>
              <a:chExt cx="721096" cy="124424"/>
            </a:xfrm>
          </p:grpSpPr>
          <p:cxnSp>
            <p:nvCxnSpPr>
              <p:cNvPr id="174" name="직선 화살표 연결선 173">
                <a:extLst>
                  <a:ext uri="{FF2B5EF4-FFF2-40B4-BE49-F238E27FC236}">
                    <a16:creationId xmlns:a16="http://schemas.microsoft.com/office/drawing/2014/main" id="{FA211FBA-ACB9-E7DB-78EA-2BB8C92A682A}"/>
                  </a:ext>
                </a:extLst>
              </p:cNvPr>
              <p:cNvCxnSpPr>
                <a:cxnSpLocks/>
              </p:cNvCxnSpPr>
              <p:nvPr/>
            </p:nvCxnSpPr>
            <p:spPr>
              <a:xfrm>
                <a:off x="1619250" y="1733553"/>
                <a:ext cx="623640" cy="0"/>
              </a:xfrm>
              <a:prstGeom prst="straightConnector1">
                <a:avLst/>
              </a:prstGeom>
              <a:ln w="25400" cap="rnd">
                <a:solidFill>
                  <a:srgbClr val="ECB52C"/>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175" name="타원 174">
                <a:extLst>
                  <a:ext uri="{FF2B5EF4-FFF2-40B4-BE49-F238E27FC236}">
                    <a16:creationId xmlns:a16="http://schemas.microsoft.com/office/drawing/2014/main" id="{826E71B8-2FC1-359A-ECC5-91A6F81D5073}"/>
                  </a:ext>
                </a:extLst>
              </p:cNvPr>
              <p:cNvSpPr/>
              <p:nvPr/>
            </p:nvSpPr>
            <p:spPr>
              <a:xfrm>
                <a:off x="2215922" y="1671341"/>
                <a:ext cx="124424" cy="124424"/>
              </a:xfrm>
              <a:prstGeom prst="ellipse">
                <a:avLst/>
              </a:prstGeom>
              <a:solidFill>
                <a:srgbClr val="ECB52C"/>
              </a:solidFill>
              <a:ln w="28575">
                <a:solidFill>
                  <a:schemeClr val="bg1"/>
                </a:solidFill>
              </a:ln>
              <a:effectLst>
                <a:outerShdw blurRad="38100" dist="254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179" name="그룹 178">
              <a:extLst>
                <a:ext uri="{FF2B5EF4-FFF2-40B4-BE49-F238E27FC236}">
                  <a16:creationId xmlns:a16="http://schemas.microsoft.com/office/drawing/2014/main" id="{1CCAC5C7-7FB9-C520-35AE-D5D70B216389}"/>
                </a:ext>
              </a:extLst>
            </p:cNvPr>
            <p:cNvGrpSpPr/>
            <p:nvPr/>
          </p:nvGrpSpPr>
          <p:grpSpPr>
            <a:xfrm>
              <a:off x="462631" y="4675460"/>
              <a:ext cx="1470943" cy="1487215"/>
              <a:chOff x="4917757" y="2842407"/>
              <a:chExt cx="3854084" cy="1496726"/>
            </a:xfrm>
          </p:grpSpPr>
          <p:sp>
            <p:nvSpPr>
              <p:cNvPr id="180" name="사각형: 둥근 모서리 179">
                <a:extLst>
                  <a:ext uri="{FF2B5EF4-FFF2-40B4-BE49-F238E27FC236}">
                    <a16:creationId xmlns:a16="http://schemas.microsoft.com/office/drawing/2014/main" id="{D65E3FF3-3D7D-C6A6-C8AE-6B528EBF985D}"/>
                  </a:ext>
                </a:extLst>
              </p:cNvPr>
              <p:cNvSpPr/>
              <p:nvPr/>
            </p:nvSpPr>
            <p:spPr>
              <a:xfrm>
                <a:off x="4917757" y="2842407"/>
                <a:ext cx="3854084" cy="1496726"/>
              </a:xfrm>
              <a:prstGeom prst="roundRect">
                <a:avLst>
                  <a:gd name="adj" fmla="val 5596"/>
                </a:avLst>
              </a:prstGeom>
              <a:solidFill>
                <a:schemeClr val="bg1"/>
              </a:solidFill>
              <a:ln w="22225" cap="rnd">
                <a:solidFill>
                  <a:srgbClr val="ECB52C">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dirty="0">
                  <a:latin typeface="Kim jung chul Gothic Bold" panose="020B0803000000000000" pitchFamily="50" charset="-127"/>
                  <a:ea typeface="Kim jung chul Gothic Bold" panose="020B0803000000000000" pitchFamily="50" charset="-127"/>
                </a:endParaRPr>
              </a:p>
            </p:txBody>
          </p:sp>
          <p:sp>
            <p:nvSpPr>
              <p:cNvPr id="181" name="사각형: 둥근 모서리 180">
                <a:extLst>
                  <a:ext uri="{FF2B5EF4-FFF2-40B4-BE49-F238E27FC236}">
                    <a16:creationId xmlns:a16="http://schemas.microsoft.com/office/drawing/2014/main" id="{8E491DB3-DFB1-6C6C-77D9-F8C1495B1711}"/>
                  </a:ext>
                </a:extLst>
              </p:cNvPr>
              <p:cNvSpPr/>
              <p:nvPr/>
            </p:nvSpPr>
            <p:spPr>
              <a:xfrm>
                <a:off x="5049105" y="2892539"/>
                <a:ext cx="3591388" cy="1396462"/>
              </a:xfrm>
              <a:prstGeom prst="roundRect">
                <a:avLst>
                  <a:gd name="adj" fmla="val 4468"/>
                </a:avLst>
              </a:prstGeom>
              <a:solidFill>
                <a:srgbClr val="ECB52C">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sp>
            <p:nvSpPr>
              <p:cNvPr id="182" name="TextBox 181">
                <a:extLst>
                  <a:ext uri="{FF2B5EF4-FFF2-40B4-BE49-F238E27FC236}">
                    <a16:creationId xmlns:a16="http://schemas.microsoft.com/office/drawing/2014/main" id="{9BE9A3C1-6D2A-268D-789D-45EF58A6CE4D}"/>
                  </a:ext>
                </a:extLst>
              </p:cNvPr>
              <p:cNvSpPr txBox="1"/>
              <p:nvPr/>
            </p:nvSpPr>
            <p:spPr>
              <a:xfrm>
                <a:off x="5416764" y="3288768"/>
                <a:ext cx="2856068" cy="604002"/>
              </a:xfrm>
              <a:prstGeom prst="rect">
                <a:avLst/>
              </a:prstGeom>
              <a:noFill/>
            </p:spPr>
            <p:txBody>
              <a:bodyPr wrap="none" lIns="0" tIns="0" rIns="0" bIns="0" rtlCol="0" anchor="ctr">
                <a:spAutoFit/>
              </a:bodyPr>
              <a:lstStyle/>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체험</a:t>
                </a:r>
                <a:r>
                  <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표현</a:t>
                </a:r>
                <a:r>
                  <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감상</a:t>
                </a:r>
              </a:p>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세 영역을</a:t>
                </a:r>
              </a:p>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함께 묶어 제시</a:t>
                </a:r>
              </a:p>
            </p:txBody>
          </p:sp>
        </p:grpSp>
      </p:grpSp>
    </p:spTree>
    <p:extLst>
      <p:ext uri="{BB962C8B-B14F-4D97-AF65-F5344CB8AC3E}">
        <p14:creationId xmlns:p14="http://schemas.microsoft.com/office/powerpoint/2010/main" val="4132451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표 12">
            <a:extLst>
              <a:ext uri="{FF2B5EF4-FFF2-40B4-BE49-F238E27FC236}">
                <a16:creationId xmlns:a16="http://schemas.microsoft.com/office/drawing/2014/main" id="{DD80AF68-FEAB-1295-5BED-FE7AAEB9C45B}"/>
              </a:ext>
            </a:extLst>
          </p:cNvPr>
          <p:cNvGraphicFramePr>
            <a:graphicFrameLocks noGrp="1"/>
          </p:cNvGraphicFramePr>
          <p:nvPr>
            <p:extLst>
              <p:ext uri="{D42A27DB-BD31-4B8C-83A1-F6EECF244321}">
                <p14:modId xmlns:p14="http://schemas.microsoft.com/office/powerpoint/2010/main" val="3468277440"/>
              </p:ext>
            </p:extLst>
          </p:nvPr>
        </p:nvGraphicFramePr>
        <p:xfrm>
          <a:off x="1523280" y="2165311"/>
          <a:ext cx="7163493" cy="4001239"/>
        </p:xfrm>
        <a:graphic>
          <a:graphicData uri="http://schemas.openxmlformats.org/drawingml/2006/table">
            <a:tbl>
              <a:tblPr/>
              <a:tblGrid>
                <a:gridCol w="2387831">
                  <a:extLst>
                    <a:ext uri="{9D8B030D-6E8A-4147-A177-3AD203B41FA5}">
                      <a16:colId xmlns:a16="http://schemas.microsoft.com/office/drawing/2014/main" val="2691026405"/>
                    </a:ext>
                  </a:extLst>
                </a:gridCol>
                <a:gridCol w="2387831">
                  <a:extLst>
                    <a:ext uri="{9D8B030D-6E8A-4147-A177-3AD203B41FA5}">
                      <a16:colId xmlns:a16="http://schemas.microsoft.com/office/drawing/2014/main" val="3813133584"/>
                    </a:ext>
                  </a:extLst>
                </a:gridCol>
                <a:gridCol w="2387831">
                  <a:extLst>
                    <a:ext uri="{9D8B030D-6E8A-4147-A177-3AD203B41FA5}">
                      <a16:colId xmlns:a16="http://schemas.microsoft.com/office/drawing/2014/main" val="184490151"/>
                    </a:ext>
                  </a:extLst>
                </a:gridCol>
              </a:tblGrid>
              <a:tr h="1007628">
                <a:tc gridSpan="3">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표현은 자신의 느낌과 생각을 시각화하는 창의적 사고와 성찰의 순환 과정으로 이루어진다</a:t>
                      </a:r>
                      <a:r>
                        <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발상은 아이디어와 주제를 발전시키고 표현의 토대가 된다</a:t>
                      </a:r>
                      <a:r>
                        <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 제작은 표현 재료와 방법</a:t>
                      </a:r>
                      <a:r>
                        <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요소와 원리 등을 선택하고 활용하여 창의적으로 문제를 해결하는 과정을 통해 </a:t>
                      </a:r>
                      <a:br>
                        <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b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예술적 성취를 경험하게 한다</a:t>
                      </a:r>
                      <a:r>
                        <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p>
                  </a:txBody>
                  <a:tcPr marL="72000" marR="72000" marT="36000" marB="36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98425" marR="0" indent="-984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endParaRPr lang="en-US" altLang="ko-KR"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239160">
                <a:tc gridSpan="3">
                  <a:txBody>
                    <a:bodyPr/>
                    <a:lstStyle/>
                    <a:p>
                      <a:pPr marL="0" marR="0" indent="0" algn="ctr" defTabSz="914400" rtl="0" eaLnBrk="1" fontAlgn="base" latinLnBrk="0" hangingPunct="1">
                        <a:lnSpc>
                          <a:spcPct val="100000"/>
                        </a:lnSpc>
                        <a:spcBef>
                          <a:spcPts val="0"/>
                        </a:spcBef>
                        <a:spcAft>
                          <a:spcPts val="0"/>
                        </a:spcAft>
                      </a:pPr>
                      <a:r>
                        <a:rPr lang="ko-KR" altLang="en-US"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내용 요소</a:t>
                      </a:r>
                    </a:p>
                  </a:txBody>
                  <a:tcPr marL="72000" marR="72000" marT="36000" marB="36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DCE8F3"/>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93987820"/>
                  </a:ext>
                </a:extLst>
              </a:tr>
              <a:tr h="239160">
                <a:tc gridSpan="2">
                  <a:txBody>
                    <a:bodyPr/>
                    <a:lstStyle/>
                    <a:p>
                      <a:pPr marL="0" marR="0" indent="0" algn="ctr" fontAlgn="base" latinLnBrk="0">
                        <a:lnSpc>
                          <a:spcPct val="100000"/>
                        </a:lnSpc>
                        <a:spcBef>
                          <a:spcPts val="0"/>
                        </a:spcBef>
                        <a:spcAft>
                          <a:spcPts val="0"/>
                        </a:spcAft>
                      </a:pPr>
                      <a:r>
                        <a:rPr lang="ko-KR" altLang="en-US"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rPr>
                        <a:t>초등학교</a:t>
                      </a:r>
                    </a:p>
                  </a:txBody>
                  <a:tcPr marL="72000" marR="72000" marT="36000" marB="36000" anchor="ctr">
                    <a:lnL w="1905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indent="0" algn="ctr" fontAlgn="base" latinLnBrk="0">
                        <a:lnSpc>
                          <a:spcPct val="100000"/>
                        </a:lnSpc>
                        <a:spcBef>
                          <a:spcPts val="0"/>
                        </a:spcBef>
                        <a:spcAft>
                          <a:spcPts val="0"/>
                        </a:spcAft>
                      </a:pPr>
                      <a:r>
                        <a:rPr lang="ko-KR" altLang="en-US"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rPr>
                        <a:t>중학교</a:t>
                      </a:r>
                    </a:p>
                  </a:txBody>
                  <a:tcPr marL="72000" marR="72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57751075"/>
                  </a:ext>
                </a:extLst>
              </a:tr>
              <a:tr h="239160">
                <a:tc>
                  <a:txBody>
                    <a:bodyPr/>
                    <a:lstStyle/>
                    <a:p>
                      <a:pPr marL="0" marR="0" indent="0" algn="ctr" defTabSz="914400" rtl="0" eaLnBrk="1" fontAlgn="base" latinLnBrk="0" hangingPunct="1">
                        <a:lnSpc>
                          <a:spcPct val="100000"/>
                        </a:lnSpc>
                        <a:spcBef>
                          <a:spcPts val="0"/>
                        </a:spcBef>
                        <a:spcAft>
                          <a:spcPts val="0"/>
                        </a:spcAft>
                      </a:pPr>
                      <a:r>
                        <a:rPr lang="en-US" altLang="ko-KR"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3-4</a:t>
                      </a: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905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5-6</a:t>
                      </a: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1~3</a:t>
                      </a: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771836140"/>
                  </a:ext>
                </a:extLst>
              </a:tr>
              <a:tr h="758230">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주제</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기본적인 표현 재료와 용구</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요소의 특징</a:t>
                      </a:r>
                    </a:p>
                  </a:txBody>
                  <a:tcPr marL="72000" marR="72000" marT="21600" marB="21600" anchor="ctr">
                    <a:lnL w="1905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주제와 발상</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재료와 용구 디지털 매체</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요소와 원리의 관계</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주제와 의도</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표현 재료와 방법</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요소와 원리의 효과</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1003137">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관찰과 상상으로 아이디어를 떠올리기</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방법을 익히기</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의도를 가지고 작품을 제작하기</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타 교과와 관련짓기</a:t>
                      </a:r>
                    </a:p>
                  </a:txBody>
                  <a:tcPr marL="72000" marR="72000" marT="21600" marB="21600" anchor="ctr">
                    <a:lnL w="1905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방법으로 아이디어를 연결하기</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방법을 탐색하여 활용하기</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과정을 돌아보며 작품을 발전시키기</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타 교과와 융합하기</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주제에 적합한 표현 계획하기</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새로운 표현을 실험하고 작품 제작하기</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작품을 공유하고 소통하기</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표현 경험을 삶과 연결하기</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513324">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표현에 대한 흥미</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자기 작품을 소중히 여기는 태도</a:t>
                      </a:r>
                    </a:p>
                  </a:txBody>
                  <a:tcPr marL="72000" marR="72000" marT="21600" marB="21600" anchor="ctr">
                    <a:lnL w="1905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주제 표현의 의지</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자유롭게 시도하는 태도</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과정에서의 주도성과 성찰</a:t>
                      </a:r>
                      <a:endPar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자신과 타인의 작품 존중</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57" name="그룹 56">
            <a:extLst>
              <a:ext uri="{FF2B5EF4-FFF2-40B4-BE49-F238E27FC236}">
                <a16:creationId xmlns:a16="http://schemas.microsoft.com/office/drawing/2014/main" id="{B11A3582-73C7-FC9E-A90E-A1208958908A}"/>
              </a:ext>
            </a:extLst>
          </p:cNvPr>
          <p:cNvGrpSpPr/>
          <p:nvPr/>
        </p:nvGrpSpPr>
        <p:grpSpPr>
          <a:xfrm>
            <a:off x="525674" y="2166048"/>
            <a:ext cx="998325" cy="3999802"/>
            <a:chOff x="525675" y="2166048"/>
            <a:chExt cx="997609" cy="3999802"/>
          </a:xfrm>
        </p:grpSpPr>
        <p:sp>
          <p:nvSpPr>
            <p:cNvPr id="59" name="사각형: 둥근 한쪽 모서리 58">
              <a:extLst>
                <a:ext uri="{FF2B5EF4-FFF2-40B4-BE49-F238E27FC236}">
                  <a16:creationId xmlns:a16="http://schemas.microsoft.com/office/drawing/2014/main" id="{3934772C-57A8-9BC1-0583-F957BED6BD58}"/>
                </a:ext>
              </a:extLst>
            </p:cNvPr>
            <p:cNvSpPr/>
            <p:nvPr/>
          </p:nvSpPr>
          <p:spPr>
            <a:xfrm rot="16200000">
              <a:off x="647433" y="3769868"/>
              <a:ext cx="754089" cy="997606"/>
            </a:xfrm>
            <a:prstGeom prst="round1Rect">
              <a:avLst>
                <a:gd name="adj" fmla="val 0"/>
              </a:avLst>
            </a:prstGeom>
            <a:solidFill>
              <a:srgbClr val="517BBF">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61" name="사각형: 둥근 한쪽 모서리 60">
              <a:extLst>
                <a:ext uri="{FF2B5EF4-FFF2-40B4-BE49-F238E27FC236}">
                  <a16:creationId xmlns:a16="http://schemas.microsoft.com/office/drawing/2014/main" id="{4C44FA01-C1F3-49F8-6393-251389384375}"/>
                </a:ext>
              </a:extLst>
            </p:cNvPr>
            <p:cNvSpPr/>
            <p:nvPr/>
          </p:nvSpPr>
          <p:spPr>
            <a:xfrm rot="16200000">
              <a:off x="549164" y="4651467"/>
              <a:ext cx="950633" cy="997606"/>
            </a:xfrm>
            <a:prstGeom prst="round1Rect">
              <a:avLst>
                <a:gd name="adj" fmla="val 0"/>
              </a:avLst>
            </a:prstGeom>
            <a:solidFill>
              <a:srgbClr val="F58D53">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63" name="사각형: 둥근 한쪽 모서리 62">
              <a:extLst>
                <a:ext uri="{FF2B5EF4-FFF2-40B4-BE49-F238E27FC236}">
                  <a16:creationId xmlns:a16="http://schemas.microsoft.com/office/drawing/2014/main" id="{C1B40054-DE06-0B04-820C-0E656F421C0B}"/>
                </a:ext>
              </a:extLst>
            </p:cNvPr>
            <p:cNvSpPr/>
            <p:nvPr/>
          </p:nvSpPr>
          <p:spPr>
            <a:xfrm rot="5400000" flipV="1">
              <a:off x="768969" y="5411537"/>
              <a:ext cx="511021" cy="997606"/>
            </a:xfrm>
            <a:prstGeom prst="round1Rect">
              <a:avLst>
                <a:gd name="adj" fmla="val 20161"/>
              </a:avLst>
            </a:prstGeom>
            <a:solidFill>
              <a:srgbClr val="55BD3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29" name="사각형: 둥근 한쪽 모서리 28">
              <a:extLst>
                <a:ext uri="{FF2B5EF4-FFF2-40B4-BE49-F238E27FC236}">
                  <a16:creationId xmlns:a16="http://schemas.microsoft.com/office/drawing/2014/main" id="{F4C05E14-6A6F-32D5-ED96-F5C205945825}"/>
                </a:ext>
              </a:extLst>
            </p:cNvPr>
            <p:cNvSpPr/>
            <p:nvPr/>
          </p:nvSpPr>
          <p:spPr>
            <a:xfrm rot="16200000">
              <a:off x="519919" y="2171804"/>
              <a:ext cx="1009117" cy="997606"/>
            </a:xfrm>
            <a:prstGeom prst="round1Rect">
              <a:avLst>
                <a:gd name="adj" fmla="val 12084"/>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30" name="TextBox 29">
              <a:extLst>
                <a:ext uri="{FF2B5EF4-FFF2-40B4-BE49-F238E27FC236}">
                  <a16:creationId xmlns:a16="http://schemas.microsoft.com/office/drawing/2014/main" id="{8165D0F7-AF59-21BA-B49E-9D9B10D599F0}"/>
                </a:ext>
              </a:extLst>
            </p:cNvPr>
            <p:cNvSpPr txBox="1"/>
            <p:nvPr/>
          </p:nvSpPr>
          <p:spPr>
            <a:xfrm>
              <a:off x="748760" y="2491375"/>
              <a:ext cx="551433" cy="363144"/>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핵심</a:t>
              </a:r>
            </a:p>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아이디어</a:t>
              </a:r>
            </a:p>
          </p:txBody>
        </p:sp>
        <p:grpSp>
          <p:nvGrpSpPr>
            <p:cNvPr id="52" name="그룹 51">
              <a:extLst>
                <a:ext uri="{FF2B5EF4-FFF2-40B4-BE49-F238E27FC236}">
                  <a16:creationId xmlns:a16="http://schemas.microsoft.com/office/drawing/2014/main" id="{538BBE81-7C64-2B9E-43B5-9105F8FB19B8}"/>
                </a:ext>
              </a:extLst>
            </p:cNvPr>
            <p:cNvGrpSpPr/>
            <p:nvPr/>
          </p:nvGrpSpPr>
          <p:grpSpPr>
            <a:xfrm>
              <a:off x="630953" y="3231008"/>
              <a:ext cx="812416" cy="609458"/>
              <a:chOff x="630953" y="3264119"/>
              <a:chExt cx="812416" cy="609458"/>
            </a:xfrm>
          </p:grpSpPr>
          <p:sp>
            <p:nvSpPr>
              <p:cNvPr id="48" name="TextBox 47">
                <a:extLst>
                  <a:ext uri="{FF2B5EF4-FFF2-40B4-BE49-F238E27FC236}">
                    <a16:creationId xmlns:a16="http://schemas.microsoft.com/office/drawing/2014/main" id="{93868ED0-A493-3079-12D5-2F5E7A823922}"/>
                  </a:ext>
                </a:extLst>
              </p:cNvPr>
              <p:cNvSpPr txBox="1"/>
              <p:nvPr/>
            </p:nvSpPr>
            <p:spPr>
              <a:xfrm>
                <a:off x="630953" y="3692005"/>
                <a:ext cx="278923" cy="181572"/>
              </a:xfrm>
              <a:prstGeom prst="rect">
                <a:avLst/>
              </a:prstGeom>
              <a:noFill/>
            </p:spPr>
            <p:txBody>
              <a:bodyPr wrap="none" lIns="0" tIns="0" rIns="0" bIns="0" rtlCol="0" anchor="ctr">
                <a:spAutoFit/>
              </a:bodyPr>
              <a:lstStyle/>
              <a:p>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범주</a:t>
                </a:r>
              </a:p>
            </p:txBody>
          </p:sp>
          <p:sp>
            <p:nvSpPr>
              <p:cNvPr id="54" name="TextBox 53">
                <a:extLst>
                  <a:ext uri="{FF2B5EF4-FFF2-40B4-BE49-F238E27FC236}">
                    <a16:creationId xmlns:a16="http://schemas.microsoft.com/office/drawing/2014/main" id="{5513BE02-216F-3611-3A60-2A26B62267DC}"/>
                  </a:ext>
                </a:extLst>
              </p:cNvPr>
              <p:cNvSpPr txBox="1"/>
              <p:nvPr/>
            </p:nvSpPr>
            <p:spPr>
              <a:xfrm>
                <a:off x="1164446" y="3264119"/>
                <a:ext cx="278923" cy="181572"/>
              </a:xfrm>
              <a:prstGeom prst="rect">
                <a:avLst/>
              </a:prstGeom>
              <a:noFill/>
            </p:spPr>
            <p:txBody>
              <a:bodyPr wrap="none" lIns="0" tIns="0" rIns="0" bIns="0" rtlCol="0" anchor="ctr">
                <a:spAutoFit/>
              </a:bodyPr>
              <a:lstStyle/>
              <a:p>
                <a:pPr algn="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구분</a:t>
                </a:r>
              </a:p>
            </p:txBody>
          </p:sp>
        </p:grpSp>
        <p:cxnSp>
          <p:nvCxnSpPr>
            <p:cNvPr id="58" name="직선 연결선 57">
              <a:extLst>
                <a:ext uri="{FF2B5EF4-FFF2-40B4-BE49-F238E27FC236}">
                  <a16:creationId xmlns:a16="http://schemas.microsoft.com/office/drawing/2014/main" id="{CC5B18F1-82C6-8ADD-47BE-21297312E144}"/>
                </a:ext>
              </a:extLst>
            </p:cNvPr>
            <p:cNvCxnSpPr>
              <a:cxnSpLocks/>
            </p:cNvCxnSpPr>
            <p:nvPr/>
          </p:nvCxnSpPr>
          <p:spPr>
            <a:xfrm flipH="1" flipV="1">
              <a:off x="603891" y="3247881"/>
              <a:ext cx="834384" cy="575712"/>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sp>
          <p:nvSpPr>
            <p:cNvPr id="453" name="TextBox 452">
              <a:extLst>
                <a:ext uri="{FF2B5EF4-FFF2-40B4-BE49-F238E27FC236}">
                  <a16:creationId xmlns:a16="http://schemas.microsoft.com/office/drawing/2014/main" id="{98C00AC6-2B4E-72D6-EE10-52E1F9352F84}"/>
                </a:ext>
              </a:extLst>
            </p:cNvPr>
            <p:cNvSpPr txBox="1"/>
            <p:nvPr/>
          </p:nvSpPr>
          <p:spPr>
            <a:xfrm>
              <a:off x="721510" y="4172165"/>
              <a:ext cx="605935" cy="193011"/>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지식</a:t>
              </a:r>
              <a:r>
                <a:rPr lang="en-US" altLang="ko-KR" sz="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이해</a:t>
              </a:r>
              <a:endParaRPr lang="en-US" altLang="ko-KR" sz="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endParaRPr>
            </a:p>
          </p:txBody>
        </p:sp>
        <p:sp>
          <p:nvSpPr>
            <p:cNvPr id="454" name="TextBox 453">
              <a:extLst>
                <a:ext uri="{FF2B5EF4-FFF2-40B4-BE49-F238E27FC236}">
                  <a16:creationId xmlns:a16="http://schemas.microsoft.com/office/drawing/2014/main" id="{5A6627AF-4FB0-A6F3-A03C-C2B1ECDBDDE3}"/>
                </a:ext>
              </a:extLst>
            </p:cNvPr>
            <p:cNvSpPr txBox="1"/>
            <p:nvPr/>
          </p:nvSpPr>
          <p:spPr>
            <a:xfrm>
              <a:off x="721510" y="5053768"/>
              <a:ext cx="605935" cy="193011"/>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과정</a:t>
              </a:r>
              <a:r>
                <a:rPr lang="en-US" altLang="ko-KR" sz="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기능</a:t>
              </a:r>
              <a:endParaRPr lang="en-US" altLang="ko-KR" sz="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endParaRPr>
            </a:p>
          </p:txBody>
        </p:sp>
        <p:sp>
          <p:nvSpPr>
            <p:cNvPr id="455" name="TextBox 454">
              <a:extLst>
                <a:ext uri="{FF2B5EF4-FFF2-40B4-BE49-F238E27FC236}">
                  <a16:creationId xmlns:a16="http://schemas.microsoft.com/office/drawing/2014/main" id="{8F0B3FE0-BCD3-9EB4-FC6D-6CC26F54920D}"/>
                </a:ext>
              </a:extLst>
            </p:cNvPr>
            <p:cNvSpPr txBox="1"/>
            <p:nvPr/>
          </p:nvSpPr>
          <p:spPr>
            <a:xfrm>
              <a:off x="721510" y="5813835"/>
              <a:ext cx="605935" cy="193011"/>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가치</a:t>
              </a:r>
              <a:r>
                <a:rPr lang="en-US" altLang="ko-KR" sz="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태도</a:t>
              </a:r>
              <a:endParaRPr lang="en-US" altLang="ko-KR" sz="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endParaRPr>
            </a:p>
          </p:txBody>
        </p:sp>
      </p:grpSp>
      <p:grpSp>
        <p:nvGrpSpPr>
          <p:cNvPr id="4" name="그룹 3">
            <a:extLst>
              <a:ext uri="{FF2B5EF4-FFF2-40B4-BE49-F238E27FC236}">
                <a16:creationId xmlns:a16="http://schemas.microsoft.com/office/drawing/2014/main" id="{97D1276D-ADA0-9F50-E40A-0B0A755CC609}"/>
              </a:ext>
            </a:extLst>
          </p:cNvPr>
          <p:cNvGrpSpPr/>
          <p:nvPr/>
        </p:nvGrpSpPr>
        <p:grpSpPr>
          <a:xfrm>
            <a:off x="1301610" y="325438"/>
            <a:ext cx="3855223" cy="630793"/>
            <a:chOff x="1301610" y="279718"/>
            <a:chExt cx="3855223" cy="630793"/>
          </a:xfrm>
        </p:grpSpPr>
        <p:grpSp>
          <p:nvGrpSpPr>
            <p:cNvPr id="5" name="그룹 4">
              <a:extLst>
                <a:ext uri="{FF2B5EF4-FFF2-40B4-BE49-F238E27FC236}">
                  <a16:creationId xmlns:a16="http://schemas.microsoft.com/office/drawing/2014/main" id="{C3EFD188-13AD-D249-A611-230BC02AABD6}"/>
                </a:ext>
              </a:extLst>
            </p:cNvPr>
            <p:cNvGrpSpPr/>
            <p:nvPr/>
          </p:nvGrpSpPr>
          <p:grpSpPr>
            <a:xfrm>
              <a:off x="1311617" y="279718"/>
              <a:ext cx="1777841" cy="200151"/>
              <a:chOff x="1136519" y="175286"/>
              <a:chExt cx="1777841" cy="200151"/>
            </a:xfrm>
          </p:grpSpPr>
          <p:grpSp>
            <p:nvGrpSpPr>
              <p:cNvPr id="8" name="그룹 7">
                <a:extLst>
                  <a:ext uri="{FF2B5EF4-FFF2-40B4-BE49-F238E27FC236}">
                    <a16:creationId xmlns:a16="http://schemas.microsoft.com/office/drawing/2014/main" id="{B9F1F940-1087-A366-B3F5-B7C9498903AD}"/>
                  </a:ext>
                </a:extLst>
              </p:cNvPr>
              <p:cNvGrpSpPr/>
              <p:nvPr/>
            </p:nvGrpSpPr>
            <p:grpSpPr>
              <a:xfrm>
                <a:off x="1136519" y="175286"/>
                <a:ext cx="200152" cy="200151"/>
                <a:chOff x="1136519" y="175286"/>
                <a:chExt cx="200152" cy="200151"/>
              </a:xfrm>
            </p:grpSpPr>
            <p:sp>
              <p:nvSpPr>
                <p:cNvPr id="12" name="사각형: 둥근 모서리 11">
                  <a:extLst>
                    <a:ext uri="{FF2B5EF4-FFF2-40B4-BE49-F238E27FC236}">
                      <a16:creationId xmlns:a16="http://schemas.microsoft.com/office/drawing/2014/main" id="{669C08A0-AC5F-7047-F61E-BBB535AD911D}"/>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5" name="TextBox 14">
                  <a:extLst>
                    <a:ext uri="{FF2B5EF4-FFF2-40B4-BE49-F238E27FC236}">
                      <a16:creationId xmlns:a16="http://schemas.microsoft.com/office/drawing/2014/main" id="{B2C46388-9D79-9E42-CE8C-42B4A9DB0EC2}"/>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1" name="TextBox 10">
                <a:extLst>
                  <a:ext uri="{FF2B5EF4-FFF2-40B4-BE49-F238E27FC236}">
                    <a16:creationId xmlns:a16="http://schemas.microsoft.com/office/drawing/2014/main" id="{A0AC6715-745B-9AD3-60AF-DAAD86C40378}"/>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7" name="TextBox 6">
              <a:extLst>
                <a:ext uri="{FF2B5EF4-FFF2-40B4-BE49-F238E27FC236}">
                  <a16:creationId xmlns:a16="http://schemas.microsoft.com/office/drawing/2014/main" id="{CA936E7E-48A5-32F4-D975-4B8EBAF1A012}"/>
                </a:ext>
              </a:extLst>
            </p:cNvPr>
            <p:cNvSpPr txBox="1"/>
            <p:nvPr/>
          </p:nvSpPr>
          <p:spPr>
            <a:xfrm>
              <a:off x="1301610" y="510401"/>
              <a:ext cx="3855223"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내용 체계의 주요 변화 </a:t>
              </a:r>
            </a:p>
          </p:txBody>
        </p:sp>
      </p:grpSp>
      <p:sp>
        <p:nvSpPr>
          <p:cNvPr id="20" name="TextBox 19">
            <a:extLst>
              <a:ext uri="{FF2B5EF4-FFF2-40B4-BE49-F238E27FC236}">
                <a16:creationId xmlns:a16="http://schemas.microsoft.com/office/drawing/2014/main" id="{2544B0AC-89D0-DC4E-01AA-FD1911C9C714}"/>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26" name="TextBox 25">
            <a:extLst>
              <a:ext uri="{FF2B5EF4-FFF2-40B4-BE49-F238E27FC236}">
                <a16:creationId xmlns:a16="http://schemas.microsoft.com/office/drawing/2014/main" id="{030EF0ED-ED5E-19E4-5F7F-F5E485DB469D}"/>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27" name="그룹 26">
            <a:extLst>
              <a:ext uri="{FF2B5EF4-FFF2-40B4-BE49-F238E27FC236}">
                <a16:creationId xmlns:a16="http://schemas.microsoft.com/office/drawing/2014/main" id="{69582328-59A8-CC6E-6000-9D626495DA73}"/>
              </a:ext>
            </a:extLst>
          </p:cNvPr>
          <p:cNvGrpSpPr/>
          <p:nvPr/>
        </p:nvGrpSpPr>
        <p:grpSpPr>
          <a:xfrm>
            <a:off x="474728" y="1321061"/>
            <a:ext cx="4502375" cy="276999"/>
            <a:chOff x="474728" y="1359161"/>
            <a:chExt cx="4502375" cy="276999"/>
          </a:xfrm>
        </p:grpSpPr>
        <p:grpSp>
          <p:nvGrpSpPr>
            <p:cNvPr id="28" name="그래픽 141">
              <a:extLst>
                <a:ext uri="{FF2B5EF4-FFF2-40B4-BE49-F238E27FC236}">
                  <a16:creationId xmlns:a16="http://schemas.microsoft.com/office/drawing/2014/main" id="{A515322F-4FEC-22E1-9CAC-ECF78B56CA0E}"/>
                </a:ext>
              </a:extLst>
            </p:cNvPr>
            <p:cNvGrpSpPr/>
            <p:nvPr/>
          </p:nvGrpSpPr>
          <p:grpSpPr>
            <a:xfrm>
              <a:off x="474728" y="1366181"/>
              <a:ext cx="244208" cy="262959"/>
              <a:chOff x="2536048" y="5888632"/>
              <a:chExt cx="485368" cy="522636"/>
            </a:xfrm>
            <a:solidFill>
              <a:schemeClr val="accent1"/>
            </a:solidFill>
          </p:grpSpPr>
          <p:sp>
            <p:nvSpPr>
              <p:cNvPr id="32" name="자유형: 도형 47">
                <a:extLst>
                  <a:ext uri="{FF2B5EF4-FFF2-40B4-BE49-F238E27FC236}">
                    <a16:creationId xmlns:a16="http://schemas.microsoft.com/office/drawing/2014/main" id="{BD7F8214-FD17-AC35-77CD-A47E69E403FB}"/>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34" name="자유형: 도형 48">
                <a:extLst>
                  <a:ext uri="{FF2B5EF4-FFF2-40B4-BE49-F238E27FC236}">
                    <a16:creationId xmlns:a16="http://schemas.microsoft.com/office/drawing/2014/main" id="{F2842BDE-EF7B-3E78-2D22-D8F6A2B73DED}"/>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31" name="TextBox 30">
              <a:extLst>
                <a:ext uri="{FF2B5EF4-FFF2-40B4-BE49-F238E27FC236}">
                  <a16:creationId xmlns:a16="http://schemas.microsoft.com/office/drawing/2014/main" id="{93C39A30-ACFC-4F8B-F630-B6E4F596B798}"/>
                </a:ext>
              </a:extLst>
            </p:cNvPr>
            <p:cNvSpPr txBox="1"/>
            <p:nvPr/>
          </p:nvSpPr>
          <p:spPr>
            <a:xfrm>
              <a:off x="778838" y="1359161"/>
              <a:ext cx="4198265" cy="276999"/>
            </a:xfrm>
            <a:prstGeom prst="rect">
              <a:avLst/>
            </a:prstGeom>
            <a:noFill/>
          </p:spPr>
          <p:txBody>
            <a:bodyPr wrap="none" lIns="0" tIns="0" rIns="0" bIns="0" rtlCol="0" anchor="t">
              <a:spAutoFit/>
            </a:bodyPr>
            <a:lstStyle/>
            <a:p>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2022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공통</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교육과정 내용 체계</a:t>
              </a:r>
            </a:p>
          </p:txBody>
        </p:sp>
      </p:grpSp>
      <p:grpSp>
        <p:nvGrpSpPr>
          <p:cNvPr id="50" name="그룹 49">
            <a:extLst>
              <a:ext uri="{FF2B5EF4-FFF2-40B4-BE49-F238E27FC236}">
                <a16:creationId xmlns:a16="http://schemas.microsoft.com/office/drawing/2014/main" id="{A4E96462-4A57-6E98-CDEC-D32766F7C898}"/>
              </a:ext>
            </a:extLst>
          </p:cNvPr>
          <p:cNvGrpSpPr/>
          <p:nvPr/>
        </p:nvGrpSpPr>
        <p:grpSpPr>
          <a:xfrm>
            <a:off x="468312" y="1321061"/>
            <a:ext cx="8218460" cy="891436"/>
            <a:chOff x="468312" y="1321061"/>
            <a:chExt cx="8218460" cy="891436"/>
          </a:xfrm>
        </p:grpSpPr>
        <p:grpSp>
          <p:nvGrpSpPr>
            <p:cNvPr id="38" name="그룹 37">
              <a:extLst>
                <a:ext uri="{FF2B5EF4-FFF2-40B4-BE49-F238E27FC236}">
                  <a16:creationId xmlns:a16="http://schemas.microsoft.com/office/drawing/2014/main" id="{46B0035E-2DD4-06D8-B4B1-6734FF4F58B7}"/>
                </a:ext>
              </a:extLst>
            </p:cNvPr>
            <p:cNvGrpSpPr/>
            <p:nvPr/>
          </p:nvGrpSpPr>
          <p:grpSpPr>
            <a:xfrm>
              <a:off x="468312" y="1713185"/>
              <a:ext cx="8218460" cy="499312"/>
              <a:chOff x="468312" y="1512829"/>
              <a:chExt cx="8218460" cy="499312"/>
            </a:xfrm>
          </p:grpSpPr>
          <p:sp>
            <p:nvSpPr>
              <p:cNvPr id="42" name="Freeform 9">
                <a:extLst>
                  <a:ext uri="{FF2B5EF4-FFF2-40B4-BE49-F238E27FC236}">
                    <a16:creationId xmlns:a16="http://schemas.microsoft.com/office/drawing/2014/main" id="{13A4C9DE-ACEA-8A42-5486-77B8341649DD}"/>
                  </a:ext>
                </a:extLst>
              </p:cNvPr>
              <p:cNvSpPr>
                <a:spLocks/>
              </p:cNvSpPr>
              <p:nvPr/>
            </p:nvSpPr>
            <p:spPr bwMode="auto">
              <a:xfrm>
                <a:off x="472641" y="1656138"/>
                <a:ext cx="465571" cy="356003"/>
              </a:xfrm>
              <a:custGeom>
                <a:avLst/>
                <a:gdLst>
                  <a:gd name="T0" fmla="*/ 445 w 597"/>
                  <a:gd name="T1" fmla="*/ 0 h 457"/>
                  <a:gd name="T2" fmla="*/ 153 w 597"/>
                  <a:gd name="T3" fmla="*/ 0 h 457"/>
                  <a:gd name="T4" fmla="*/ 0 w 597"/>
                  <a:gd name="T5" fmla="*/ 152 h 457"/>
                  <a:gd name="T6" fmla="*/ 0 w 597"/>
                  <a:gd name="T7" fmla="*/ 152 h 457"/>
                  <a:gd name="T8" fmla="*/ 0 w 597"/>
                  <a:gd name="T9" fmla="*/ 457 h 457"/>
                  <a:gd name="T10" fmla="*/ 140 w 597"/>
                  <a:gd name="T11" fmla="*/ 306 h 457"/>
                  <a:gd name="T12" fmla="*/ 153 w 597"/>
                  <a:gd name="T13" fmla="*/ 306 h 457"/>
                  <a:gd name="T14" fmla="*/ 445 w 597"/>
                  <a:gd name="T15" fmla="*/ 306 h 457"/>
                  <a:gd name="T16" fmla="*/ 597 w 597"/>
                  <a:gd name="T17" fmla="*/ 153 h 457"/>
                  <a:gd name="T18" fmla="*/ 445 w 597"/>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7" h="457">
                    <a:moveTo>
                      <a:pt x="445" y="0"/>
                    </a:moveTo>
                    <a:cubicBezTo>
                      <a:pt x="153" y="0"/>
                      <a:pt x="153" y="0"/>
                      <a:pt x="153" y="0"/>
                    </a:cubicBezTo>
                    <a:cubicBezTo>
                      <a:pt x="69" y="0"/>
                      <a:pt x="0" y="68"/>
                      <a:pt x="0" y="152"/>
                    </a:cubicBezTo>
                    <a:cubicBezTo>
                      <a:pt x="0" y="152"/>
                      <a:pt x="0" y="152"/>
                      <a:pt x="0" y="152"/>
                    </a:cubicBezTo>
                    <a:cubicBezTo>
                      <a:pt x="0" y="457"/>
                      <a:pt x="0" y="457"/>
                      <a:pt x="0" y="457"/>
                    </a:cubicBezTo>
                    <a:cubicBezTo>
                      <a:pt x="0" y="377"/>
                      <a:pt x="62" y="312"/>
                      <a:pt x="140" y="306"/>
                    </a:cubicBezTo>
                    <a:cubicBezTo>
                      <a:pt x="144" y="306"/>
                      <a:pt x="149" y="306"/>
                      <a:pt x="153" y="306"/>
                    </a:cubicBezTo>
                    <a:cubicBezTo>
                      <a:pt x="445" y="306"/>
                      <a:pt x="445" y="306"/>
                      <a:pt x="445" y="306"/>
                    </a:cubicBezTo>
                    <a:cubicBezTo>
                      <a:pt x="529" y="306"/>
                      <a:pt x="597" y="237"/>
                      <a:pt x="597" y="153"/>
                    </a:cubicBezTo>
                    <a:cubicBezTo>
                      <a:pt x="597" y="68"/>
                      <a:pt x="529" y="0"/>
                      <a:pt x="445" y="0"/>
                    </a:cubicBezTo>
                    <a:close/>
                  </a:path>
                </a:pathLst>
              </a:custGeom>
              <a:solidFill>
                <a:srgbClr val="30B8D8"/>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grpSp>
            <p:nvGrpSpPr>
              <p:cNvPr id="43" name="그룹 42">
                <a:extLst>
                  <a:ext uri="{FF2B5EF4-FFF2-40B4-BE49-F238E27FC236}">
                    <a16:creationId xmlns:a16="http://schemas.microsoft.com/office/drawing/2014/main" id="{71B575BB-C654-CA7B-EB7F-25EA5812CE5E}"/>
                  </a:ext>
                </a:extLst>
              </p:cNvPr>
              <p:cNvGrpSpPr/>
              <p:nvPr/>
            </p:nvGrpSpPr>
            <p:grpSpPr>
              <a:xfrm>
                <a:off x="468312" y="1512829"/>
                <a:ext cx="8218460" cy="384527"/>
                <a:chOff x="550972" y="3953394"/>
                <a:chExt cx="8218460" cy="384527"/>
              </a:xfrm>
            </p:grpSpPr>
            <p:sp>
              <p:nvSpPr>
                <p:cNvPr id="44" name="자유형 31">
                  <a:extLst>
                    <a:ext uri="{FF2B5EF4-FFF2-40B4-BE49-F238E27FC236}">
                      <a16:creationId xmlns:a16="http://schemas.microsoft.com/office/drawing/2014/main" id="{1FF44AA5-BF5E-AFAF-2802-1A2D1799D3CC}"/>
                    </a:ext>
                  </a:extLst>
                </p:cNvPr>
                <p:cNvSpPr/>
                <p:nvPr/>
              </p:nvSpPr>
              <p:spPr>
                <a:xfrm flipH="1">
                  <a:off x="7345307" y="3954890"/>
                  <a:ext cx="1424125" cy="383031"/>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0B8D8"/>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sp>
              <p:nvSpPr>
                <p:cNvPr id="45" name="자유형 31">
                  <a:extLst>
                    <a:ext uri="{FF2B5EF4-FFF2-40B4-BE49-F238E27FC236}">
                      <a16:creationId xmlns:a16="http://schemas.microsoft.com/office/drawing/2014/main" id="{AA0313C7-74FA-23E6-38F6-F8E5E2ABD121}"/>
                    </a:ext>
                  </a:extLst>
                </p:cNvPr>
                <p:cNvSpPr/>
                <p:nvPr/>
              </p:nvSpPr>
              <p:spPr>
                <a:xfrm flipH="1">
                  <a:off x="550972" y="3953394"/>
                  <a:ext cx="7128024" cy="384527"/>
                </a:xfrm>
                <a:prstGeom prst="round2SameRect">
                  <a:avLst>
                    <a:gd name="adj1" fmla="val 25380"/>
                    <a:gd name="adj2" fmla="val 0"/>
                  </a:avLst>
                </a:prstGeom>
                <a:solidFill>
                  <a:srgbClr val="30B8D8"/>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sp>
              <p:nvSpPr>
                <p:cNvPr id="46" name="TextBox 45">
                  <a:extLst>
                    <a:ext uri="{FF2B5EF4-FFF2-40B4-BE49-F238E27FC236}">
                      <a16:creationId xmlns:a16="http://schemas.microsoft.com/office/drawing/2014/main" id="{F48F5D4F-1449-923F-95A6-A542D66348A5}"/>
                    </a:ext>
                  </a:extLst>
                </p:cNvPr>
                <p:cNvSpPr txBox="1"/>
                <p:nvPr/>
              </p:nvSpPr>
              <p:spPr>
                <a:xfrm>
                  <a:off x="4446271" y="4007158"/>
                  <a:ext cx="416781" cy="276999"/>
                </a:xfrm>
                <a:prstGeom prst="rect">
                  <a:avLst/>
                </a:prstGeom>
                <a:noFill/>
              </p:spPr>
              <p:txBody>
                <a:bodyPr wrap="none" lIns="0" tIns="0" rIns="0" bIns="0" rtlCol="0" anchor="ctr">
                  <a:spAutoFit/>
                </a:bodyPr>
                <a:lstStyle/>
                <a:p>
                  <a:pPr algn="ctr"/>
                  <a:r>
                    <a:rPr lang="ko-KR" altLang="en-US"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표현</a:t>
                  </a:r>
                </a:p>
              </p:txBody>
            </p:sp>
          </p:grpSp>
        </p:grpSp>
        <p:pic>
          <p:nvPicPr>
            <p:cNvPr id="49" name="그림 48">
              <a:extLst>
                <a:ext uri="{FF2B5EF4-FFF2-40B4-BE49-F238E27FC236}">
                  <a16:creationId xmlns:a16="http://schemas.microsoft.com/office/drawing/2014/main" id="{FC13E435-1E20-BFB8-BA2A-4A11CA0F11CF}"/>
                </a:ext>
              </a:extLst>
            </p:cNvPr>
            <p:cNvPicPr>
              <a:picLocks noChangeAspect="1"/>
            </p:cNvPicPr>
            <p:nvPr/>
          </p:nvPicPr>
          <p:blipFill>
            <a:blip r:embed="rId3"/>
            <a:stretch>
              <a:fillRect/>
            </a:stretch>
          </p:blipFill>
          <p:spPr>
            <a:xfrm>
              <a:off x="7656997" y="1321061"/>
              <a:ext cx="689924" cy="776651"/>
            </a:xfrm>
            <a:prstGeom prst="rect">
              <a:avLst/>
            </a:prstGeom>
          </p:spPr>
        </p:pic>
      </p:grpSp>
      <p:grpSp>
        <p:nvGrpSpPr>
          <p:cNvPr id="463" name="그룹 462">
            <a:extLst>
              <a:ext uri="{FF2B5EF4-FFF2-40B4-BE49-F238E27FC236}">
                <a16:creationId xmlns:a16="http://schemas.microsoft.com/office/drawing/2014/main" id="{3AB1D100-CA2A-2AF5-387C-80459E91EE32}"/>
              </a:ext>
            </a:extLst>
          </p:cNvPr>
          <p:cNvGrpSpPr/>
          <p:nvPr/>
        </p:nvGrpSpPr>
        <p:grpSpPr>
          <a:xfrm>
            <a:off x="533400" y="2174330"/>
            <a:ext cx="8145780" cy="3991520"/>
            <a:chOff x="533400" y="2174330"/>
            <a:chExt cx="8145780" cy="3991520"/>
          </a:xfrm>
        </p:grpSpPr>
        <p:grpSp>
          <p:nvGrpSpPr>
            <p:cNvPr id="459" name="그룹 458">
              <a:extLst>
                <a:ext uri="{FF2B5EF4-FFF2-40B4-BE49-F238E27FC236}">
                  <a16:creationId xmlns:a16="http://schemas.microsoft.com/office/drawing/2014/main" id="{D1F88DE9-9637-6F05-FE5E-3C4478C8905C}"/>
                </a:ext>
              </a:extLst>
            </p:cNvPr>
            <p:cNvGrpSpPr/>
            <p:nvPr/>
          </p:nvGrpSpPr>
          <p:grpSpPr>
            <a:xfrm>
              <a:off x="1562100" y="2174330"/>
              <a:ext cx="7116074" cy="3991520"/>
              <a:chOff x="1562100" y="2174330"/>
              <a:chExt cx="7116074" cy="3991520"/>
            </a:xfrm>
          </p:grpSpPr>
          <p:cxnSp>
            <p:nvCxnSpPr>
              <p:cNvPr id="457" name="직선 연결선 456">
                <a:extLst>
                  <a:ext uri="{FF2B5EF4-FFF2-40B4-BE49-F238E27FC236}">
                    <a16:creationId xmlns:a16="http://schemas.microsoft.com/office/drawing/2014/main" id="{0DD99DBF-90B7-E05D-6591-6AA0077ADE4C}"/>
                  </a:ext>
                </a:extLst>
              </p:cNvPr>
              <p:cNvCxnSpPr>
                <a:cxnSpLocks/>
              </p:cNvCxnSpPr>
              <p:nvPr/>
            </p:nvCxnSpPr>
            <p:spPr>
              <a:xfrm flipH="1">
                <a:off x="1562100" y="2174330"/>
                <a:ext cx="7116074" cy="0"/>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cxnSp>
            <p:nvCxnSpPr>
              <p:cNvPr id="460" name="직선 연결선 459">
                <a:extLst>
                  <a:ext uri="{FF2B5EF4-FFF2-40B4-BE49-F238E27FC236}">
                    <a16:creationId xmlns:a16="http://schemas.microsoft.com/office/drawing/2014/main" id="{E372EEB1-E755-ADBA-8D8F-B3773A7C4A13}"/>
                  </a:ext>
                </a:extLst>
              </p:cNvPr>
              <p:cNvCxnSpPr>
                <a:cxnSpLocks/>
              </p:cNvCxnSpPr>
              <p:nvPr/>
            </p:nvCxnSpPr>
            <p:spPr>
              <a:xfrm flipH="1">
                <a:off x="1562100" y="6165850"/>
                <a:ext cx="7107446" cy="0"/>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grpSp>
        <p:cxnSp>
          <p:nvCxnSpPr>
            <p:cNvPr id="448" name="직선 연결선 447">
              <a:extLst>
                <a:ext uri="{FF2B5EF4-FFF2-40B4-BE49-F238E27FC236}">
                  <a16:creationId xmlns:a16="http://schemas.microsoft.com/office/drawing/2014/main" id="{9381E689-0779-684D-5489-C7BF2F0ED0A8}"/>
                </a:ext>
              </a:extLst>
            </p:cNvPr>
            <p:cNvCxnSpPr>
              <a:cxnSpLocks/>
            </p:cNvCxnSpPr>
            <p:nvPr/>
          </p:nvCxnSpPr>
          <p:spPr>
            <a:xfrm flipH="1">
              <a:off x="533400" y="3171190"/>
              <a:ext cx="8145780" cy="0"/>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cxnSp>
          <p:nvCxnSpPr>
            <p:cNvPr id="456" name="직선 연결선 455">
              <a:extLst>
                <a:ext uri="{FF2B5EF4-FFF2-40B4-BE49-F238E27FC236}">
                  <a16:creationId xmlns:a16="http://schemas.microsoft.com/office/drawing/2014/main" id="{F7641A50-2495-DB96-66AF-D44C4AC93B0B}"/>
                </a:ext>
              </a:extLst>
            </p:cNvPr>
            <p:cNvCxnSpPr>
              <a:cxnSpLocks/>
            </p:cNvCxnSpPr>
            <p:nvPr/>
          </p:nvCxnSpPr>
          <p:spPr>
            <a:xfrm flipH="1">
              <a:off x="533400" y="3887470"/>
              <a:ext cx="8145780" cy="0"/>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8947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7" name="직선 연결선 466">
            <a:extLst>
              <a:ext uri="{FF2B5EF4-FFF2-40B4-BE49-F238E27FC236}">
                <a16:creationId xmlns:a16="http://schemas.microsoft.com/office/drawing/2014/main" id="{F9686DB3-1CEA-9FB8-3C5E-90A33AD108D6}"/>
              </a:ext>
            </a:extLst>
          </p:cNvPr>
          <p:cNvCxnSpPr>
            <a:cxnSpLocks/>
          </p:cNvCxnSpPr>
          <p:nvPr/>
        </p:nvCxnSpPr>
        <p:spPr>
          <a:xfrm flipH="1" flipV="1">
            <a:off x="2626643" y="3066849"/>
            <a:ext cx="834983" cy="575712"/>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graphicFrame>
        <p:nvGraphicFramePr>
          <p:cNvPr id="2" name="표 1">
            <a:extLst>
              <a:ext uri="{FF2B5EF4-FFF2-40B4-BE49-F238E27FC236}">
                <a16:creationId xmlns:a16="http://schemas.microsoft.com/office/drawing/2014/main" id="{12FCD6C3-3AE2-DA3B-4515-69302FB64549}"/>
              </a:ext>
            </a:extLst>
          </p:cNvPr>
          <p:cNvGraphicFramePr>
            <a:graphicFrameLocks noGrp="1"/>
          </p:cNvGraphicFramePr>
          <p:nvPr>
            <p:extLst>
              <p:ext uri="{D42A27DB-BD31-4B8C-83A1-F6EECF244321}">
                <p14:modId xmlns:p14="http://schemas.microsoft.com/office/powerpoint/2010/main" val="1158070883"/>
              </p:ext>
            </p:extLst>
          </p:nvPr>
        </p:nvGraphicFramePr>
        <p:xfrm>
          <a:off x="3566161" y="2165312"/>
          <a:ext cx="5109528" cy="4002976"/>
        </p:xfrm>
        <a:graphic>
          <a:graphicData uri="http://schemas.openxmlformats.org/drawingml/2006/table">
            <a:tbl>
              <a:tblPr/>
              <a:tblGrid>
                <a:gridCol w="1703176">
                  <a:extLst>
                    <a:ext uri="{9D8B030D-6E8A-4147-A177-3AD203B41FA5}">
                      <a16:colId xmlns:a16="http://schemas.microsoft.com/office/drawing/2014/main" val="2691026405"/>
                    </a:ext>
                  </a:extLst>
                </a:gridCol>
                <a:gridCol w="1703176">
                  <a:extLst>
                    <a:ext uri="{9D8B030D-6E8A-4147-A177-3AD203B41FA5}">
                      <a16:colId xmlns:a16="http://schemas.microsoft.com/office/drawing/2014/main" val="3813133584"/>
                    </a:ext>
                  </a:extLst>
                </a:gridCol>
                <a:gridCol w="1703176">
                  <a:extLst>
                    <a:ext uri="{9D8B030D-6E8A-4147-A177-3AD203B41FA5}">
                      <a16:colId xmlns:a16="http://schemas.microsoft.com/office/drawing/2014/main" val="184490151"/>
                    </a:ext>
                  </a:extLst>
                </a:gridCol>
              </a:tblGrid>
              <a:tr h="859263">
                <a:tc gridSpan="3">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표현은 자신의 느낌과 생각을 시각화하는 창의적 사고와 성찰의 순환 과정으로 이루어진다</a:t>
                      </a:r>
                      <a:r>
                        <a:rPr lang="en-US" altLang="ko-KR"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발상은 아이디어와 주제를 발전시키고 표현의 토대가 된다</a:t>
                      </a:r>
                      <a:r>
                        <a:rPr lang="en-US" altLang="ko-KR"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 제작은 표현 재료와 방법</a:t>
                      </a:r>
                      <a:r>
                        <a:rPr lang="en-US" altLang="ko-KR"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요소와 원리 등을 선택하고 활용하여 창의적으로 문제를 해결하는 과정을 통해 예술적 성취를 경험하게 한다</a:t>
                      </a:r>
                      <a:r>
                        <a:rPr lang="en-US" altLang="ko-KR"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p>
                  </a:txBody>
                  <a:tcPr marL="72000" marR="72000" marT="36000" marB="36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98425" marR="0" indent="-984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endParaRPr lang="en-US" altLang="ko-KR"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223587">
                <a:tc gridSpan="3">
                  <a:txBody>
                    <a:bodyPr/>
                    <a:lstStyle/>
                    <a:p>
                      <a:pPr marL="0" marR="0" indent="0" algn="ctr" defTabSz="914400" rtl="0" eaLnBrk="1" fontAlgn="base" latinLnBrk="0" hangingPunct="1">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내용 요소</a:t>
                      </a:r>
                    </a:p>
                  </a:txBody>
                  <a:tcPr marL="72000" marR="72000" marT="36000" marB="3600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DCE8F3"/>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93987820"/>
                  </a:ext>
                </a:extLst>
              </a:tr>
              <a:tr h="223587">
                <a:tc gridSpan="2">
                  <a:txBody>
                    <a:bodyPr/>
                    <a:lstStyle/>
                    <a:p>
                      <a:pPr marL="0" marR="0" indent="0" algn="ctr" fontAlgn="base" latinLnBrk="0">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rPr>
                        <a:t>초등학교</a:t>
                      </a:r>
                    </a:p>
                  </a:txBody>
                  <a:tcPr marL="72000" marR="72000" marT="36000" marB="36000" anchor="ctr">
                    <a:lnL w="1905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indent="0" algn="ctr" fontAlgn="base" latinLnBrk="0">
                        <a:lnSpc>
                          <a:spcPct val="100000"/>
                        </a:lnSpc>
                        <a:spcBef>
                          <a:spcPts val="0"/>
                        </a:spcBef>
                        <a:spcAft>
                          <a:spcPts val="0"/>
                        </a:spcAft>
                      </a:pPr>
                      <a:r>
                        <a:rPr lang="ko-KR" altLang="en-US" sz="10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rPr>
                        <a:t>중학교</a:t>
                      </a:r>
                    </a:p>
                  </a:txBody>
                  <a:tcPr marL="72000" marR="72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57751075"/>
                  </a:ext>
                </a:extLst>
              </a:tr>
              <a:tr h="223587">
                <a:tc>
                  <a:txBody>
                    <a:bodyPr/>
                    <a:lstStyle/>
                    <a:p>
                      <a:pPr marL="0" marR="0" indent="0" algn="ctr" defTabSz="914400" rtl="0" eaLnBrk="1" fontAlgn="base" latinLnBrk="0" hangingPunct="1">
                        <a:lnSpc>
                          <a:spcPct val="100000"/>
                        </a:lnSpc>
                        <a:spcBef>
                          <a:spcPts val="0"/>
                        </a:spcBef>
                        <a:spcAft>
                          <a:spcPts val="0"/>
                        </a:spcAft>
                      </a:pPr>
                      <a:r>
                        <a:rPr lang="en-US" altLang="ko-KR"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3-4</a:t>
                      </a:r>
                      <a:r>
                        <a:rPr lang="ko-KR" altLang="en-US"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905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5-6</a:t>
                      </a:r>
                      <a:r>
                        <a:rPr lang="ko-KR" altLang="en-US"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1~3</a:t>
                      </a:r>
                      <a:r>
                        <a:rPr lang="ko-KR" altLang="en-US" sz="10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71836140"/>
                  </a:ext>
                </a:extLst>
              </a:tr>
              <a:tr h="653646">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주제</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기본적인 표현 재료와 용구</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요소의 특징</a:t>
                      </a:r>
                    </a:p>
                  </a:txBody>
                  <a:tcPr marL="72000" marR="36000" marT="36000" marB="36000" anchor="ctr">
                    <a:lnL w="1905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주제와 발상</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재료와 용구 디지털 매체</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요소와 원리의 관계</a:t>
                      </a:r>
                    </a:p>
                  </a:txBody>
                  <a:tcPr marL="72000" marR="36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주제와 의도</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표현 재료와 방법</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요소와 원리의 효과</a:t>
                      </a:r>
                    </a:p>
                  </a:txBody>
                  <a:tcPr marL="72000" marR="36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1193021">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관찰과 상상으로 아이디어를 떠올리기</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방법을 익히기</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의도를 가지고 작품을 제작하기</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타 교과와 관련짓기</a:t>
                      </a:r>
                    </a:p>
                  </a:txBody>
                  <a:tcPr marL="72000" marR="36000" marT="36000" marB="36000" anchor="ctr">
                    <a:lnL w="1905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방법으로 아이디어를 연결하기</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방법을 탐색하여 활용하기</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과정을 돌아보며 작품을 발전시키기</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타 교과와 융합하기</a:t>
                      </a:r>
                    </a:p>
                  </a:txBody>
                  <a:tcPr marL="72000" marR="36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주제에 적합한 표현 계획하기</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새로운 표현을 실험하고 작품 제작하기</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작품을 공유하고 소통하기</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표현 경험을 삶과 연결하기</a:t>
                      </a:r>
                    </a:p>
                  </a:txBody>
                  <a:tcPr marL="72000" marR="36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623846">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표현에 대한 흥미</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자기 작품을 소중히 여기는 태도</a:t>
                      </a:r>
                    </a:p>
                  </a:txBody>
                  <a:tcPr marL="72000" marR="36000" marT="36000" marB="36000" anchor="ctr">
                    <a:lnL w="1905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주제 표현의 의지</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자유롭게 시도하는 태도</a:t>
                      </a:r>
                    </a:p>
                  </a:txBody>
                  <a:tcPr marL="72000" marR="36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과정에서의 주도성과 성찰</a:t>
                      </a:r>
                      <a:endParaRPr lang="en-US" altLang="ko-KR"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9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자신과 타인의 작품 존중</a:t>
                      </a:r>
                    </a:p>
                  </a:txBody>
                  <a:tcPr marL="72000" marR="36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528" name="그룹 527">
            <a:extLst>
              <a:ext uri="{FF2B5EF4-FFF2-40B4-BE49-F238E27FC236}">
                <a16:creationId xmlns:a16="http://schemas.microsoft.com/office/drawing/2014/main" id="{EB209063-5700-5CBE-93E0-D9C7B0F513E4}"/>
              </a:ext>
            </a:extLst>
          </p:cNvPr>
          <p:cNvGrpSpPr/>
          <p:nvPr/>
        </p:nvGrpSpPr>
        <p:grpSpPr>
          <a:xfrm>
            <a:off x="2544975" y="3697166"/>
            <a:ext cx="998322" cy="648615"/>
            <a:chOff x="2544975" y="3697166"/>
            <a:chExt cx="998322" cy="648615"/>
          </a:xfrm>
        </p:grpSpPr>
        <p:sp>
          <p:nvSpPr>
            <p:cNvPr id="5" name="사각형: 둥근 한쪽 모서리 4">
              <a:extLst>
                <a:ext uri="{FF2B5EF4-FFF2-40B4-BE49-F238E27FC236}">
                  <a16:creationId xmlns:a16="http://schemas.microsoft.com/office/drawing/2014/main" id="{56138BD4-2B22-0946-FD75-5269BDE43D09}"/>
                </a:ext>
              </a:extLst>
            </p:cNvPr>
            <p:cNvSpPr/>
            <p:nvPr/>
          </p:nvSpPr>
          <p:spPr>
            <a:xfrm rot="16200000">
              <a:off x="2719828" y="3522313"/>
              <a:ext cx="648615" cy="998322"/>
            </a:xfrm>
            <a:prstGeom prst="round1Rect">
              <a:avLst>
                <a:gd name="adj" fmla="val 0"/>
              </a:avLst>
            </a:prstGeom>
            <a:solidFill>
              <a:srgbClr val="517BBF">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468" name="TextBox 467">
              <a:extLst>
                <a:ext uri="{FF2B5EF4-FFF2-40B4-BE49-F238E27FC236}">
                  <a16:creationId xmlns:a16="http://schemas.microsoft.com/office/drawing/2014/main" id="{1F78DA38-1EF3-8965-5F40-13E74E6C0791}"/>
                </a:ext>
              </a:extLst>
            </p:cNvPr>
            <p:cNvSpPr txBox="1"/>
            <p:nvPr/>
          </p:nvSpPr>
          <p:spPr>
            <a:xfrm>
              <a:off x="2740950" y="3932397"/>
              <a:ext cx="606370" cy="193011"/>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지식</a:t>
              </a:r>
              <a:r>
                <a:rPr lang="en-US" altLang="ko-KR" sz="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이해</a:t>
              </a:r>
              <a:endParaRPr lang="en-US" altLang="ko-KR" sz="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endParaRPr>
            </a:p>
          </p:txBody>
        </p:sp>
      </p:grpSp>
      <p:grpSp>
        <p:nvGrpSpPr>
          <p:cNvPr id="531" name="그룹 530">
            <a:extLst>
              <a:ext uri="{FF2B5EF4-FFF2-40B4-BE49-F238E27FC236}">
                <a16:creationId xmlns:a16="http://schemas.microsoft.com/office/drawing/2014/main" id="{F9954AAA-1DDD-AB8A-53B6-23F8A12449C6}"/>
              </a:ext>
            </a:extLst>
          </p:cNvPr>
          <p:cNvGrpSpPr/>
          <p:nvPr/>
        </p:nvGrpSpPr>
        <p:grpSpPr>
          <a:xfrm>
            <a:off x="2544977" y="4369157"/>
            <a:ext cx="998322" cy="1162283"/>
            <a:chOff x="2544977" y="4369360"/>
            <a:chExt cx="998322" cy="1162283"/>
          </a:xfrm>
        </p:grpSpPr>
        <p:sp>
          <p:nvSpPr>
            <p:cNvPr id="14" name="사각형: 둥근 한쪽 모서리 13">
              <a:extLst>
                <a:ext uri="{FF2B5EF4-FFF2-40B4-BE49-F238E27FC236}">
                  <a16:creationId xmlns:a16="http://schemas.microsoft.com/office/drawing/2014/main" id="{E109D7BD-544B-6D15-9C0F-4BE4DB671F47}"/>
                </a:ext>
              </a:extLst>
            </p:cNvPr>
            <p:cNvSpPr/>
            <p:nvPr/>
          </p:nvSpPr>
          <p:spPr>
            <a:xfrm rot="16200000">
              <a:off x="2462996" y="4451341"/>
              <a:ext cx="1162283" cy="998322"/>
            </a:xfrm>
            <a:prstGeom prst="round1Rect">
              <a:avLst>
                <a:gd name="adj" fmla="val 0"/>
              </a:avLst>
            </a:prstGeom>
            <a:solidFill>
              <a:srgbClr val="F58D53">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469" name="TextBox 468">
              <a:extLst>
                <a:ext uri="{FF2B5EF4-FFF2-40B4-BE49-F238E27FC236}">
                  <a16:creationId xmlns:a16="http://schemas.microsoft.com/office/drawing/2014/main" id="{B184517D-EFCD-47E1-D4CB-A6F81F9257FB}"/>
                </a:ext>
              </a:extLst>
            </p:cNvPr>
            <p:cNvSpPr txBox="1"/>
            <p:nvPr/>
          </p:nvSpPr>
          <p:spPr>
            <a:xfrm>
              <a:off x="2740950" y="4853997"/>
              <a:ext cx="606370" cy="193011"/>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과정</a:t>
              </a:r>
              <a:r>
                <a:rPr lang="en-US" altLang="ko-KR" sz="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기능</a:t>
              </a:r>
              <a:endParaRPr lang="en-US" altLang="ko-KR" sz="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endParaRPr>
            </a:p>
          </p:txBody>
        </p:sp>
      </p:grpSp>
      <p:grpSp>
        <p:nvGrpSpPr>
          <p:cNvPr id="532" name="그룹 531">
            <a:extLst>
              <a:ext uri="{FF2B5EF4-FFF2-40B4-BE49-F238E27FC236}">
                <a16:creationId xmlns:a16="http://schemas.microsoft.com/office/drawing/2014/main" id="{530A3500-4D26-7573-B5EF-465F405DD80B}"/>
              </a:ext>
            </a:extLst>
          </p:cNvPr>
          <p:cNvGrpSpPr/>
          <p:nvPr/>
        </p:nvGrpSpPr>
        <p:grpSpPr>
          <a:xfrm>
            <a:off x="2544976" y="5554817"/>
            <a:ext cx="998322" cy="611035"/>
            <a:chOff x="2544976" y="5554817"/>
            <a:chExt cx="998322" cy="611035"/>
          </a:xfrm>
        </p:grpSpPr>
        <p:sp>
          <p:nvSpPr>
            <p:cNvPr id="16" name="사각형: 둥근 한쪽 모서리 15">
              <a:extLst>
                <a:ext uri="{FF2B5EF4-FFF2-40B4-BE49-F238E27FC236}">
                  <a16:creationId xmlns:a16="http://schemas.microsoft.com/office/drawing/2014/main" id="{6EDEE184-C3B5-1BA7-DAD9-0592EF5FF9B5}"/>
                </a:ext>
              </a:extLst>
            </p:cNvPr>
            <p:cNvSpPr/>
            <p:nvPr/>
          </p:nvSpPr>
          <p:spPr>
            <a:xfrm rot="5400000" flipV="1">
              <a:off x="2738619" y="5361174"/>
              <a:ext cx="611035" cy="998322"/>
            </a:xfrm>
            <a:prstGeom prst="round1Rect">
              <a:avLst>
                <a:gd name="adj" fmla="val 20161"/>
              </a:avLst>
            </a:prstGeom>
            <a:solidFill>
              <a:srgbClr val="55BD3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470" name="TextBox 469">
              <a:extLst>
                <a:ext uri="{FF2B5EF4-FFF2-40B4-BE49-F238E27FC236}">
                  <a16:creationId xmlns:a16="http://schemas.microsoft.com/office/drawing/2014/main" id="{2551AC38-7149-7D22-2DEC-AD9B9F96D82B}"/>
                </a:ext>
              </a:extLst>
            </p:cNvPr>
            <p:cNvSpPr txBox="1"/>
            <p:nvPr/>
          </p:nvSpPr>
          <p:spPr>
            <a:xfrm>
              <a:off x="2740950" y="5763830"/>
              <a:ext cx="606370" cy="193011"/>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가치</a:t>
              </a:r>
              <a:r>
                <a:rPr lang="en-US" altLang="ko-KR" sz="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태도</a:t>
              </a:r>
              <a:endParaRPr lang="en-US" altLang="ko-KR" sz="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endParaRPr>
            </a:p>
          </p:txBody>
        </p:sp>
      </p:grpSp>
      <p:grpSp>
        <p:nvGrpSpPr>
          <p:cNvPr id="476" name="그룹 475">
            <a:extLst>
              <a:ext uri="{FF2B5EF4-FFF2-40B4-BE49-F238E27FC236}">
                <a16:creationId xmlns:a16="http://schemas.microsoft.com/office/drawing/2014/main" id="{F6A7506C-0345-10F7-2AA0-D922C76EB34F}"/>
              </a:ext>
            </a:extLst>
          </p:cNvPr>
          <p:cNvGrpSpPr/>
          <p:nvPr/>
        </p:nvGrpSpPr>
        <p:grpSpPr>
          <a:xfrm>
            <a:off x="1301610" y="325438"/>
            <a:ext cx="3855223" cy="630793"/>
            <a:chOff x="1301610" y="279718"/>
            <a:chExt cx="3855223" cy="630793"/>
          </a:xfrm>
        </p:grpSpPr>
        <p:grpSp>
          <p:nvGrpSpPr>
            <p:cNvPr id="477" name="그룹 476">
              <a:extLst>
                <a:ext uri="{FF2B5EF4-FFF2-40B4-BE49-F238E27FC236}">
                  <a16:creationId xmlns:a16="http://schemas.microsoft.com/office/drawing/2014/main" id="{BDF016F1-B51E-E2F2-0B49-0A72C962D29D}"/>
                </a:ext>
              </a:extLst>
            </p:cNvPr>
            <p:cNvGrpSpPr/>
            <p:nvPr/>
          </p:nvGrpSpPr>
          <p:grpSpPr>
            <a:xfrm>
              <a:off x="1311617" y="279718"/>
              <a:ext cx="1777841" cy="200151"/>
              <a:chOff x="1136519" y="175286"/>
              <a:chExt cx="1777841" cy="200151"/>
            </a:xfrm>
          </p:grpSpPr>
          <p:grpSp>
            <p:nvGrpSpPr>
              <p:cNvPr id="481" name="그룹 480">
                <a:extLst>
                  <a:ext uri="{FF2B5EF4-FFF2-40B4-BE49-F238E27FC236}">
                    <a16:creationId xmlns:a16="http://schemas.microsoft.com/office/drawing/2014/main" id="{8F56D365-EA15-C16A-0C97-9871FB842332}"/>
                  </a:ext>
                </a:extLst>
              </p:cNvPr>
              <p:cNvGrpSpPr/>
              <p:nvPr/>
            </p:nvGrpSpPr>
            <p:grpSpPr>
              <a:xfrm>
                <a:off x="1136519" y="175286"/>
                <a:ext cx="200152" cy="200151"/>
                <a:chOff x="1136519" y="175286"/>
                <a:chExt cx="200152" cy="200151"/>
              </a:xfrm>
            </p:grpSpPr>
            <p:sp>
              <p:nvSpPr>
                <p:cNvPr id="486" name="사각형: 둥근 모서리 485">
                  <a:extLst>
                    <a:ext uri="{FF2B5EF4-FFF2-40B4-BE49-F238E27FC236}">
                      <a16:creationId xmlns:a16="http://schemas.microsoft.com/office/drawing/2014/main" id="{13246834-B1A3-8191-D2F8-C7E7BD437AAA}"/>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87" name="TextBox 486">
                  <a:extLst>
                    <a:ext uri="{FF2B5EF4-FFF2-40B4-BE49-F238E27FC236}">
                      <a16:creationId xmlns:a16="http://schemas.microsoft.com/office/drawing/2014/main" id="{2BE889C7-0325-A4EA-0B13-E30BC79CA8B4}"/>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485" name="TextBox 484">
                <a:extLst>
                  <a:ext uri="{FF2B5EF4-FFF2-40B4-BE49-F238E27FC236}">
                    <a16:creationId xmlns:a16="http://schemas.microsoft.com/office/drawing/2014/main" id="{B18247AF-8A16-4DC2-C038-EDDBD080E7EF}"/>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478" name="TextBox 477">
              <a:extLst>
                <a:ext uri="{FF2B5EF4-FFF2-40B4-BE49-F238E27FC236}">
                  <a16:creationId xmlns:a16="http://schemas.microsoft.com/office/drawing/2014/main" id="{2BB64787-CDBF-5058-8AEC-63E78E4E2F04}"/>
                </a:ext>
              </a:extLst>
            </p:cNvPr>
            <p:cNvSpPr txBox="1"/>
            <p:nvPr/>
          </p:nvSpPr>
          <p:spPr>
            <a:xfrm>
              <a:off x="1301610" y="510401"/>
              <a:ext cx="3855223"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내용 체계의 주요 변화 </a:t>
              </a:r>
            </a:p>
          </p:txBody>
        </p:sp>
      </p:grpSp>
      <p:sp>
        <p:nvSpPr>
          <p:cNvPr id="489" name="TextBox 488">
            <a:extLst>
              <a:ext uri="{FF2B5EF4-FFF2-40B4-BE49-F238E27FC236}">
                <a16:creationId xmlns:a16="http://schemas.microsoft.com/office/drawing/2014/main" id="{8F48853E-6566-3747-89FE-800ED564CF40}"/>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490" name="TextBox 489">
            <a:extLst>
              <a:ext uri="{FF2B5EF4-FFF2-40B4-BE49-F238E27FC236}">
                <a16:creationId xmlns:a16="http://schemas.microsoft.com/office/drawing/2014/main" id="{38288919-C7F4-7DB3-5054-09ABCB19375D}"/>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491" name="그룹 490">
            <a:extLst>
              <a:ext uri="{FF2B5EF4-FFF2-40B4-BE49-F238E27FC236}">
                <a16:creationId xmlns:a16="http://schemas.microsoft.com/office/drawing/2014/main" id="{323A328F-73B2-C3D3-6CB0-C459D32272F7}"/>
              </a:ext>
            </a:extLst>
          </p:cNvPr>
          <p:cNvGrpSpPr/>
          <p:nvPr/>
        </p:nvGrpSpPr>
        <p:grpSpPr>
          <a:xfrm>
            <a:off x="474728" y="1321061"/>
            <a:ext cx="4502375" cy="276999"/>
            <a:chOff x="474728" y="1359161"/>
            <a:chExt cx="4502375" cy="276999"/>
          </a:xfrm>
        </p:grpSpPr>
        <p:grpSp>
          <p:nvGrpSpPr>
            <p:cNvPr id="492" name="그래픽 141">
              <a:extLst>
                <a:ext uri="{FF2B5EF4-FFF2-40B4-BE49-F238E27FC236}">
                  <a16:creationId xmlns:a16="http://schemas.microsoft.com/office/drawing/2014/main" id="{A0FC0B95-8922-A551-55C0-503C548E49A3}"/>
                </a:ext>
              </a:extLst>
            </p:cNvPr>
            <p:cNvGrpSpPr/>
            <p:nvPr/>
          </p:nvGrpSpPr>
          <p:grpSpPr>
            <a:xfrm>
              <a:off x="474728" y="1366181"/>
              <a:ext cx="244208" cy="262959"/>
              <a:chOff x="2536048" y="5888632"/>
              <a:chExt cx="485368" cy="522636"/>
            </a:xfrm>
            <a:solidFill>
              <a:schemeClr val="accent1"/>
            </a:solidFill>
          </p:grpSpPr>
          <p:sp>
            <p:nvSpPr>
              <p:cNvPr id="494" name="자유형: 도형 47">
                <a:extLst>
                  <a:ext uri="{FF2B5EF4-FFF2-40B4-BE49-F238E27FC236}">
                    <a16:creationId xmlns:a16="http://schemas.microsoft.com/office/drawing/2014/main" id="{79B8CA2C-A19E-F89C-4347-61315516F3F4}"/>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495" name="자유형: 도형 48">
                <a:extLst>
                  <a:ext uri="{FF2B5EF4-FFF2-40B4-BE49-F238E27FC236}">
                    <a16:creationId xmlns:a16="http://schemas.microsoft.com/office/drawing/2014/main" id="{F68AE762-EC89-2A7A-D679-D5EACA4CBF34}"/>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493" name="TextBox 492">
              <a:extLst>
                <a:ext uri="{FF2B5EF4-FFF2-40B4-BE49-F238E27FC236}">
                  <a16:creationId xmlns:a16="http://schemas.microsoft.com/office/drawing/2014/main" id="{731A142A-4260-E273-9C28-AC71BF56C18E}"/>
                </a:ext>
              </a:extLst>
            </p:cNvPr>
            <p:cNvSpPr txBox="1"/>
            <p:nvPr/>
          </p:nvSpPr>
          <p:spPr>
            <a:xfrm>
              <a:off x="778838" y="1359161"/>
              <a:ext cx="4198265" cy="276999"/>
            </a:xfrm>
            <a:prstGeom prst="rect">
              <a:avLst/>
            </a:prstGeom>
            <a:noFill/>
          </p:spPr>
          <p:txBody>
            <a:bodyPr wrap="none" lIns="0" tIns="0" rIns="0" bIns="0" rtlCol="0" anchor="t">
              <a:spAutoFit/>
            </a:bodyPr>
            <a:lstStyle/>
            <a:p>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2022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공통</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교육과정 내용 체계</a:t>
              </a:r>
            </a:p>
          </p:txBody>
        </p:sp>
      </p:grpSp>
      <p:grpSp>
        <p:nvGrpSpPr>
          <p:cNvPr id="513" name="그룹 512">
            <a:extLst>
              <a:ext uri="{FF2B5EF4-FFF2-40B4-BE49-F238E27FC236}">
                <a16:creationId xmlns:a16="http://schemas.microsoft.com/office/drawing/2014/main" id="{B5887CC8-A2D8-DA7D-5AB6-57180F6872CD}"/>
              </a:ext>
            </a:extLst>
          </p:cNvPr>
          <p:cNvGrpSpPr/>
          <p:nvPr/>
        </p:nvGrpSpPr>
        <p:grpSpPr>
          <a:xfrm>
            <a:off x="2539565" y="1321061"/>
            <a:ext cx="6147207" cy="891436"/>
            <a:chOff x="2539565" y="1321061"/>
            <a:chExt cx="6147207" cy="891436"/>
          </a:xfrm>
        </p:grpSpPr>
        <p:grpSp>
          <p:nvGrpSpPr>
            <p:cNvPr id="512" name="그룹 511">
              <a:extLst>
                <a:ext uri="{FF2B5EF4-FFF2-40B4-BE49-F238E27FC236}">
                  <a16:creationId xmlns:a16="http://schemas.microsoft.com/office/drawing/2014/main" id="{A1401E55-3252-234D-9EBF-B3CDD7CCF699}"/>
                </a:ext>
              </a:extLst>
            </p:cNvPr>
            <p:cNvGrpSpPr/>
            <p:nvPr/>
          </p:nvGrpSpPr>
          <p:grpSpPr>
            <a:xfrm>
              <a:off x="2539565" y="1713185"/>
              <a:ext cx="6147207" cy="499312"/>
              <a:chOff x="2539565" y="1713185"/>
              <a:chExt cx="6147207" cy="499312"/>
            </a:xfrm>
          </p:grpSpPr>
          <p:grpSp>
            <p:nvGrpSpPr>
              <p:cNvPr id="511" name="그룹 510">
                <a:extLst>
                  <a:ext uri="{FF2B5EF4-FFF2-40B4-BE49-F238E27FC236}">
                    <a16:creationId xmlns:a16="http://schemas.microsoft.com/office/drawing/2014/main" id="{6674F96F-D664-639B-D2E0-E3419F5E4CAB}"/>
                  </a:ext>
                </a:extLst>
              </p:cNvPr>
              <p:cNvGrpSpPr/>
              <p:nvPr/>
            </p:nvGrpSpPr>
            <p:grpSpPr>
              <a:xfrm>
                <a:off x="2539565" y="1713185"/>
                <a:ext cx="6147207" cy="499312"/>
                <a:chOff x="2539565" y="1713185"/>
                <a:chExt cx="6147207" cy="499312"/>
              </a:xfrm>
            </p:grpSpPr>
            <p:sp>
              <p:nvSpPr>
                <p:cNvPr id="499" name="Freeform 9">
                  <a:extLst>
                    <a:ext uri="{FF2B5EF4-FFF2-40B4-BE49-F238E27FC236}">
                      <a16:creationId xmlns:a16="http://schemas.microsoft.com/office/drawing/2014/main" id="{76D22F78-6324-838E-B2A7-9A450BE9F734}"/>
                    </a:ext>
                  </a:extLst>
                </p:cNvPr>
                <p:cNvSpPr>
                  <a:spLocks/>
                </p:cNvSpPr>
                <p:nvPr/>
              </p:nvSpPr>
              <p:spPr bwMode="auto">
                <a:xfrm>
                  <a:off x="2539566" y="1856494"/>
                  <a:ext cx="465571" cy="356003"/>
                </a:xfrm>
                <a:custGeom>
                  <a:avLst/>
                  <a:gdLst>
                    <a:gd name="T0" fmla="*/ 445 w 597"/>
                    <a:gd name="T1" fmla="*/ 0 h 457"/>
                    <a:gd name="T2" fmla="*/ 153 w 597"/>
                    <a:gd name="T3" fmla="*/ 0 h 457"/>
                    <a:gd name="T4" fmla="*/ 0 w 597"/>
                    <a:gd name="T5" fmla="*/ 152 h 457"/>
                    <a:gd name="T6" fmla="*/ 0 w 597"/>
                    <a:gd name="T7" fmla="*/ 152 h 457"/>
                    <a:gd name="T8" fmla="*/ 0 w 597"/>
                    <a:gd name="T9" fmla="*/ 457 h 457"/>
                    <a:gd name="T10" fmla="*/ 140 w 597"/>
                    <a:gd name="T11" fmla="*/ 306 h 457"/>
                    <a:gd name="T12" fmla="*/ 153 w 597"/>
                    <a:gd name="T13" fmla="*/ 306 h 457"/>
                    <a:gd name="T14" fmla="*/ 445 w 597"/>
                    <a:gd name="T15" fmla="*/ 306 h 457"/>
                    <a:gd name="T16" fmla="*/ 597 w 597"/>
                    <a:gd name="T17" fmla="*/ 153 h 457"/>
                    <a:gd name="T18" fmla="*/ 445 w 597"/>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7" h="457">
                      <a:moveTo>
                        <a:pt x="445" y="0"/>
                      </a:moveTo>
                      <a:cubicBezTo>
                        <a:pt x="153" y="0"/>
                        <a:pt x="153" y="0"/>
                        <a:pt x="153" y="0"/>
                      </a:cubicBezTo>
                      <a:cubicBezTo>
                        <a:pt x="69" y="0"/>
                        <a:pt x="0" y="68"/>
                        <a:pt x="0" y="152"/>
                      </a:cubicBezTo>
                      <a:cubicBezTo>
                        <a:pt x="0" y="152"/>
                        <a:pt x="0" y="152"/>
                        <a:pt x="0" y="152"/>
                      </a:cubicBezTo>
                      <a:cubicBezTo>
                        <a:pt x="0" y="457"/>
                        <a:pt x="0" y="457"/>
                        <a:pt x="0" y="457"/>
                      </a:cubicBezTo>
                      <a:cubicBezTo>
                        <a:pt x="0" y="377"/>
                        <a:pt x="62" y="312"/>
                        <a:pt x="140" y="306"/>
                      </a:cubicBezTo>
                      <a:cubicBezTo>
                        <a:pt x="144" y="306"/>
                        <a:pt x="149" y="306"/>
                        <a:pt x="153" y="306"/>
                      </a:cubicBezTo>
                      <a:cubicBezTo>
                        <a:pt x="445" y="306"/>
                        <a:pt x="445" y="306"/>
                        <a:pt x="445" y="306"/>
                      </a:cubicBezTo>
                      <a:cubicBezTo>
                        <a:pt x="529" y="306"/>
                        <a:pt x="597" y="237"/>
                        <a:pt x="597" y="153"/>
                      </a:cubicBezTo>
                      <a:cubicBezTo>
                        <a:pt x="597" y="68"/>
                        <a:pt x="529" y="0"/>
                        <a:pt x="445" y="0"/>
                      </a:cubicBezTo>
                      <a:close/>
                    </a:path>
                  </a:pathLst>
                </a:custGeom>
                <a:solidFill>
                  <a:srgbClr val="30B8D8"/>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sp>
              <p:nvSpPr>
                <p:cNvPr id="501" name="자유형 31">
                  <a:extLst>
                    <a:ext uri="{FF2B5EF4-FFF2-40B4-BE49-F238E27FC236}">
                      <a16:creationId xmlns:a16="http://schemas.microsoft.com/office/drawing/2014/main" id="{92907663-8135-1058-5C08-DB2965D39285}"/>
                    </a:ext>
                  </a:extLst>
                </p:cNvPr>
                <p:cNvSpPr/>
                <p:nvPr/>
              </p:nvSpPr>
              <p:spPr>
                <a:xfrm flipH="1">
                  <a:off x="7262647" y="1714681"/>
                  <a:ext cx="1424125" cy="383031"/>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0B8D8"/>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sp>
              <p:nvSpPr>
                <p:cNvPr id="502" name="자유형 31">
                  <a:extLst>
                    <a:ext uri="{FF2B5EF4-FFF2-40B4-BE49-F238E27FC236}">
                      <a16:creationId xmlns:a16="http://schemas.microsoft.com/office/drawing/2014/main" id="{065CDE72-F5DA-911C-1088-CBEBD9CEE0A1}"/>
                    </a:ext>
                  </a:extLst>
                </p:cNvPr>
                <p:cNvSpPr/>
                <p:nvPr/>
              </p:nvSpPr>
              <p:spPr>
                <a:xfrm flipH="1">
                  <a:off x="2539565" y="1713185"/>
                  <a:ext cx="5056769" cy="384527"/>
                </a:xfrm>
                <a:prstGeom prst="round2SameRect">
                  <a:avLst>
                    <a:gd name="adj1" fmla="val 25380"/>
                    <a:gd name="adj2" fmla="val 0"/>
                  </a:avLst>
                </a:prstGeom>
                <a:solidFill>
                  <a:srgbClr val="30B8D8"/>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bg1">
                          <a:alpha val="0"/>
                        </a:schemeClr>
                      </a:solidFill>
                    </a:ln>
                  </a:endParaRPr>
                </a:p>
              </p:txBody>
            </p:sp>
          </p:grpSp>
          <p:sp>
            <p:nvSpPr>
              <p:cNvPr id="503" name="TextBox 502">
                <a:extLst>
                  <a:ext uri="{FF2B5EF4-FFF2-40B4-BE49-F238E27FC236}">
                    <a16:creationId xmlns:a16="http://schemas.microsoft.com/office/drawing/2014/main" id="{336B9141-1106-CDBE-E62D-608ECBEA64C1}"/>
                  </a:ext>
                </a:extLst>
              </p:cNvPr>
              <p:cNvSpPr txBox="1"/>
              <p:nvPr/>
            </p:nvSpPr>
            <p:spPr>
              <a:xfrm>
                <a:off x="5404778" y="1766949"/>
                <a:ext cx="416781" cy="276999"/>
              </a:xfrm>
              <a:prstGeom prst="rect">
                <a:avLst/>
              </a:prstGeom>
              <a:noFill/>
            </p:spPr>
            <p:txBody>
              <a:bodyPr wrap="none" lIns="0" tIns="0" rIns="0" bIns="0" rtlCol="0" anchor="ctr">
                <a:spAutoFit/>
              </a:bodyPr>
              <a:lstStyle/>
              <a:p>
                <a:pPr algn="ctr"/>
                <a:r>
                  <a:rPr lang="ko-KR" altLang="en-US"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표현</a:t>
                </a:r>
              </a:p>
            </p:txBody>
          </p:sp>
        </p:grpSp>
        <p:pic>
          <p:nvPicPr>
            <p:cNvPr id="498" name="그림 497">
              <a:extLst>
                <a:ext uri="{FF2B5EF4-FFF2-40B4-BE49-F238E27FC236}">
                  <a16:creationId xmlns:a16="http://schemas.microsoft.com/office/drawing/2014/main" id="{497DFF0C-C1F2-1FAD-BAD8-EE91E078CBD0}"/>
                </a:ext>
              </a:extLst>
            </p:cNvPr>
            <p:cNvPicPr>
              <a:picLocks noChangeAspect="1"/>
            </p:cNvPicPr>
            <p:nvPr/>
          </p:nvPicPr>
          <p:blipFill>
            <a:blip r:embed="rId3"/>
            <a:stretch>
              <a:fillRect/>
            </a:stretch>
          </p:blipFill>
          <p:spPr>
            <a:xfrm>
              <a:off x="7656997" y="1321061"/>
              <a:ext cx="689924" cy="776651"/>
            </a:xfrm>
            <a:prstGeom prst="rect">
              <a:avLst/>
            </a:prstGeom>
          </p:spPr>
        </p:pic>
      </p:grpSp>
      <p:grpSp>
        <p:nvGrpSpPr>
          <p:cNvPr id="505" name="그룹 504">
            <a:extLst>
              <a:ext uri="{FF2B5EF4-FFF2-40B4-BE49-F238E27FC236}">
                <a16:creationId xmlns:a16="http://schemas.microsoft.com/office/drawing/2014/main" id="{93A76569-88DA-6990-505B-EBEC97B3110B}"/>
              </a:ext>
            </a:extLst>
          </p:cNvPr>
          <p:cNvGrpSpPr/>
          <p:nvPr/>
        </p:nvGrpSpPr>
        <p:grpSpPr>
          <a:xfrm>
            <a:off x="3566159" y="2174330"/>
            <a:ext cx="5112261" cy="3991520"/>
            <a:chOff x="1562100" y="2174330"/>
            <a:chExt cx="7116074" cy="3991520"/>
          </a:xfrm>
        </p:grpSpPr>
        <p:cxnSp>
          <p:nvCxnSpPr>
            <p:cNvPr id="508" name="직선 연결선 507">
              <a:extLst>
                <a:ext uri="{FF2B5EF4-FFF2-40B4-BE49-F238E27FC236}">
                  <a16:creationId xmlns:a16="http://schemas.microsoft.com/office/drawing/2014/main" id="{80D5F316-92B3-305D-0EA0-20CEB7FB32CA}"/>
                </a:ext>
              </a:extLst>
            </p:cNvPr>
            <p:cNvCxnSpPr>
              <a:cxnSpLocks/>
            </p:cNvCxnSpPr>
            <p:nvPr/>
          </p:nvCxnSpPr>
          <p:spPr>
            <a:xfrm flipH="1">
              <a:off x="1562100" y="2174330"/>
              <a:ext cx="7116074" cy="0"/>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cxnSp>
          <p:nvCxnSpPr>
            <p:cNvPr id="509" name="직선 연결선 508">
              <a:extLst>
                <a:ext uri="{FF2B5EF4-FFF2-40B4-BE49-F238E27FC236}">
                  <a16:creationId xmlns:a16="http://schemas.microsoft.com/office/drawing/2014/main" id="{BF84A31E-0264-5D41-AE5B-91FD0B80C81C}"/>
                </a:ext>
              </a:extLst>
            </p:cNvPr>
            <p:cNvCxnSpPr>
              <a:cxnSpLocks/>
            </p:cNvCxnSpPr>
            <p:nvPr/>
          </p:nvCxnSpPr>
          <p:spPr>
            <a:xfrm flipH="1">
              <a:off x="1562100" y="6165850"/>
              <a:ext cx="7107446" cy="0"/>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grpSp>
      <p:cxnSp>
        <p:nvCxnSpPr>
          <p:cNvPr id="506" name="직선 연결선 505">
            <a:extLst>
              <a:ext uri="{FF2B5EF4-FFF2-40B4-BE49-F238E27FC236}">
                <a16:creationId xmlns:a16="http://schemas.microsoft.com/office/drawing/2014/main" id="{1FA31DA5-505C-21A3-B653-380A4A288216}"/>
              </a:ext>
            </a:extLst>
          </p:cNvPr>
          <p:cNvCxnSpPr>
            <a:cxnSpLocks/>
          </p:cNvCxnSpPr>
          <p:nvPr/>
        </p:nvCxnSpPr>
        <p:spPr>
          <a:xfrm flipH="1">
            <a:off x="2546349" y="3018790"/>
            <a:ext cx="6127751" cy="0"/>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cxnSp>
        <p:nvCxnSpPr>
          <p:cNvPr id="507" name="직선 연결선 506">
            <a:extLst>
              <a:ext uri="{FF2B5EF4-FFF2-40B4-BE49-F238E27FC236}">
                <a16:creationId xmlns:a16="http://schemas.microsoft.com/office/drawing/2014/main" id="{0309203C-ECFC-D1C9-6CF7-F06A398AB809}"/>
              </a:ext>
            </a:extLst>
          </p:cNvPr>
          <p:cNvCxnSpPr>
            <a:cxnSpLocks/>
          </p:cNvCxnSpPr>
          <p:nvPr/>
        </p:nvCxnSpPr>
        <p:spPr>
          <a:xfrm flipH="1">
            <a:off x="2546349" y="3696970"/>
            <a:ext cx="6127751" cy="0"/>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grpSp>
        <p:nvGrpSpPr>
          <p:cNvPr id="533" name="그룹 532">
            <a:extLst>
              <a:ext uri="{FF2B5EF4-FFF2-40B4-BE49-F238E27FC236}">
                <a16:creationId xmlns:a16="http://schemas.microsoft.com/office/drawing/2014/main" id="{04C738B2-0923-A7E3-57D1-A092F9907E40}"/>
              </a:ext>
            </a:extLst>
          </p:cNvPr>
          <p:cNvGrpSpPr/>
          <p:nvPr/>
        </p:nvGrpSpPr>
        <p:grpSpPr>
          <a:xfrm>
            <a:off x="2544974" y="2166048"/>
            <a:ext cx="998322" cy="846391"/>
            <a:chOff x="2544974" y="2166048"/>
            <a:chExt cx="998322" cy="846391"/>
          </a:xfrm>
        </p:grpSpPr>
        <p:sp>
          <p:nvSpPr>
            <p:cNvPr id="17" name="사각형: 둥근 한쪽 모서리 16">
              <a:extLst>
                <a:ext uri="{FF2B5EF4-FFF2-40B4-BE49-F238E27FC236}">
                  <a16:creationId xmlns:a16="http://schemas.microsoft.com/office/drawing/2014/main" id="{E1D3C6C3-53C4-8054-18C8-AAE78B612A12}"/>
                </a:ext>
              </a:extLst>
            </p:cNvPr>
            <p:cNvSpPr/>
            <p:nvPr/>
          </p:nvSpPr>
          <p:spPr>
            <a:xfrm rot="16200000">
              <a:off x="2620939" y="2090083"/>
              <a:ext cx="846391" cy="998322"/>
            </a:xfrm>
            <a:prstGeom prst="round1Rect">
              <a:avLst>
                <a:gd name="adj" fmla="val 12084"/>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18" name="TextBox 17">
              <a:extLst>
                <a:ext uri="{FF2B5EF4-FFF2-40B4-BE49-F238E27FC236}">
                  <a16:creationId xmlns:a16="http://schemas.microsoft.com/office/drawing/2014/main" id="{A3A2320E-5A0F-3165-A531-357D25CC393B}"/>
                </a:ext>
              </a:extLst>
            </p:cNvPr>
            <p:cNvSpPr txBox="1"/>
            <p:nvPr/>
          </p:nvSpPr>
          <p:spPr>
            <a:xfrm>
              <a:off x="2768219" y="2407672"/>
              <a:ext cx="551829" cy="363144"/>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핵심</a:t>
              </a:r>
            </a:p>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아이디어</a:t>
              </a:r>
            </a:p>
          </p:txBody>
        </p:sp>
      </p:grpSp>
      <p:sp>
        <p:nvSpPr>
          <p:cNvPr id="548" name="사각형: 둥근 한쪽 모서리 547">
            <a:extLst>
              <a:ext uri="{FF2B5EF4-FFF2-40B4-BE49-F238E27FC236}">
                <a16:creationId xmlns:a16="http://schemas.microsoft.com/office/drawing/2014/main" id="{E7258871-FDBF-4FB0-45CD-26BC30EEEB0A}"/>
              </a:ext>
            </a:extLst>
          </p:cNvPr>
          <p:cNvSpPr/>
          <p:nvPr/>
        </p:nvSpPr>
        <p:spPr>
          <a:xfrm rot="16200000">
            <a:off x="2620940" y="2090083"/>
            <a:ext cx="846391" cy="998322"/>
          </a:xfrm>
          <a:prstGeom prst="round1Rect">
            <a:avLst>
              <a:gd name="adj" fmla="val 12084"/>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nvGrpSpPr>
          <p:cNvPr id="4" name="그룹 3">
            <a:extLst>
              <a:ext uri="{FF2B5EF4-FFF2-40B4-BE49-F238E27FC236}">
                <a16:creationId xmlns:a16="http://schemas.microsoft.com/office/drawing/2014/main" id="{BE8738CC-DE0C-805F-A752-17E57F3F55EF}"/>
              </a:ext>
            </a:extLst>
          </p:cNvPr>
          <p:cNvGrpSpPr/>
          <p:nvPr/>
        </p:nvGrpSpPr>
        <p:grpSpPr>
          <a:xfrm>
            <a:off x="462631" y="1698952"/>
            <a:ext cx="7841584" cy="4482777"/>
            <a:chOff x="462631" y="1698952"/>
            <a:chExt cx="7841584" cy="4482777"/>
          </a:xfrm>
        </p:grpSpPr>
        <p:grpSp>
          <p:nvGrpSpPr>
            <p:cNvPr id="514" name="그룹 513">
              <a:extLst>
                <a:ext uri="{FF2B5EF4-FFF2-40B4-BE49-F238E27FC236}">
                  <a16:creationId xmlns:a16="http://schemas.microsoft.com/office/drawing/2014/main" id="{313AD97F-2319-50E2-AB85-051BCC2BB868}"/>
                </a:ext>
              </a:extLst>
            </p:cNvPr>
            <p:cNvGrpSpPr/>
            <p:nvPr/>
          </p:nvGrpSpPr>
          <p:grpSpPr>
            <a:xfrm>
              <a:off x="2260600" y="1698952"/>
              <a:ext cx="3865304" cy="383031"/>
              <a:chOff x="2260600" y="1698952"/>
              <a:chExt cx="3865304" cy="383031"/>
            </a:xfrm>
          </p:grpSpPr>
          <p:grpSp>
            <p:nvGrpSpPr>
              <p:cNvPr id="515" name="그룹 514">
                <a:extLst>
                  <a:ext uri="{FF2B5EF4-FFF2-40B4-BE49-F238E27FC236}">
                    <a16:creationId xmlns:a16="http://schemas.microsoft.com/office/drawing/2014/main" id="{E2036021-C95C-93A5-D340-CBFD10ECCB9D}"/>
                  </a:ext>
                </a:extLst>
              </p:cNvPr>
              <p:cNvGrpSpPr/>
              <p:nvPr/>
            </p:nvGrpSpPr>
            <p:grpSpPr>
              <a:xfrm>
                <a:off x="5100435" y="1698952"/>
                <a:ext cx="1025469" cy="383031"/>
                <a:chOff x="4702571" y="1698952"/>
                <a:chExt cx="932245" cy="383031"/>
              </a:xfrm>
            </p:grpSpPr>
            <p:sp>
              <p:nvSpPr>
                <p:cNvPr id="519" name="사각형: 둥근 모서리 518">
                  <a:extLst>
                    <a:ext uri="{FF2B5EF4-FFF2-40B4-BE49-F238E27FC236}">
                      <a16:creationId xmlns:a16="http://schemas.microsoft.com/office/drawing/2014/main" id="{50253FA3-FF72-0303-1136-A6FE6CCF1316}"/>
                    </a:ext>
                  </a:extLst>
                </p:cNvPr>
                <p:cNvSpPr/>
                <p:nvPr/>
              </p:nvSpPr>
              <p:spPr>
                <a:xfrm>
                  <a:off x="4702572" y="1698952"/>
                  <a:ext cx="932244" cy="383031"/>
                </a:xfrm>
                <a:prstGeom prst="roundRect">
                  <a:avLst>
                    <a:gd name="adj" fmla="val 50000"/>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520" name="사각형: 둥근 모서리 519">
                  <a:extLst>
                    <a:ext uri="{FF2B5EF4-FFF2-40B4-BE49-F238E27FC236}">
                      <a16:creationId xmlns:a16="http://schemas.microsoft.com/office/drawing/2014/main" id="{1A5B4BB7-0B3C-F814-4E22-F699C56DC26D}"/>
                    </a:ext>
                  </a:extLst>
                </p:cNvPr>
                <p:cNvSpPr/>
                <p:nvPr/>
              </p:nvSpPr>
              <p:spPr>
                <a:xfrm>
                  <a:off x="4702571" y="1698952"/>
                  <a:ext cx="932244" cy="383031"/>
                </a:xfrm>
                <a:prstGeom prst="roundRect">
                  <a:avLst>
                    <a:gd name="adj" fmla="val 50000"/>
                  </a:avLst>
                </a:prstGeom>
                <a:noFill/>
                <a:ln w="25400" cap="rnd">
                  <a:solidFill>
                    <a:srgbClr val="3275B9"/>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grpSp>
            <p:nvGrpSpPr>
              <p:cNvPr id="516" name="그룹 515">
                <a:extLst>
                  <a:ext uri="{FF2B5EF4-FFF2-40B4-BE49-F238E27FC236}">
                    <a16:creationId xmlns:a16="http://schemas.microsoft.com/office/drawing/2014/main" id="{AC5480F2-E4CA-02BD-779C-DA81385B3FBB}"/>
                  </a:ext>
                </a:extLst>
              </p:cNvPr>
              <p:cNvGrpSpPr/>
              <p:nvPr/>
            </p:nvGrpSpPr>
            <p:grpSpPr>
              <a:xfrm>
                <a:off x="2260600" y="1828255"/>
                <a:ext cx="2889621" cy="124424"/>
                <a:chOff x="-549275" y="1671341"/>
                <a:chExt cx="2889621" cy="124424"/>
              </a:xfrm>
            </p:grpSpPr>
            <p:cxnSp>
              <p:nvCxnSpPr>
                <p:cNvPr id="517" name="직선 화살표 연결선 516">
                  <a:extLst>
                    <a:ext uri="{FF2B5EF4-FFF2-40B4-BE49-F238E27FC236}">
                      <a16:creationId xmlns:a16="http://schemas.microsoft.com/office/drawing/2014/main" id="{A7976993-DD0F-05C4-5DD0-BC947F80CAB6}"/>
                    </a:ext>
                  </a:extLst>
                </p:cNvPr>
                <p:cNvCxnSpPr>
                  <a:cxnSpLocks/>
                </p:cNvCxnSpPr>
                <p:nvPr/>
              </p:nvCxnSpPr>
              <p:spPr>
                <a:xfrm>
                  <a:off x="-549275" y="1733553"/>
                  <a:ext cx="2792165" cy="0"/>
                </a:xfrm>
                <a:prstGeom prst="straightConnector1">
                  <a:avLst/>
                </a:prstGeom>
                <a:ln w="25400" cap="rnd">
                  <a:solidFill>
                    <a:srgbClr val="3275B9"/>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518" name="타원 517">
                  <a:extLst>
                    <a:ext uri="{FF2B5EF4-FFF2-40B4-BE49-F238E27FC236}">
                      <a16:creationId xmlns:a16="http://schemas.microsoft.com/office/drawing/2014/main" id="{D281989A-0CF6-670A-B58E-37582FB799D3}"/>
                    </a:ext>
                  </a:extLst>
                </p:cNvPr>
                <p:cNvSpPr/>
                <p:nvPr/>
              </p:nvSpPr>
              <p:spPr>
                <a:xfrm>
                  <a:off x="2215922" y="1671341"/>
                  <a:ext cx="124424" cy="124424"/>
                </a:xfrm>
                <a:prstGeom prst="ellipse">
                  <a:avLst/>
                </a:prstGeom>
                <a:solidFill>
                  <a:srgbClr val="3275B9"/>
                </a:solidFill>
                <a:ln w="28575">
                  <a:solidFill>
                    <a:schemeClr val="bg1"/>
                  </a:solidFill>
                </a:ln>
                <a:effectLst>
                  <a:outerShdw blurRad="38100" dist="254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grpSp>
          <p:nvGrpSpPr>
            <p:cNvPr id="521" name="그룹 520">
              <a:extLst>
                <a:ext uri="{FF2B5EF4-FFF2-40B4-BE49-F238E27FC236}">
                  <a16:creationId xmlns:a16="http://schemas.microsoft.com/office/drawing/2014/main" id="{D04B1A31-97E3-ED9E-002C-EA4DFB023237}"/>
                </a:ext>
              </a:extLst>
            </p:cNvPr>
            <p:cNvGrpSpPr/>
            <p:nvPr/>
          </p:nvGrpSpPr>
          <p:grpSpPr>
            <a:xfrm>
              <a:off x="462631" y="1713185"/>
              <a:ext cx="1791619" cy="1042715"/>
              <a:chOff x="4917757" y="2842407"/>
              <a:chExt cx="4694302" cy="1049383"/>
            </a:xfrm>
          </p:grpSpPr>
          <p:sp>
            <p:nvSpPr>
              <p:cNvPr id="522" name="사각형: 둥근 모서리 521">
                <a:extLst>
                  <a:ext uri="{FF2B5EF4-FFF2-40B4-BE49-F238E27FC236}">
                    <a16:creationId xmlns:a16="http://schemas.microsoft.com/office/drawing/2014/main" id="{F07B0C8B-097B-C7CA-A2C5-5E940FCF04A0}"/>
                  </a:ext>
                </a:extLst>
              </p:cNvPr>
              <p:cNvSpPr/>
              <p:nvPr/>
            </p:nvSpPr>
            <p:spPr>
              <a:xfrm>
                <a:off x="4917757" y="2842407"/>
                <a:ext cx="4694302" cy="1049383"/>
              </a:xfrm>
              <a:prstGeom prst="roundRect">
                <a:avLst>
                  <a:gd name="adj" fmla="val 5596"/>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dirty="0">
                  <a:latin typeface="Kim jung chul Gothic Bold" panose="020B0803000000000000" pitchFamily="50" charset="-127"/>
                  <a:ea typeface="Kim jung chul Gothic Bold" panose="020B0803000000000000" pitchFamily="50" charset="-127"/>
                </a:endParaRPr>
              </a:p>
            </p:txBody>
          </p:sp>
          <p:sp>
            <p:nvSpPr>
              <p:cNvPr id="523" name="사각형: 둥근 모서리 522">
                <a:extLst>
                  <a:ext uri="{FF2B5EF4-FFF2-40B4-BE49-F238E27FC236}">
                    <a16:creationId xmlns:a16="http://schemas.microsoft.com/office/drawing/2014/main" id="{FA051C8B-0C33-B8CA-A1D5-E2CED0FC8986}"/>
                  </a:ext>
                </a:extLst>
              </p:cNvPr>
              <p:cNvSpPr/>
              <p:nvPr/>
            </p:nvSpPr>
            <p:spPr>
              <a:xfrm>
                <a:off x="5049105" y="2885156"/>
                <a:ext cx="4429851" cy="955509"/>
              </a:xfrm>
              <a:prstGeom prst="roundRect">
                <a:avLst>
                  <a:gd name="adj" fmla="val 4468"/>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sp>
            <p:nvSpPr>
              <p:cNvPr id="524" name="TextBox 523">
                <a:extLst>
                  <a:ext uri="{FF2B5EF4-FFF2-40B4-BE49-F238E27FC236}">
                    <a16:creationId xmlns:a16="http://schemas.microsoft.com/office/drawing/2014/main" id="{43D399F5-5780-1447-6550-6A3D9371ED12}"/>
                  </a:ext>
                </a:extLst>
              </p:cNvPr>
              <p:cNvSpPr txBox="1"/>
              <p:nvPr/>
            </p:nvSpPr>
            <p:spPr>
              <a:xfrm>
                <a:off x="5415985" y="3060907"/>
                <a:ext cx="3696090" cy="604002"/>
              </a:xfrm>
              <a:prstGeom prst="rect">
                <a:avLst/>
              </a:prstGeom>
              <a:noFill/>
            </p:spPr>
            <p:txBody>
              <a:bodyPr wrap="none" lIns="0" tIns="0" rIns="0" bIns="0" rtlCol="0" anchor="ctr">
                <a:spAutoFit/>
              </a:bodyPr>
              <a:lstStyle/>
              <a:p>
                <a:pPr algn="ctr"/>
                <a:r>
                  <a:rPr lang="ko-KR" altLang="en-US"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미적 체험</a:t>
                </a:r>
                <a:r>
                  <a:rPr lang="en-US" altLang="ko-KR"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표현</a:t>
                </a:r>
                <a:r>
                  <a:rPr lang="en-US" altLang="ko-KR"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감상</a:t>
                </a:r>
                <a:endParaRPr lang="en-US" altLang="ko-KR"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r>
                  <a:rPr lang="ko-KR" altLang="en-US"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영역을</a:t>
                </a:r>
                <a:r>
                  <a:rPr lang="en-US" altLang="ko-KR"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구분하여</a:t>
                </a:r>
                <a:endParaRPr lang="en-US" altLang="ko-KR"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영역별로 제시</a:t>
                </a:r>
              </a:p>
            </p:txBody>
          </p:sp>
        </p:grpSp>
        <p:sp>
          <p:nvSpPr>
            <p:cNvPr id="547" name="사각형: 둥근 한쪽 모서리 546">
              <a:extLst>
                <a:ext uri="{FF2B5EF4-FFF2-40B4-BE49-F238E27FC236}">
                  <a16:creationId xmlns:a16="http://schemas.microsoft.com/office/drawing/2014/main" id="{BA1A890A-9468-2D30-DFBD-086B8FF98143}"/>
                </a:ext>
              </a:extLst>
            </p:cNvPr>
            <p:cNvSpPr/>
            <p:nvPr/>
          </p:nvSpPr>
          <p:spPr>
            <a:xfrm rot="16200000">
              <a:off x="2620940" y="2090083"/>
              <a:ext cx="846391" cy="998322"/>
            </a:xfrm>
            <a:prstGeom prst="round1Rect">
              <a:avLst>
                <a:gd name="adj" fmla="val 12084"/>
              </a:avLst>
            </a:prstGeom>
            <a:noFill/>
            <a:ln w="25400" cap="rnd">
              <a:solidFill>
                <a:srgbClr val="BA7CC6"/>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nvGrpSpPr>
            <p:cNvPr id="551" name="그룹 550">
              <a:extLst>
                <a:ext uri="{FF2B5EF4-FFF2-40B4-BE49-F238E27FC236}">
                  <a16:creationId xmlns:a16="http://schemas.microsoft.com/office/drawing/2014/main" id="{E9F1D1F0-736A-3533-D771-10D79214A6AC}"/>
                </a:ext>
              </a:extLst>
            </p:cNvPr>
            <p:cNvGrpSpPr/>
            <p:nvPr/>
          </p:nvGrpSpPr>
          <p:grpSpPr>
            <a:xfrm>
              <a:off x="5645785" y="3010487"/>
              <a:ext cx="950280" cy="232612"/>
              <a:chOff x="5941062" y="3006876"/>
              <a:chExt cx="950280" cy="230309"/>
            </a:xfrm>
          </p:grpSpPr>
          <p:sp>
            <p:nvSpPr>
              <p:cNvPr id="550" name="사각형: 둥근 모서리 549">
                <a:extLst>
                  <a:ext uri="{FF2B5EF4-FFF2-40B4-BE49-F238E27FC236}">
                    <a16:creationId xmlns:a16="http://schemas.microsoft.com/office/drawing/2014/main" id="{D7FE963A-8BE8-9A77-6F0D-04F01F5BE7C6}"/>
                  </a:ext>
                </a:extLst>
              </p:cNvPr>
              <p:cNvSpPr/>
              <p:nvPr/>
            </p:nvSpPr>
            <p:spPr>
              <a:xfrm rot="16200000">
                <a:off x="6301047" y="2646891"/>
                <a:ext cx="230309" cy="950280"/>
              </a:xfrm>
              <a:prstGeom prst="roundRect">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549" name="사각형: 둥근 모서리 548">
                <a:extLst>
                  <a:ext uri="{FF2B5EF4-FFF2-40B4-BE49-F238E27FC236}">
                    <a16:creationId xmlns:a16="http://schemas.microsoft.com/office/drawing/2014/main" id="{4C87D482-A909-B773-87AA-CAD9ECCFEDB4}"/>
                  </a:ext>
                </a:extLst>
              </p:cNvPr>
              <p:cNvSpPr/>
              <p:nvPr/>
            </p:nvSpPr>
            <p:spPr>
              <a:xfrm rot="16200000">
                <a:off x="6301047" y="2646891"/>
                <a:ext cx="230309" cy="950280"/>
              </a:xfrm>
              <a:prstGeom prst="roundRect">
                <a:avLst/>
              </a:prstGeom>
              <a:noFill/>
              <a:ln w="25400" cap="rnd">
                <a:solidFill>
                  <a:srgbClr val="BA7CC6"/>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grpSp>
          <p:nvGrpSpPr>
            <p:cNvPr id="587" name="그룹 586">
              <a:extLst>
                <a:ext uri="{FF2B5EF4-FFF2-40B4-BE49-F238E27FC236}">
                  <a16:creationId xmlns:a16="http://schemas.microsoft.com/office/drawing/2014/main" id="{A7F772A3-F9A9-8B07-EB13-6DA9B42007CE}"/>
                </a:ext>
              </a:extLst>
            </p:cNvPr>
            <p:cNvGrpSpPr/>
            <p:nvPr/>
          </p:nvGrpSpPr>
          <p:grpSpPr>
            <a:xfrm>
              <a:off x="2254250" y="2514055"/>
              <a:ext cx="3448421" cy="674950"/>
              <a:chOff x="2254250" y="2514055"/>
              <a:chExt cx="3448421" cy="674950"/>
            </a:xfrm>
          </p:grpSpPr>
          <p:grpSp>
            <p:nvGrpSpPr>
              <p:cNvPr id="586" name="그룹 585">
                <a:extLst>
                  <a:ext uri="{FF2B5EF4-FFF2-40B4-BE49-F238E27FC236}">
                    <a16:creationId xmlns:a16="http://schemas.microsoft.com/office/drawing/2014/main" id="{3D37AFA2-8BE2-658C-764C-5F90447AB71E}"/>
                  </a:ext>
                </a:extLst>
              </p:cNvPr>
              <p:cNvGrpSpPr/>
              <p:nvPr/>
            </p:nvGrpSpPr>
            <p:grpSpPr>
              <a:xfrm>
                <a:off x="2254250" y="2514055"/>
                <a:ext cx="362321" cy="540295"/>
                <a:chOff x="2254250" y="2514055"/>
                <a:chExt cx="362321" cy="540295"/>
              </a:xfrm>
            </p:grpSpPr>
            <p:sp>
              <p:nvSpPr>
                <p:cNvPr id="567" name="자유형: 도형 566">
                  <a:extLst>
                    <a:ext uri="{FF2B5EF4-FFF2-40B4-BE49-F238E27FC236}">
                      <a16:creationId xmlns:a16="http://schemas.microsoft.com/office/drawing/2014/main" id="{A589D3D0-2F77-CD55-26A3-5E474B1A4DF1}"/>
                    </a:ext>
                  </a:extLst>
                </p:cNvPr>
                <p:cNvSpPr/>
                <p:nvPr/>
              </p:nvSpPr>
              <p:spPr>
                <a:xfrm>
                  <a:off x="2254250" y="2578100"/>
                  <a:ext cx="298450" cy="476250"/>
                </a:xfrm>
                <a:custGeom>
                  <a:avLst/>
                  <a:gdLst>
                    <a:gd name="connsiteX0" fmla="*/ 0 w 298450"/>
                    <a:gd name="connsiteY0" fmla="*/ 476250 h 476250"/>
                    <a:gd name="connsiteX1" fmla="*/ 127000 w 298450"/>
                    <a:gd name="connsiteY1" fmla="*/ 476250 h 476250"/>
                    <a:gd name="connsiteX2" fmla="*/ 127000 w 298450"/>
                    <a:gd name="connsiteY2" fmla="*/ 0 h 476250"/>
                    <a:gd name="connsiteX3" fmla="*/ 298450 w 298450"/>
                    <a:gd name="connsiteY3" fmla="*/ 0 h 476250"/>
                  </a:gdLst>
                  <a:ahLst/>
                  <a:cxnLst>
                    <a:cxn ang="0">
                      <a:pos x="connsiteX0" y="connsiteY0"/>
                    </a:cxn>
                    <a:cxn ang="0">
                      <a:pos x="connsiteX1" y="connsiteY1"/>
                    </a:cxn>
                    <a:cxn ang="0">
                      <a:pos x="connsiteX2" y="connsiteY2"/>
                    </a:cxn>
                    <a:cxn ang="0">
                      <a:pos x="connsiteX3" y="connsiteY3"/>
                    </a:cxn>
                  </a:cxnLst>
                  <a:rect l="l" t="t" r="r" b="b"/>
                  <a:pathLst>
                    <a:path w="298450" h="476250">
                      <a:moveTo>
                        <a:pt x="0" y="476250"/>
                      </a:moveTo>
                      <a:lnTo>
                        <a:pt x="127000" y="476250"/>
                      </a:lnTo>
                      <a:lnTo>
                        <a:pt x="127000" y="0"/>
                      </a:lnTo>
                      <a:lnTo>
                        <a:pt x="298450" y="0"/>
                      </a:lnTo>
                    </a:path>
                  </a:pathLst>
                </a:custGeom>
                <a:ln w="25400" cap="rnd">
                  <a:solidFill>
                    <a:srgbClr val="BA7CC6"/>
                  </a:solidFill>
                  <a:prstDash val="sysDot"/>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p>
              </p:txBody>
            </p:sp>
            <p:sp>
              <p:nvSpPr>
                <p:cNvPr id="541" name="타원 540">
                  <a:extLst>
                    <a:ext uri="{FF2B5EF4-FFF2-40B4-BE49-F238E27FC236}">
                      <a16:creationId xmlns:a16="http://schemas.microsoft.com/office/drawing/2014/main" id="{1BB2121C-D762-7E85-46DD-8CDC2882A42D}"/>
                    </a:ext>
                  </a:extLst>
                </p:cNvPr>
                <p:cNvSpPr/>
                <p:nvPr/>
              </p:nvSpPr>
              <p:spPr>
                <a:xfrm>
                  <a:off x="2492147" y="2514055"/>
                  <a:ext cx="124424" cy="124424"/>
                </a:xfrm>
                <a:prstGeom prst="ellipse">
                  <a:avLst/>
                </a:prstGeom>
                <a:solidFill>
                  <a:srgbClr val="BA7CC6"/>
                </a:solidFill>
                <a:ln w="28575">
                  <a:solidFill>
                    <a:schemeClr val="bg1"/>
                  </a:solidFill>
                </a:ln>
                <a:effectLst>
                  <a:outerShdw blurRad="38100" dist="254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558" name="그룹 557">
                <a:extLst>
                  <a:ext uri="{FF2B5EF4-FFF2-40B4-BE49-F238E27FC236}">
                    <a16:creationId xmlns:a16="http://schemas.microsoft.com/office/drawing/2014/main" id="{7E06C998-2BFD-54CE-A8DD-9D93D4A623F1}"/>
                  </a:ext>
                </a:extLst>
              </p:cNvPr>
              <p:cNvGrpSpPr/>
              <p:nvPr/>
            </p:nvGrpSpPr>
            <p:grpSpPr>
              <a:xfrm>
                <a:off x="2260600" y="3064581"/>
                <a:ext cx="3442071" cy="124424"/>
                <a:chOff x="2260600" y="3064581"/>
                <a:chExt cx="3442071" cy="124424"/>
              </a:xfrm>
            </p:grpSpPr>
            <p:cxnSp>
              <p:nvCxnSpPr>
                <p:cNvPr id="557" name="직선 연결선 556">
                  <a:extLst>
                    <a:ext uri="{FF2B5EF4-FFF2-40B4-BE49-F238E27FC236}">
                      <a16:creationId xmlns:a16="http://schemas.microsoft.com/office/drawing/2014/main" id="{FC64753B-B13C-CA11-F86D-C323CC739726}"/>
                    </a:ext>
                  </a:extLst>
                </p:cNvPr>
                <p:cNvCxnSpPr>
                  <a:cxnSpLocks/>
                </p:cNvCxnSpPr>
                <p:nvPr/>
              </p:nvCxnSpPr>
              <p:spPr>
                <a:xfrm>
                  <a:off x="2260600" y="3126793"/>
                  <a:ext cx="3371850" cy="0"/>
                </a:xfrm>
                <a:prstGeom prst="straightConnector1">
                  <a:avLst/>
                </a:prstGeom>
                <a:ln w="25400" cap="rnd">
                  <a:solidFill>
                    <a:srgbClr val="BA7CC6"/>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554" name="타원 553">
                  <a:extLst>
                    <a:ext uri="{FF2B5EF4-FFF2-40B4-BE49-F238E27FC236}">
                      <a16:creationId xmlns:a16="http://schemas.microsoft.com/office/drawing/2014/main" id="{977894D9-E043-A983-90FA-A5D109B4F26A}"/>
                    </a:ext>
                  </a:extLst>
                </p:cNvPr>
                <p:cNvSpPr/>
                <p:nvPr/>
              </p:nvSpPr>
              <p:spPr>
                <a:xfrm>
                  <a:off x="5578247" y="3064581"/>
                  <a:ext cx="124424" cy="124424"/>
                </a:xfrm>
                <a:prstGeom prst="ellipse">
                  <a:avLst/>
                </a:prstGeom>
                <a:solidFill>
                  <a:srgbClr val="BA7CC6"/>
                </a:solidFill>
                <a:ln w="28575">
                  <a:solidFill>
                    <a:schemeClr val="bg1"/>
                  </a:solidFill>
                </a:ln>
                <a:effectLst>
                  <a:outerShdw blurRad="38100" dist="254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grpSp>
          <p:nvGrpSpPr>
            <p:cNvPr id="535" name="그룹 534">
              <a:extLst>
                <a:ext uri="{FF2B5EF4-FFF2-40B4-BE49-F238E27FC236}">
                  <a16:creationId xmlns:a16="http://schemas.microsoft.com/office/drawing/2014/main" id="{2548C1D9-F9CF-4F3F-6A51-F998636CFFDC}"/>
                </a:ext>
              </a:extLst>
            </p:cNvPr>
            <p:cNvGrpSpPr/>
            <p:nvPr/>
          </p:nvGrpSpPr>
          <p:grpSpPr>
            <a:xfrm>
              <a:off x="462631" y="2855127"/>
              <a:ext cx="1791619" cy="1042715"/>
              <a:chOff x="4917757" y="2842407"/>
              <a:chExt cx="4694302" cy="1049383"/>
            </a:xfrm>
          </p:grpSpPr>
          <p:sp>
            <p:nvSpPr>
              <p:cNvPr id="536" name="사각형: 둥근 모서리 535">
                <a:extLst>
                  <a:ext uri="{FF2B5EF4-FFF2-40B4-BE49-F238E27FC236}">
                    <a16:creationId xmlns:a16="http://schemas.microsoft.com/office/drawing/2014/main" id="{B32B0D40-C922-F50B-E56F-050791F769A5}"/>
                  </a:ext>
                </a:extLst>
              </p:cNvPr>
              <p:cNvSpPr/>
              <p:nvPr/>
            </p:nvSpPr>
            <p:spPr>
              <a:xfrm>
                <a:off x="4917757" y="2842407"/>
                <a:ext cx="4694302" cy="1049383"/>
              </a:xfrm>
              <a:prstGeom prst="roundRect">
                <a:avLst>
                  <a:gd name="adj" fmla="val 5596"/>
                </a:avLst>
              </a:prstGeom>
              <a:solidFill>
                <a:schemeClr val="bg1"/>
              </a:solidFill>
              <a:ln w="22225" cap="rnd">
                <a:solidFill>
                  <a:srgbClr val="BA7CC6">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dirty="0">
                  <a:latin typeface="Kim jung chul Gothic Bold" panose="020B0803000000000000" pitchFamily="50" charset="-127"/>
                  <a:ea typeface="Kim jung chul Gothic Bold" panose="020B0803000000000000" pitchFamily="50" charset="-127"/>
                </a:endParaRPr>
              </a:p>
            </p:txBody>
          </p:sp>
          <p:sp>
            <p:nvSpPr>
              <p:cNvPr id="537" name="사각형: 둥근 모서리 536">
                <a:extLst>
                  <a:ext uri="{FF2B5EF4-FFF2-40B4-BE49-F238E27FC236}">
                    <a16:creationId xmlns:a16="http://schemas.microsoft.com/office/drawing/2014/main" id="{018EC5F2-34C6-F92D-1CE9-A71AA145AA45}"/>
                  </a:ext>
                </a:extLst>
              </p:cNvPr>
              <p:cNvSpPr/>
              <p:nvPr/>
            </p:nvSpPr>
            <p:spPr>
              <a:xfrm>
                <a:off x="5049105" y="2885156"/>
                <a:ext cx="4429851" cy="955509"/>
              </a:xfrm>
              <a:prstGeom prst="roundRect">
                <a:avLst>
                  <a:gd name="adj" fmla="val 4468"/>
                </a:avLst>
              </a:prstGeom>
              <a:solidFill>
                <a:srgbClr val="BA7CC6">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sp>
            <p:nvSpPr>
              <p:cNvPr id="538" name="TextBox 537">
                <a:extLst>
                  <a:ext uri="{FF2B5EF4-FFF2-40B4-BE49-F238E27FC236}">
                    <a16:creationId xmlns:a16="http://schemas.microsoft.com/office/drawing/2014/main" id="{6A4B7C90-E9A8-4EB8-A6A0-6BE7B38D5610}"/>
                  </a:ext>
                </a:extLst>
              </p:cNvPr>
              <p:cNvSpPr txBox="1"/>
              <p:nvPr/>
            </p:nvSpPr>
            <p:spPr>
              <a:xfrm>
                <a:off x="5768793" y="3161574"/>
                <a:ext cx="2990471" cy="402669"/>
              </a:xfrm>
              <a:prstGeom prst="rect">
                <a:avLst/>
              </a:prstGeom>
              <a:noFill/>
            </p:spPr>
            <p:txBody>
              <a:bodyPr wrap="none" lIns="0" tIns="0" rIns="0" bIns="0" rtlCol="0" anchor="ctr">
                <a:spAutoFit/>
              </a:bodyPr>
              <a:lstStyle/>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핵심 아이디어</a:t>
                </a:r>
                <a:r>
                  <a:rPr lang="ko-KR" altLang="en-US"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와</a:t>
                </a:r>
              </a:p>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r>
                  <a:rPr lang="ko-KR" altLang="en-US"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로 구성</a:t>
                </a:r>
              </a:p>
            </p:txBody>
          </p:sp>
        </p:grpSp>
        <p:grpSp>
          <p:nvGrpSpPr>
            <p:cNvPr id="568" name="그룹 567">
              <a:extLst>
                <a:ext uri="{FF2B5EF4-FFF2-40B4-BE49-F238E27FC236}">
                  <a16:creationId xmlns:a16="http://schemas.microsoft.com/office/drawing/2014/main" id="{7FC81934-1C68-958D-FEBE-1E7F4400A776}"/>
                </a:ext>
              </a:extLst>
            </p:cNvPr>
            <p:cNvGrpSpPr/>
            <p:nvPr/>
          </p:nvGrpSpPr>
          <p:grpSpPr>
            <a:xfrm>
              <a:off x="2637635" y="3086529"/>
              <a:ext cx="812999" cy="536352"/>
              <a:chOff x="2637635" y="3086529"/>
              <a:chExt cx="812999" cy="536352"/>
            </a:xfrm>
          </p:grpSpPr>
          <p:sp>
            <p:nvSpPr>
              <p:cNvPr id="471" name="TextBox 470">
                <a:extLst>
                  <a:ext uri="{FF2B5EF4-FFF2-40B4-BE49-F238E27FC236}">
                    <a16:creationId xmlns:a16="http://schemas.microsoft.com/office/drawing/2014/main" id="{D75594D2-FDBB-33DC-2E8D-0212AC6C8C2A}"/>
                  </a:ext>
                </a:extLst>
              </p:cNvPr>
              <p:cNvSpPr txBox="1"/>
              <p:nvPr/>
            </p:nvSpPr>
            <p:spPr>
              <a:xfrm>
                <a:off x="2637635" y="3438215"/>
                <a:ext cx="275717" cy="184666"/>
              </a:xfrm>
              <a:prstGeom prst="rect">
                <a:avLst/>
              </a:prstGeom>
              <a:noFill/>
            </p:spPr>
            <p:txBody>
              <a:bodyPr wrap="none" lIns="0" tIns="0" rIns="0" bIns="0" rtlCol="0" anchor="ctr">
                <a:spAutoFit/>
              </a:bodyPr>
              <a:lstStyle/>
              <a:p>
                <a:r>
                  <a:rPr lang="ko-KR" altLang="en-US" sz="1200" dirty="0">
                    <a:ln>
                      <a:solidFill>
                        <a:schemeClr val="bg1">
                          <a:alpha val="0"/>
                        </a:schemeClr>
                      </a:solidFill>
                    </a:ln>
                    <a:solidFill>
                      <a:schemeClr val="tx1">
                        <a:lumMod val="85000"/>
                        <a:lumOff val="15000"/>
                      </a:schemeClr>
                    </a:solidFill>
                    <a:effectLst>
                      <a:glow rad="139700">
                        <a:schemeClr val="bg1"/>
                      </a:glow>
                    </a:effectLst>
                    <a:latin typeface="Kim jung chul Gothic Bold" panose="020B0803000000000000" pitchFamily="50" charset="-127"/>
                    <a:ea typeface="Kim jung chul Gothic Bold" panose="020B0803000000000000" pitchFamily="50" charset="-127"/>
                  </a:rPr>
                  <a:t>범주</a:t>
                </a:r>
              </a:p>
            </p:txBody>
          </p:sp>
          <p:sp>
            <p:nvSpPr>
              <p:cNvPr id="472" name="TextBox 471">
                <a:extLst>
                  <a:ext uri="{FF2B5EF4-FFF2-40B4-BE49-F238E27FC236}">
                    <a16:creationId xmlns:a16="http://schemas.microsoft.com/office/drawing/2014/main" id="{6F1DAED5-AEC2-264D-77E1-D00421CFA51C}"/>
                  </a:ext>
                </a:extLst>
              </p:cNvPr>
              <p:cNvSpPr txBox="1"/>
              <p:nvPr/>
            </p:nvSpPr>
            <p:spPr>
              <a:xfrm>
                <a:off x="3174917" y="3086529"/>
                <a:ext cx="275717" cy="184666"/>
              </a:xfrm>
              <a:prstGeom prst="rect">
                <a:avLst/>
              </a:prstGeom>
              <a:noFill/>
            </p:spPr>
            <p:txBody>
              <a:bodyPr wrap="none" lIns="0" tIns="0" rIns="0" bIns="0" rtlCol="0" anchor="ctr">
                <a:spAutoFit/>
              </a:bodyPr>
              <a:lstStyle/>
              <a:p>
                <a:pPr algn="r"/>
                <a:r>
                  <a:rPr lang="ko-KR" altLang="en-US" sz="1200" dirty="0">
                    <a:ln>
                      <a:solidFill>
                        <a:schemeClr val="bg1">
                          <a:alpha val="0"/>
                        </a:schemeClr>
                      </a:solidFill>
                    </a:ln>
                    <a:solidFill>
                      <a:schemeClr val="tx1">
                        <a:lumMod val="85000"/>
                        <a:lumOff val="15000"/>
                      </a:schemeClr>
                    </a:solidFill>
                    <a:effectLst>
                      <a:glow rad="139700">
                        <a:schemeClr val="bg1"/>
                      </a:glow>
                    </a:effectLst>
                    <a:latin typeface="Kim jung chul Gothic Bold" panose="020B0803000000000000" pitchFamily="50" charset="-127"/>
                    <a:ea typeface="Kim jung chul Gothic Bold" panose="020B0803000000000000" pitchFamily="50" charset="-127"/>
                  </a:rPr>
                  <a:t>구분</a:t>
                </a:r>
              </a:p>
            </p:txBody>
          </p:sp>
        </p:grpSp>
        <p:grpSp>
          <p:nvGrpSpPr>
            <p:cNvPr id="569" name="그룹 568">
              <a:extLst>
                <a:ext uri="{FF2B5EF4-FFF2-40B4-BE49-F238E27FC236}">
                  <a16:creationId xmlns:a16="http://schemas.microsoft.com/office/drawing/2014/main" id="{80C33C9F-6D54-6B9C-9D9B-9DF9CFAF33DA}"/>
                </a:ext>
              </a:extLst>
            </p:cNvPr>
            <p:cNvGrpSpPr/>
            <p:nvPr/>
          </p:nvGrpSpPr>
          <p:grpSpPr>
            <a:xfrm>
              <a:off x="462631" y="3997069"/>
              <a:ext cx="1791619" cy="1042715"/>
              <a:chOff x="4917757" y="2842407"/>
              <a:chExt cx="4694302" cy="1049383"/>
            </a:xfrm>
          </p:grpSpPr>
          <p:sp>
            <p:nvSpPr>
              <p:cNvPr id="570" name="사각형: 둥근 모서리 569">
                <a:extLst>
                  <a:ext uri="{FF2B5EF4-FFF2-40B4-BE49-F238E27FC236}">
                    <a16:creationId xmlns:a16="http://schemas.microsoft.com/office/drawing/2014/main" id="{E02030E4-51CA-39CE-17F2-DA476C17FD11}"/>
                  </a:ext>
                </a:extLst>
              </p:cNvPr>
              <p:cNvSpPr/>
              <p:nvPr/>
            </p:nvSpPr>
            <p:spPr>
              <a:xfrm>
                <a:off x="4917757" y="2842407"/>
                <a:ext cx="4694302" cy="1049383"/>
              </a:xfrm>
              <a:prstGeom prst="roundRect">
                <a:avLst>
                  <a:gd name="adj" fmla="val 5596"/>
                </a:avLst>
              </a:prstGeom>
              <a:solidFill>
                <a:schemeClr val="bg1"/>
              </a:solidFill>
              <a:ln w="22225" cap="rnd">
                <a:solidFill>
                  <a:srgbClr val="ECB52C">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571" name="사각형: 둥근 모서리 570">
                <a:extLst>
                  <a:ext uri="{FF2B5EF4-FFF2-40B4-BE49-F238E27FC236}">
                    <a16:creationId xmlns:a16="http://schemas.microsoft.com/office/drawing/2014/main" id="{121DE96F-00C7-0CFE-427A-D6865A7F3D1F}"/>
                  </a:ext>
                </a:extLst>
              </p:cNvPr>
              <p:cNvSpPr/>
              <p:nvPr/>
            </p:nvSpPr>
            <p:spPr>
              <a:xfrm>
                <a:off x="5049105" y="2885156"/>
                <a:ext cx="4429851" cy="955509"/>
              </a:xfrm>
              <a:prstGeom prst="roundRect">
                <a:avLst>
                  <a:gd name="adj" fmla="val 4468"/>
                </a:avLst>
              </a:prstGeom>
              <a:solidFill>
                <a:srgbClr val="ECB52C">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572" name="TextBox 571">
                <a:extLst>
                  <a:ext uri="{FF2B5EF4-FFF2-40B4-BE49-F238E27FC236}">
                    <a16:creationId xmlns:a16="http://schemas.microsoft.com/office/drawing/2014/main" id="{D71664B9-90C2-8210-2947-B32762014D0C}"/>
                  </a:ext>
                </a:extLst>
              </p:cNvPr>
              <p:cNvSpPr txBox="1"/>
              <p:nvPr/>
            </p:nvSpPr>
            <p:spPr>
              <a:xfrm>
                <a:off x="5655391" y="3161574"/>
                <a:ext cx="3217276" cy="402669"/>
              </a:xfrm>
              <a:prstGeom prst="rect">
                <a:avLst/>
              </a:prstGeom>
              <a:noFill/>
            </p:spPr>
            <p:txBody>
              <a:bodyPr wrap="none" lIns="0" tIns="0" rIns="0" bIns="0" rtlCol="0" anchor="ctr">
                <a:spAutoFit/>
              </a:bodyPr>
              <a:lstStyle/>
              <a:p>
                <a:pPr algn="ctr"/>
                <a:r>
                  <a:rPr lang="ko-KR" altLang="en-US"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초등학교와 중학교</a:t>
                </a:r>
              </a:p>
              <a:p>
                <a:pPr algn="ctr"/>
                <a:r>
                  <a:rPr lang="ko-KR" altLang="en-US"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내용 체계 일원화</a:t>
                </a:r>
              </a:p>
            </p:txBody>
          </p:sp>
        </p:grpSp>
        <p:grpSp>
          <p:nvGrpSpPr>
            <p:cNvPr id="580" name="그룹 579">
              <a:extLst>
                <a:ext uri="{FF2B5EF4-FFF2-40B4-BE49-F238E27FC236}">
                  <a16:creationId xmlns:a16="http://schemas.microsoft.com/office/drawing/2014/main" id="{03627E9E-6A49-E531-FCFC-900E79359F4F}"/>
                </a:ext>
              </a:extLst>
            </p:cNvPr>
            <p:cNvGrpSpPr/>
            <p:nvPr/>
          </p:nvGrpSpPr>
          <p:grpSpPr>
            <a:xfrm>
              <a:off x="4801235" y="3239087"/>
              <a:ext cx="3502980" cy="232612"/>
              <a:chOff x="4801235" y="3239087"/>
              <a:chExt cx="3502980" cy="232612"/>
            </a:xfrm>
          </p:grpSpPr>
          <p:grpSp>
            <p:nvGrpSpPr>
              <p:cNvPr id="574" name="그룹 573">
                <a:extLst>
                  <a:ext uri="{FF2B5EF4-FFF2-40B4-BE49-F238E27FC236}">
                    <a16:creationId xmlns:a16="http://schemas.microsoft.com/office/drawing/2014/main" id="{A2C1FC83-8BDF-BADA-55C8-187EDA7BC030}"/>
                  </a:ext>
                </a:extLst>
              </p:cNvPr>
              <p:cNvGrpSpPr/>
              <p:nvPr/>
            </p:nvGrpSpPr>
            <p:grpSpPr>
              <a:xfrm>
                <a:off x="4801235" y="3239087"/>
                <a:ext cx="950280" cy="232612"/>
                <a:chOff x="5941062" y="3006876"/>
                <a:chExt cx="950280" cy="230309"/>
              </a:xfrm>
            </p:grpSpPr>
            <p:sp>
              <p:nvSpPr>
                <p:cNvPr id="575" name="사각형: 둥근 모서리 574">
                  <a:extLst>
                    <a:ext uri="{FF2B5EF4-FFF2-40B4-BE49-F238E27FC236}">
                      <a16:creationId xmlns:a16="http://schemas.microsoft.com/office/drawing/2014/main" id="{DC6D5435-784D-96D5-CCCC-7FA4198FF79B}"/>
                    </a:ext>
                  </a:extLst>
                </p:cNvPr>
                <p:cNvSpPr/>
                <p:nvPr/>
              </p:nvSpPr>
              <p:spPr>
                <a:xfrm rot="16200000">
                  <a:off x="6301047" y="2646891"/>
                  <a:ext cx="230309" cy="950280"/>
                </a:xfrm>
                <a:prstGeom prst="roundRect">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576" name="사각형: 둥근 모서리 575">
                  <a:extLst>
                    <a:ext uri="{FF2B5EF4-FFF2-40B4-BE49-F238E27FC236}">
                      <a16:creationId xmlns:a16="http://schemas.microsoft.com/office/drawing/2014/main" id="{AE1D31D6-E36D-A9B3-F503-1A995E409FE3}"/>
                    </a:ext>
                  </a:extLst>
                </p:cNvPr>
                <p:cNvSpPr/>
                <p:nvPr/>
              </p:nvSpPr>
              <p:spPr>
                <a:xfrm rot="16200000">
                  <a:off x="6301047" y="2646891"/>
                  <a:ext cx="230309" cy="950280"/>
                </a:xfrm>
                <a:prstGeom prst="roundRect">
                  <a:avLst/>
                </a:prstGeom>
                <a:noFill/>
                <a:ln w="25400" cap="rnd">
                  <a:solidFill>
                    <a:srgbClr val="ECB52C"/>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grpSp>
            <p:nvGrpSpPr>
              <p:cNvPr id="577" name="그룹 576">
                <a:extLst>
                  <a:ext uri="{FF2B5EF4-FFF2-40B4-BE49-F238E27FC236}">
                    <a16:creationId xmlns:a16="http://schemas.microsoft.com/office/drawing/2014/main" id="{9538B0AB-580B-6263-DF9F-6A34618C0F33}"/>
                  </a:ext>
                </a:extLst>
              </p:cNvPr>
              <p:cNvGrpSpPr/>
              <p:nvPr/>
            </p:nvGrpSpPr>
            <p:grpSpPr>
              <a:xfrm>
                <a:off x="7353935" y="3239087"/>
                <a:ext cx="950280" cy="232612"/>
                <a:chOff x="5941062" y="3006876"/>
                <a:chExt cx="950280" cy="230309"/>
              </a:xfrm>
            </p:grpSpPr>
            <p:sp>
              <p:nvSpPr>
                <p:cNvPr id="578" name="사각형: 둥근 모서리 577">
                  <a:extLst>
                    <a:ext uri="{FF2B5EF4-FFF2-40B4-BE49-F238E27FC236}">
                      <a16:creationId xmlns:a16="http://schemas.microsoft.com/office/drawing/2014/main" id="{EAAE7718-0B13-A311-E603-698F8CDE38AD}"/>
                    </a:ext>
                  </a:extLst>
                </p:cNvPr>
                <p:cNvSpPr/>
                <p:nvPr/>
              </p:nvSpPr>
              <p:spPr>
                <a:xfrm rot="16200000">
                  <a:off x="6301047" y="2646891"/>
                  <a:ext cx="230309" cy="950280"/>
                </a:xfrm>
                <a:prstGeom prst="roundRect">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579" name="사각형: 둥근 모서리 578">
                  <a:extLst>
                    <a:ext uri="{FF2B5EF4-FFF2-40B4-BE49-F238E27FC236}">
                      <a16:creationId xmlns:a16="http://schemas.microsoft.com/office/drawing/2014/main" id="{5B4F6539-80A8-37E6-194A-848560702C5E}"/>
                    </a:ext>
                  </a:extLst>
                </p:cNvPr>
                <p:cNvSpPr/>
                <p:nvPr/>
              </p:nvSpPr>
              <p:spPr>
                <a:xfrm rot="16200000">
                  <a:off x="6301047" y="2646891"/>
                  <a:ext cx="230309" cy="950280"/>
                </a:xfrm>
                <a:prstGeom prst="roundRect">
                  <a:avLst/>
                </a:prstGeom>
                <a:noFill/>
                <a:ln w="25400" cap="rnd">
                  <a:solidFill>
                    <a:srgbClr val="ECB52C"/>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grpSp>
        <p:grpSp>
          <p:nvGrpSpPr>
            <p:cNvPr id="581" name="그룹 580">
              <a:extLst>
                <a:ext uri="{FF2B5EF4-FFF2-40B4-BE49-F238E27FC236}">
                  <a16:creationId xmlns:a16="http://schemas.microsoft.com/office/drawing/2014/main" id="{C56FC341-30BC-0D87-6D34-BB546416BCA9}"/>
                </a:ext>
              </a:extLst>
            </p:cNvPr>
            <p:cNvGrpSpPr/>
            <p:nvPr/>
          </p:nvGrpSpPr>
          <p:grpSpPr>
            <a:xfrm>
              <a:off x="2254250" y="3293181"/>
              <a:ext cx="2603871" cy="1225246"/>
              <a:chOff x="3098800" y="3064581"/>
              <a:chExt cx="2603871" cy="1225246"/>
            </a:xfrm>
          </p:grpSpPr>
          <p:cxnSp>
            <p:nvCxnSpPr>
              <p:cNvPr id="582" name="직선 연결선 556">
                <a:extLst>
                  <a:ext uri="{FF2B5EF4-FFF2-40B4-BE49-F238E27FC236}">
                    <a16:creationId xmlns:a16="http://schemas.microsoft.com/office/drawing/2014/main" id="{006A9219-C777-4453-2B5F-4ED89A9E5458}"/>
                  </a:ext>
                </a:extLst>
              </p:cNvPr>
              <p:cNvCxnSpPr>
                <a:cxnSpLocks/>
                <a:stCxn id="570" idx="3"/>
              </p:cNvCxnSpPr>
              <p:nvPr/>
            </p:nvCxnSpPr>
            <p:spPr>
              <a:xfrm flipV="1">
                <a:off x="3098800" y="3126793"/>
                <a:ext cx="2533650" cy="1163034"/>
              </a:xfrm>
              <a:prstGeom prst="bentConnector3">
                <a:avLst>
                  <a:gd name="adj1" fmla="val 5639"/>
                </a:avLst>
              </a:prstGeom>
              <a:ln w="25400" cap="rnd">
                <a:solidFill>
                  <a:srgbClr val="ECB52C"/>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583" name="타원 582">
                <a:extLst>
                  <a:ext uri="{FF2B5EF4-FFF2-40B4-BE49-F238E27FC236}">
                    <a16:creationId xmlns:a16="http://schemas.microsoft.com/office/drawing/2014/main" id="{A6737FD7-DF0E-7228-DA3C-555D678B695A}"/>
                  </a:ext>
                </a:extLst>
              </p:cNvPr>
              <p:cNvSpPr/>
              <p:nvPr/>
            </p:nvSpPr>
            <p:spPr>
              <a:xfrm>
                <a:off x="5578247" y="3064581"/>
                <a:ext cx="124424" cy="124424"/>
              </a:xfrm>
              <a:prstGeom prst="ellipse">
                <a:avLst/>
              </a:prstGeom>
              <a:solidFill>
                <a:srgbClr val="ECB52C"/>
              </a:solidFill>
              <a:ln w="28575">
                <a:solidFill>
                  <a:schemeClr val="bg1"/>
                </a:solidFill>
              </a:ln>
              <a:effectLst>
                <a:outerShdw blurRad="38100" dist="254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600" name="그룹 599">
              <a:extLst>
                <a:ext uri="{FF2B5EF4-FFF2-40B4-BE49-F238E27FC236}">
                  <a16:creationId xmlns:a16="http://schemas.microsoft.com/office/drawing/2014/main" id="{5415E14A-7C90-DB47-7053-87FA09BF6B33}"/>
                </a:ext>
              </a:extLst>
            </p:cNvPr>
            <p:cNvGrpSpPr/>
            <p:nvPr/>
          </p:nvGrpSpPr>
          <p:grpSpPr>
            <a:xfrm>
              <a:off x="2544975" y="3690938"/>
              <a:ext cx="998323" cy="2474912"/>
              <a:chOff x="2544975" y="3747198"/>
              <a:chExt cx="998323" cy="846391"/>
            </a:xfrm>
          </p:grpSpPr>
          <p:sp>
            <p:nvSpPr>
              <p:cNvPr id="596" name="사각형: 둥근 모서리 595">
                <a:extLst>
                  <a:ext uri="{FF2B5EF4-FFF2-40B4-BE49-F238E27FC236}">
                    <a16:creationId xmlns:a16="http://schemas.microsoft.com/office/drawing/2014/main" id="{2977034F-A79D-D02D-6C5F-AAE36734857F}"/>
                  </a:ext>
                </a:extLst>
              </p:cNvPr>
              <p:cNvSpPr/>
              <p:nvPr/>
            </p:nvSpPr>
            <p:spPr>
              <a:xfrm rot="16200000">
                <a:off x="2620940" y="3671233"/>
                <a:ext cx="846391" cy="998322"/>
              </a:xfrm>
              <a:prstGeom prst="roundRect">
                <a:avLst>
                  <a:gd name="adj" fmla="val 4264"/>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597" name="사각형: 둥근 모서리 596">
                <a:extLst>
                  <a:ext uri="{FF2B5EF4-FFF2-40B4-BE49-F238E27FC236}">
                    <a16:creationId xmlns:a16="http://schemas.microsoft.com/office/drawing/2014/main" id="{1C762CD8-AFB0-13D4-9190-C1FF75F56F7C}"/>
                  </a:ext>
                </a:extLst>
              </p:cNvPr>
              <p:cNvSpPr/>
              <p:nvPr/>
            </p:nvSpPr>
            <p:spPr>
              <a:xfrm rot="16200000">
                <a:off x="2620940" y="3671233"/>
                <a:ext cx="846391" cy="998322"/>
              </a:xfrm>
              <a:prstGeom prst="roundRect">
                <a:avLst>
                  <a:gd name="adj" fmla="val 4264"/>
                </a:avLst>
              </a:prstGeom>
              <a:noFill/>
              <a:ln w="25400" cap="rnd">
                <a:solidFill>
                  <a:srgbClr val="E169A8"/>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grpSp>
          <p:nvGrpSpPr>
            <p:cNvPr id="605" name="그룹 604">
              <a:extLst>
                <a:ext uri="{FF2B5EF4-FFF2-40B4-BE49-F238E27FC236}">
                  <a16:creationId xmlns:a16="http://schemas.microsoft.com/office/drawing/2014/main" id="{033BD538-D98E-8B46-75E5-458F8024B40D}"/>
                </a:ext>
              </a:extLst>
            </p:cNvPr>
            <p:cNvGrpSpPr/>
            <p:nvPr/>
          </p:nvGrpSpPr>
          <p:grpSpPr>
            <a:xfrm>
              <a:off x="2252663" y="5498146"/>
              <a:ext cx="340096" cy="124424"/>
              <a:chOff x="2252663" y="4740981"/>
              <a:chExt cx="340096" cy="124424"/>
            </a:xfrm>
          </p:grpSpPr>
          <p:cxnSp>
            <p:nvCxnSpPr>
              <p:cNvPr id="603" name="직선 연결선 556">
                <a:extLst>
                  <a:ext uri="{FF2B5EF4-FFF2-40B4-BE49-F238E27FC236}">
                    <a16:creationId xmlns:a16="http://schemas.microsoft.com/office/drawing/2014/main" id="{BDA6BA3E-6D4E-437F-5347-8105082BC27E}"/>
                  </a:ext>
                </a:extLst>
              </p:cNvPr>
              <p:cNvCxnSpPr>
                <a:cxnSpLocks/>
              </p:cNvCxnSpPr>
              <p:nvPr/>
            </p:nvCxnSpPr>
            <p:spPr>
              <a:xfrm>
                <a:off x="2252663" y="4803193"/>
                <a:ext cx="257175" cy="0"/>
              </a:xfrm>
              <a:prstGeom prst="straightConnector1">
                <a:avLst/>
              </a:prstGeom>
              <a:ln w="25400" cap="rnd">
                <a:solidFill>
                  <a:srgbClr val="E169A8"/>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604" name="타원 603">
                <a:extLst>
                  <a:ext uri="{FF2B5EF4-FFF2-40B4-BE49-F238E27FC236}">
                    <a16:creationId xmlns:a16="http://schemas.microsoft.com/office/drawing/2014/main" id="{BB78BB90-A336-9320-AB40-B4750B7B24B7}"/>
                  </a:ext>
                </a:extLst>
              </p:cNvPr>
              <p:cNvSpPr/>
              <p:nvPr/>
            </p:nvSpPr>
            <p:spPr>
              <a:xfrm>
                <a:off x="2468335" y="4740981"/>
                <a:ext cx="124424" cy="124424"/>
              </a:xfrm>
              <a:prstGeom prst="ellipse">
                <a:avLst/>
              </a:prstGeom>
              <a:solidFill>
                <a:srgbClr val="E169A8"/>
              </a:solidFill>
              <a:ln w="28575">
                <a:solidFill>
                  <a:schemeClr val="bg1"/>
                </a:solidFill>
              </a:ln>
              <a:effectLst>
                <a:outerShdw blurRad="38100" dist="254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588" name="그룹 587">
              <a:extLst>
                <a:ext uri="{FF2B5EF4-FFF2-40B4-BE49-F238E27FC236}">
                  <a16:creationId xmlns:a16="http://schemas.microsoft.com/office/drawing/2014/main" id="{97DB187D-4664-6510-E50F-6C3078DE28B9}"/>
                </a:ext>
              </a:extLst>
            </p:cNvPr>
            <p:cNvGrpSpPr/>
            <p:nvPr/>
          </p:nvGrpSpPr>
          <p:grpSpPr>
            <a:xfrm>
              <a:off x="462631" y="5139013"/>
              <a:ext cx="1791619" cy="1042716"/>
              <a:chOff x="4917757" y="2842407"/>
              <a:chExt cx="4694302" cy="1049383"/>
            </a:xfrm>
          </p:grpSpPr>
          <p:sp>
            <p:nvSpPr>
              <p:cNvPr id="589" name="사각형: 둥근 모서리 588">
                <a:extLst>
                  <a:ext uri="{FF2B5EF4-FFF2-40B4-BE49-F238E27FC236}">
                    <a16:creationId xmlns:a16="http://schemas.microsoft.com/office/drawing/2014/main" id="{F49B5829-1F42-94A1-E0FB-71B4C998C923}"/>
                  </a:ext>
                </a:extLst>
              </p:cNvPr>
              <p:cNvSpPr/>
              <p:nvPr/>
            </p:nvSpPr>
            <p:spPr>
              <a:xfrm>
                <a:off x="4917757" y="2842407"/>
                <a:ext cx="4694302" cy="1049383"/>
              </a:xfrm>
              <a:prstGeom prst="roundRect">
                <a:avLst>
                  <a:gd name="adj" fmla="val 5596"/>
                </a:avLst>
              </a:prstGeom>
              <a:solidFill>
                <a:schemeClr val="bg1"/>
              </a:solidFill>
              <a:ln w="22225" cap="rnd">
                <a:solidFill>
                  <a:srgbClr val="E169A8">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590" name="사각형: 둥근 모서리 589">
                <a:extLst>
                  <a:ext uri="{FF2B5EF4-FFF2-40B4-BE49-F238E27FC236}">
                    <a16:creationId xmlns:a16="http://schemas.microsoft.com/office/drawing/2014/main" id="{9327731D-BC8C-739C-38F4-D66CD5DD5C62}"/>
                  </a:ext>
                </a:extLst>
              </p:cNvPr>
              <p:cNvSpPr/>
              <p:nvPr/>
            </p:nvSpPr>
            <p:spPr>
              <a:xfrm>
                <a:off x="5049105" y="2885156"/>
                <a:ext cx="4429851" cy="955509"/>
              </a:xfrm>
              <a:prstGeom prst="roundRect">
                <a:avLst>
                  <a:gd name="adj" fmla="val 4468"/>
                </a:avLst>
              </a:prstGeom>
              <a:solidFill>
                <a:srgbClr val="E169A8">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591" name="TextBox 590">
                <a:extLst>
                  <a:ext uri="{FF2B5EF4-FFF2-40B4-BE49-F238E27FC236}">
                    <a16:creationId xmlns:a16="http://schemas.microsoft.com/office/drawing/2014/main" id="{4E1E7399-2D8A-4DF3-57E7-B30B9F0F7E6E}"/>
                  </a:ext>
                </a:extLst>
              </p:cNvPr>
              <p:cNvSpPr txBox="1"/>
              <p:nvPr/>
            </p:nvSpPr>
            <p:spPr>
              <a:xfrm>
                <a:off x="5273182" y="3060907"/>
                <a:ext cx="3981696" cy="604001"/>
              </a:xfrm>
              <a:prstGeom prst="rect">
                <a:avLst/>
              </a:prstGeom>
              <a:noFill/>
            </p:spPr>
            <p:txBody>
              <a:bodyPr wrap="none" lIns="0" tIns="0" rIns="0" bIns="0" rtlCol="0" anchor="ctr">
                <a:spAutoFit/>
              </a:bodyPr>
              <a:lstStyle/>
              <a:p>
                <a:pPr algn="ctr"/>
                <a:r>
                  <a:rPr lang="ko-KR" altLang="en-US"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내용 요소를 세 가지</a:t>
                </a:r>
              </a:p>
              <a:p>
                <a:pPr algn="ctr"/>
                <a:r>
                  <a:rPr lang="en-US" altLang="ko-KR"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지식</a:t>
                </a:r>
                <a:r>
                  <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이해</a:t>
                </a:r>
                <a:r>
                  <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과정</a:t>
                </a:r>
                <a:r>
                  <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기능</a:t>
                </a:r>
                <a:r>
                  <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p>
              <a:p>
                <a:pPr algn="ct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가치</a:t>
                </a:r>
                <a:r>
                  <a:rPr lang="en-US" altLang="ko-KR"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300" kern="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태도</a:t>
                </a:r>
                <a:r>
                  <a:rPr lang="en-US" altLang="ko-KR"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kern="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로 범주화 </a:t>
                </a:r>
              </a:p>
            </p:txBody>
          </p:sp>
        </p:grpSp>
      </p:grpSp>
    </p:spTree>
    <p:extLst>
      <p:ext uri="{BB962C8B-B14F-4D97-AF65-F5344CB8AC3E}">
        <p14:creationId xmlns:p14="http://schemas.microsoft.com/office/powerpoint/2010/main" val="54759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그룹 9">
            <a:extLst>
              <a:ext uri="{FF2B5EF4-FFF2-40B4-BE49-F238E27FC236}">
                <a16:creationId xmlns:a16="http://schemas.microsoft.com/office/drawing/2014/main" id="{03A59435-01CA-1220-9903-B89EF327B227}"/>
              </a:ext>
            </a:extLst>
          </p:cNvPr>
          <p:cNvGrpSpPr/>
          <p:nvPr/>
        </p:nvGrpSpPr>
        <p:grpSpPr>
          <a:xfrm>
            <a:off x="1301610" y="325438"/>
            <a:ext cx="3855223" cy="630793"/>
            <a:chOff x="1301610" y="279718"/>
            <a:chExt cx="3855223" cy="630793"/>
          </a:xfrm>
        </p:grpSpPr>
        <p:grpSp>
          <p:nvGrpSpPr>
            <p:cNvPr id="11" name="그룹 10">
              <a:extLst>
                <a:ext uri="{FF2B5EF4-FFF2-40B4-BE49-F238E27FC236}">
                  <a16:creationId xmlns:a16="http://schemas.microsoft.com/office/drawing/2014/main" id="{5BEA8642-9188-D108-CF85-E5FE77A49660}"/>
                </a:ext>
              </a:extLst>
            </p:cNvPr>
            <p:cNvGrpSpPr/>
            <p:nvPr/>
          </p:nvGrpSpPr>
          <p:grpSpPr>
            <a:xfrm>
              <a:off x="1311617" y="279718"/>
              <a:ext cx="1777841" cy="200151"/>
              <a:chOff x="1136519" y="175286"/>
              <a:chExt cx="1777841" cy="200151"/>
            </a:xfrm>
          </p:grpSpPr>
          <p:grpSp>
            <p:nvGrpSpPr>
              <p:cNvPr id="33" name="그룹 32">
                <a:extLst>
                  <a:ext uri="{FF2B5EF4-FFF2-40B4-BE49-F238E27FC236}">
                    <a16:creationId xmlns:a16="http://schemas.microsoft.com/office/drawing/2014/main" id="{53351C00-33A9-5EA9-817F-A969CB57C159}"/>
                  </a:ext>
                </a:extLst>
              </p:cNvPr>
              <p:cNvGrpSpPr/>
              <p:nvPr/>
            </p:nvGrpSpPr>
            <p:grpSpPr>
              <a:xfrm>
                <a:off x="1136519" y="175286"/>
                <a:ext cx="200152" cy="200151"/>
                <a:chOff x="1136519" y="175286"/>
                <a:chExt cx="200152" cy="200151"/>
              </a:xfrm>
            </p:grpSpPr>
            <p:sp>
              <p:nvSpPr>
                <p:cNvPr id="39" name="사각형: 둥근 모서리 38">
                  <a:extLst>
                    <a:ext uri="{FF2B5EF4-FFF2-40B4-BE49-F238E27FC236}">
                      <a16:creationId xmlns:a16="http://schemas.microsoft.com/office/drawing/2014/main" id="{4CD46D5A-7859-6197-950F-132E4703125A}"/>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0" name="TextBox 39">
                  <a:extLst>
                    <a:ext uri="{FF2B5EF4-FFF2-40B4-BE49-F238E27FC236}">
                      <a16:creationId xmlns:a16="http://schemas.microsoft.com/office/drawing/2014/main" id="{4C14BA8E-4574-3FF5-E0BA-B166C93B21F5}"/>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34" name="TextBox 33">
                <a:extLst>
                  <a:ext uri="{FF2B5EF4-FFF2-40B4-BE49-F238E27FC236}">
                    <a16:creationId xmlns:a16="http://schemas.microsoft.com/office/drawing/2014/main" id="{D5D8AF2C-7BEC-056C-711F-1A251B244ACD}"/>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12" name="TextBox 11">
              <a:extLst>
                <a:ext uri="{FF2B5EF4-FFF2-40B4-BE49-F238E27FC236}">
                  <a16:creationId xmlns:a16="http://schemas.microsoft.com/office/drawing/2014/main" id="{9DCE8106-415F-0533-AAB0-8CD5213B97D3}"/>
                </a:ext>
              </a:extLst>
            </p:cNvPr>
            <p:cNvSpPr txBox="1"/>
            <p:nvPr/>
          </p:nvSpPr>
          <p:spPr>
            <a:xfrm>
              <a:off x="1301610" y="510401"/>
              <a:ext cx="3855223"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내용 체계의 주요 변화 </a:t>
              </a:r>
            </a:p>
          </p:txBody>
        </p:sp>
      </p:grpSp>
      <p:sp>
        <p:nvSpPr>
          <p:cNvPr id="41" name="TextBox 40">
            <a:extLst>
              <a:ext uri="{FF2B5EF4-FFF2-40B4-BE49-F238E27FC236}">
                <a16:creationId xmlns:a16="http://schemas.microsoft.com/office/drawing/2014/main" id="{EE5D0BCC-BABE-71AF-BA83-F007922B20DD}"/>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42" name="TextBox 41">
            <a:extLst>
              <a:ext uri="{FF2B5EF4-FFF2-40B4-BE49-F238E27FC236}">
                <a16:creationId xmlns:a16="http://schemas.microsoft.com/office/drawing/2014/main" id="{B1A491AF-CFFB-F5B9-87A8-959BCC1E3A67}"/>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43" name="그룹 42">
            <a:extLst>
              <a:ext uri="{FF2B5EF4-FFF2-40B4-BE49-F238E27FC236}">
                <a16:creationId xmlns:a16="http://schemas.microsoft.com/office/drawing/2014/main" id="{1764CE86-0D8F-A1FC-115B-C077455B1D20}"/>
              </a:ext>
            </a:extLst>
          </p:cNvPr>
          <p:cNvGrpSpPr/>
          <p:nvPr/>
        </p:nvGrpSpPr>
        <p:grpSpPr>
          <a:xfrm>
            <a:off x="474728" y="1321061"/>
            <a:ext cx="4802136" cy="276999"/>
            <a:chOff x="474728" y="1359161"/>
            <a:chExt cx="4802136" cy="276999"/>
          </a:xfrm>
        </p:grpSpPr>
        <p:grpSp>
          <p:nvGrpSpPr>
            <p:cNvPr id="44" name="그래픽 141">
              <a:extLst>
                <a:ext uri="{FF2B5EF4-FFF2-40B4-BE49-F238E27FC236}">
                  <a16:creationId xmlns:a16="http://schemas.microsoft.com/office/drawing/2014/main" id="{62485FEA-1652-7EDA-C4EA-5527D7680164}"/>
                </a:ext>
              </a:extLst>
            </p:cNvPr>
            <p:cNvGrpSpPr/>
            <p:nvPr/>
          </p:nvGrpSpPr>
          <p:grpSpPr>
            <a:xfrm>
              <a:off x="474728" y="1366181"/>
              <a:ext cx="244208" cy="262959"/>
              <a:chOff x="2536048" y="5888632"/>
              <a:chExt cx="485368" cy="522636"/>
            </a:xfrm>
            <a:solidFill>
              <a:schemeClr val="accent1"/>
            </a:solidFill>
          </p:grpSpPr>
          <p:sp>
            <p:nvSpPr>
              <p:cNvPr id="46" name="자유형: 도형 47">
                <a:extLst>
                  <a:ext uri="{FF2B5EF4-FFF2-40B4-BE49-F238E27FC236}">
                    <a16:creationId xmlns:a16="http://schemas.microsoft.com/office/drawing/2014/main" id="{1C48A9B5-5310-A669-37DF-6705CA83B11E}"/>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47" name="자유형: 도형 48">
                <a:extLst>
                  <a:ext uri="{FF2B5EF4-FFF2-40B4-BE49-F238E27FC236}">
                    <a16:creationId xmlns:a16="http://schemas.microsoft.com/office/drawing/2014/main" id="{4898917B-C9CA-BECD-2AC8-7725F3B7DB0E}"/>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45" name="TextBox 44">
              <a:extLst>
                <a:ext uri="{FF2B5EF4-FFF2-40B4-BE49-F238E27FC236}">
                  <a16:creationId xmlns:a16="http://schemas.microsoft.com/office/drawing/2014/main" id="{A1B10E8B-7D94-C849-AA19-F1D43541CA19}"/>
                </a:ext>
              </a:extLst>
            </p:cNvPr>
            <p:cNvSpPr txBox="1"/>
            <p:nvPr/>
          </p:nvSpPr>
          <p:spPr>
            <a:xfrm>
              <a:off x="778838" y="1359161"/>
              <a:ext cx="4498026"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영역별 </a:t>
              </a:r>
              <a:r>
                <a:rPr lang="ko-KR" altLang="en-US" dirty="0">
                  <a:ln>
                    <a:solidFill>
                      <a:schemeClr val="bg1">
                        <a:alpha val="0"/>
                      </a:schemeClr>
                    </a:solidFill>
                  </a:ln>
                  <a:solidFill>
                    <a:srgbClr val="E64F42"/>
                  </a:solidFill>
                  <a:latin typeface="Kim jung chul Gothic Bold" panose="020B0803000000000000" pitchFamily="50" charset="-127"/>
                  <a:ea typeface="Kim jung chul Gothic Bold" panose="020B0803000000000000" pitchFamily="50" charset="-127"/>
                </a:rPr>
                <a:t>핵심 아이디어</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신설 및 </a:t>
              </a:r>
              <a:r>
                <a:rPr lang="ko-KR" altLang="en-US" dirty="0">
                  <a:ln>
                    <a:solidFill>
                      <a:schemeClr val="bg1">
                        <a:alpha val="0"/>
                      </a:schemeClr>
                    </a:solidFill>
                  </a:ln>
                  <a:solidFill>
                    <a:srgbClr val="E64F42"/>
                  </a:solidFill>
                  <a:latin typeface="Kim jung chul Gothic Bold" panose="020B0803000000000000" pitchFamily="50" charset="-127"/>
                  <a:ea typeface="Kim jung chul Gothic Bold" panose="020B0803000000000000" pitchFamily="50" charset="-127"/>
                </a:rPr>
                <a:t>내용 요소</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범주화 </a:t>
              </a:r>
            </a:p>
          </p:txBody>
        </p:sp>
      </p:grpSp>
      <p:grpSp>
        <p:nvGrpSpPr>
          <p:cNvPr id="2" name="그룹 1">
            <a:extLst>
              <a:ext uri="{FF2B5EF4-FFF2-40B4-BE49-F238E27FC236}">
                <a16:creationId xmlns:a16="http://schemas.microsoft.com/office/drawing/2014/main" id="{31B239D9-F82A-E3C1-818B-D1B79106F1EE}"/>
              </a:ext>
            </a:extLst>
          </p:cNvPr>
          <p:cNvGrpSpPr/>
          <p:nvPr/>
        </p:nvGrpSpPr>
        <p:grpSpPr>
          <a:xfrm>
            <a:off x="519924" y="1937440"/>
            <a:ext cx="8104152" cy="3842134"/>
            <a:chOff x="519924" y="1937440"/>
            <a:chExt cx="8104152" cy="3842134"/>
          </a:xfrm>
        </p:grpSpPr>
        <p:grpSp>
          <p:nvGrpSpPr>
            <p:cNvPr id="531" name="그룹 530">
              <a:extLst>
                <a:ext uri="{FF2B5EF4-FFF2-40B4-BE49-F238E27FC236}">
                  <a16:creationId xmlns:a16="http://schemas.microsoft.com/office/drawing/2014/main" id="{E424CABF-41D1-7226-495A-C3B1F7078F7C}"/>
                </a:ext>
              </a:extLst>
            </p:cNvPr>
            <p:cNvGrpSpPr/>
            <p:nvPr/>
          </p:nvGrpSpPr>
          <p:grpSpPr>
            <a:xfrm>
              <a:off x="519924" y="1937440"/>
              <a:ext cx="3737565" cy="3842134"/>
              <a:chOff x="778944" y="2326497"/>
              <a:chExt cx="3246461" cy="3337291"/>
            </a:xfrm>
          </p:grpSpPr>
          <p:grpSp>
            <p:nvGrpSpPr>
              <p:cNvPr id="50" name="그룹 49">
                <a:extLst>
                  <a:ext uri="{FF2B5EF4-FFF2-40B4-BE49-F238E27FC236}">
                    <a16:creationId xmlns:a16="http://schemas.microsoft.com/office/drawing/2014/main" id="{27BDF17A-492D-D492-A459-B26561E2B694}"/>
                  </a:ext>
                </a:extLst>
              </p:cNvPr>
              <p:cNvGrpSpPr/>
              <p:nvPr/>
            </p:nvGrpSpPr>
            <p:grpSpPr>
              <a:xfrm>
                <a:off x="778944" y="2326497"/>
                <a:ext cx="3246461" cy="3337291"/>
                <a:chOff x="1248536" y="17184"/>
                <a:chExt cx="6656077" cy="6842304"/>
              </a:xfrm>
            </p:grpSpPr>
            <p:sp>
              <p:nvSpPr>
                <p:cNvPr id="528" name="자유형: 도형 527">
                  <a:extLst>
                    <a:ext uri="{FF2B5EF4-FFF2-40B4-BE49-F238E27FC236}">
                      <a16:creationId xmlns:a16="http://schemas.microsoft.com/office/drawing/2014/main" id="{F40FCD60-1C32-A9D3-B3CA-0377F5A7E49C}"/>
                    </a:ext>
                  </a:extLst>
                </p:cNvPr>
                <p:cNvSpPr/>
                <p:nvPr/>
              </p:nvSpPr>
              <p:spPr>
                <a:xfrm>
                  <a:off x="4442175" y="476319"/>
                  <a:ext cx="3462438" cy="5246952"/>
                </a:xfrm>
                <a:custGeom>
                  <a:avLst/>
                  <a:gdLst>
                    <a:gd name="connsiteX0" fmla="*/ 3030140 w 3462438"/>
                    <a:gd name="connsiteY0" fmla="*/ 4781877 h 5246950"/>
                    <a:gd name="connsiteX1" fmla="*/ 1761873 w 3462438"/>
                    <a:gd name="connsiteY1" fmla="*/ 5122506 h 5246950"/>
                    <a:gd name="connsiteX2" fmla="*/ 1760905 w 3462438"/>
                    <a:gd name="connsiteY2" fmla="*/ 5121917 h 5246950"/>
                    <a:gd name="connsiteX3" fmla="*/ 1323340 w 3462438"/>
                    <a:gd name="connsiteY3" fmla="*/ 4093048 h 5246950"/>
                    <a:gd name="connsiteX4" fmla="*/ 1347869 w 3462438"/>
                    <a:gd name="connsiteY4" fmla="*/ 3995227 h 5246950"/>
                    <a:gd name="connsiteX5" fmla="*/ 1117642 w 3462438"/>
                    <a:gd name="connsiteY5" fmla="*/ 3702184 h 5246950"/>
                    <a:gd name="connsiteX6" fmla="*/ 893852 w 3462438"/>
                    <a:gd name="connsiteY6" fmla="*/ 3783765 h 5246950"/>
                    <a:gd name="connsiteX7" fmla="*/ 751181 w 3462438"/>
                    <a:gd name="connsiteY7" fmla="*/ 2138249 h 5246950"/>
                    <a:gd name="connsiteX8" fmla="*/ 201825 w 3462438"/>
                    <a:gd name="connsiteY8" fmla="*/ 1882037 h 5246950"/>
                    <a:gd name="connsiteX9" fmla="*/ 7108 w 3462438"/>
                    <a:gd name="connsiteY9" fmla="*/ 1564310 h 5246950"/>
                    <a:gd name="connsiteX10" fmla="*/ 159751 w 3462438"/>
                    <a:gd name="connsiteY10" fmla="*/ 1383507 h 5246950"/>
                    <a:gd name="connsiteX11" fmla="*/ 256521 w 3462438"/>
                    <a:gd name="connsiteY11" fmla="*/ 1355864 h 5246950"/>
                    <a:gd name="connsiteX12" fmla="*/ 928983 w 3462438"/>
                    <a:gd name="connsiteY12" fmla="*/ 462641 h 5246950"/>
                    <a:gd name="connsiteX13" fmla="*/ 805792 w 3462438"/>
                    <a:gd name="connsiteY13" fmla="*/ -168 h 5246950"/>
                    <a:gd name="connsiteX14" fmla="*/ 1851153 w 3462438"/>
                    <a:gd name="connsiteY14" fmla="*/ 382155 h 5246950"/>
                    <a:gd name="connsiteX15" fmla="*/ 3030140 w 3462438"/>
                    <a:gd name="connsiteY15" fmla="*/ 4781877 h 524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62438" h="5246950">
                      <a:moveTo>
                        <a:pt x="3030140" y="4781877"/>
                      </a:moveTo>
                      <a:cubicBezTo>
                        <a:pt x="2773996" y="5226133"/>
                        <a:pt x="2206170" y="5378650"/>
                        <a:pt x="1761873" y="5122506"/>
                      </a:cubicBezTo>
                      <a:cubicBezTo>
                        <a:pt x="1761578" y="5122295"/>
                        <a:pt x="1761242" y="5122127"/>
                        <a:pt x="1760905" y="5121917"/>
                      </a:cubicBezTo>
                      <a:cubicBezTo>
                        <a:pt x="1393603" y="4909908"/>
                        <a:pt x="1225897" y="4484964"/>
                        <a:pt x="1323340" y="4093048"/>
                      </a:cubicBezTo>
                      <a:cubicBezTo>
                        <a:pt x="1331460" y="4060441"/>
                        <a:pt x="1343872" y="4028591"/>
                        <a:pt x="1347869" y="3995227"/>
                      </a:cubicBezTo>
                      <a:cubicBezTo>
                        <a:pt x="1365203" y="3850746"/>
                        <a:pt x="1262122" y="3719560"/>
                        <a:pt x="1117642" y="3702184"/>
                      </a:cubicBezTo>
                      <a:cubicBezTo>
                        <a:pt x="1034294" y="3692213"/>
                        <a:pt x="951198" y="3722506"/>
                        <a:pt x="893852" y="3783765"/>
                      </a:cubicBezTo>
                      <a:cubicBezTo>
                        <a:pt x="1308866" y="3289989"/>
                        <a:pt x="1244957" y="2553246"/>
                        <a:pt x="751181" y="2138249"/>
                      </a:cubicBezTo>
                      <a:cubicBezTo>
                        <a:pt x="593783" y="2005986"/>
                        <a:pt x="404283" y="1917606"/>
                        <a:pt x="201825" y="1882037"/>
                      </a:cubicBezTo>
                      <a:cubicBezTo>
                        <a:pt x="60331" y="1848075"/>
                        <a:pt x="-26875" y="1705820"/>
                        <a:pt x="7108" y="1564310"/>
                      </a:cubicBezTo>
                      <a:cubicBezTo>
                        <a:pt x="26546" y="1483297"/>
                        <a:pt x="83136" y="1416253"/>
                        <a:pt x="159751" y="1383507"/>
                      </a:cubicBezTo>
                      <a:cubicBezTo>
                        <a:pt x="190633" y="1370254"/>
                        <a:pt x="224376" y="1365121"/>
                        <a:pt x="256521" y="1355864"/>
                      </a:cubicBezTo>
                      <a:cubicBezTo>
                        <a:pt x="644861" y="1244496"/>
                        <a:pt x="928983" y="886744"/>
                        <a:pt x="928983" y="462641"/>
                      </a:cubicBezTo>
                      <a:cubicBezTo>
                        <a:pt x="929236" y="300237"/>
                        <a:pt x="886742" y="140623"/>
                        <a:pt x="805792" y="-168"/>
                      </a:cubicBezTo>
                      <a:cubicBezTo>
                        <a:pt x="1173810" y="65542"/>
                        <a:pt x="1527565" y="194919"/>
                        <a:pt x="1851153" y="382155"/>
                      </a:cubicBezTo>
                      <a:cubicBezTo>
                        <a:pt x="3391763" y="1271591"/>
                        <a:pt x="3919577" y="3241436"/>
                        <a:pt x="3030140" y="4781877"/>
                      </a:cubicBezTo>
                      <a:close/>
                    </a:path>
                  </a:pathLst>
                </a:cu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529" name="자유형: 도형 528">
                  <a:extLst>
                    <a:ext uri="{FF2B5EF4-FFF2-40B4-BE49-F238E27FC236}">
                      <a16:creationId xmlns:a16="http://schemas.microsoft.com/office/drawing/2014/main" id="{E4DEFDF3-2D37-7FA7-37EB-B1A8790A8FC4}"/>
                    </a:ext>
                  </a:extLst>
                </p:cNvPr>
                <p:cNvSpPr/>
                <p:nvPr/>
              </p:nvSpPr>
              <p:spPr>
                <a:xfrm>
                  <a:off x="1248536" y="17184"/>
                  <a:ext cx="4149933" cy="4317341"/>
                </a:xfrm>
                <a:custGeom>
                  <a:avLst/>
                  <a:gdLst>
                    <a:gd name="connsiteX0" fmla="*/ 4149699 w 4149933"/>
                    <a:gd name="connsiteY0" fmla="*/ 929028 h 4317342"/>
                    <a:gd name="connsiteX1" fmla="*/ 3477237 w 4149933"/>
                    <a:gd name="connsiteY1" fmla="*/ 1822251 h 4317342"/>
                    <a:gd name="connsiteX2" fmla="*/ 3380468 w 4149933"/>
                    <a:gd name="connsiteY2" fmla="*/ 1849893 h 4317342"/>
                    <a:gd name="connsiteX3" fmla="*/ 3241751 w 4149933"/>
                    <a:gd name="connsiteY3" fmla="*/ 2195763 h 4317342"/>
                    <a:gd name="connsiteX4" fmla="*/ 3422541 w 4149933"/>
                    <a:gd name="connsiteY4" fmla="*/ 2348423 h 4317342"/>
                    <a:gd name="connsiteX5" fmla="*/ 2069958 w 4149933"/>
                    <a:gd name="connsiteY5" fmla="*/ 3298442 h 4317342"/>
                    <a:gd name="connsiteX6" fmla="*/ 2123813 w 4149933"/>
                    <a:gd name="connsiteY6" fmla="*/ 3901739 h 4317342"/>
                    <a:gd name="connsiteX7" fmla="*/ 1942761 w 4149933"/>
                    <a:gd name="connsiteY7" fmla="*/ 4227474 h 4317342"/>
                    <a:gd name="connsiteX8" fmla="*/ 1712459 w 4149933"/>
                    <a:gd name="connsiteY8" fmla="*/ 4184979 h 4317342"/>
                    <a:gd name="connsiteX9" fmla="*/ 1640092 w 4149933"/>
                    <a:gd name="connsiteY9" fmla="*/ 4114800 h 4317342"/>
                    <a:gd name="connsiteX10" fmla="*/ 530316 w 4149933"/>
                    <a:gd name="connsiteY10" fmla="*/ 3979155 h 4317342"/>
                    <a:gd name="connsiteX11" fmla="*/ 191203 w 4149933"/>
                    <a:gd name="connsiteY11" fmla="*/ 4317174 h 4317342"/>
                    <a:gd name="connsiteX12" fmla="*/ -232 w 4149933"/>
                    <a:gd name="connsiteY12" fmla="*/ 3220567 h 4317342"/>
                    <a:gd name="connsiteX13" fmla="*/ 3220504 w 4149933"/>
                    <a:gd name="connsiteY13" fmla="*/ -168 h 4317342"/>
                    <a:gd name="connsiteX14" fmla="*/ 4149699 w 4149933"/>
                    <a:gd name="connsiteY14" fmla="*/ 928018 h 4317342"/>
                    <a:gd name="connsiteX15" fmla="*/ 4149699 w 4149933"/>
                    <a:gd name="connsiteY15" fmla="*/ 929028 h 4317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49933" h="4317342">
                      <a:moveTo>
                        <a:pt x="4149699" y="929028"/>
                      </a:moveTo>
                      <a:cubicBezTo>
                        <a:pt x="4149699" y="1353130"/>
                        <a:pt x="3865576" y="1710882"/>
                        <a:pt x="3477237" y="1822251"/>
                      </a:cubicBezTo>
                      <a:cubicBezTo>
                        <a:pt x="3444966" y="1831507"/>
                        <a:pt x="3411223" y="1836640"/>
                        <a:pt x="3380468" y="1849893"/>
                      </a:cubicBezTo>
                      <a:cubicBezTo>
                        <a:pt x="3246631" y="1907092"/>
                        <a:pt x="3184539" y="2061944"/>
                        <a:pt x="3241751" y="2195763"/>
                      </a:cubicBezTo>
                      <a:cubicBezTo>
                        <a:pt x="3274484" y="2272371"/>
                        <a:pt x="3341550" y="2328981"/>
                        <a:pt x="3422541" y="2348423"/>
                      </a:cubicBezTo>
                      <a:cubicBezTo>
                        <a:pt x="2786695" y="2237261"/>
                        <a:pt x="2181125" y="2662596"/>
                        <a:pt x="2069958" y="3298442"/>
                      </a:cubicBezTo>
                      <a:cubicBezTo>
                        <a:pt x="2034587" y="3500778"/>
                        <a:pt x="2053158" y="3708874"/>
                        <a:pt x="2123813" y="3901739"/>
                      </a:cubicBezTo>
                      <a:cubicBezTo>
                        <a:pt x="2163762" y="4041676"/>
                        <a:pt x="2082702" y="4187504"/>
                        <a:pt x="1942761" y="4227474"/>
                      </a:cubicBezTo>
                      <a:cubicBezTo>
                        <a:pt x="1863575" y="4250067"/>
                        <a:pt x="1778371" y="4234332"/>
                        <a:pt x="1712459" y="4184979"/>
                      </a:cubicBezTo>
                      <a:cubicBezTo>
                        <a:pt x="1685574" y="4164784"/>
                        <a:pt x="1664242" y="4138151"/>
                        <a:pt x="1640092" y="4114800"/>
                      </a:cubicBezTo>
                      <a:cubicBezTo>
                        <a:pt x="1349447" y="3834253"/>
                        <a:pt x="897577" y="3767104"/>
                        <a:pt x="530316" y="3979155"/>
                      </a:cubicBezTo>
                      <a:cubicBezTo>
                        <a:pt x="389551" y="4060105"/>
                        <a:pt x="272590" y="4176690"/>
                        <a:pt x="191203" y="4317174"/>
                      </a:cubicBezTo>
                      <a:cubicBezTo>
                        <a:pt x="64103" y="3965565"/>
                        <a:pt x="-682" y="3594434"/>
                        <a:pt x="-232" y="3220567"/>
                      </a:cubicBezTo>
                      <a:cubicBezTo>
                        <a:pt x="-232" y="1441779"/>
                        <a:pt x="1441715" y="-168"/>
                        <a:pt x="3220504" y="-168"/>
                      </a:cubicBezTo>
                      <a:cubicBezTo>
                        <a:pt x="3733423" y="-446"/>
                        <a:pt x="4149405" y="415115"/>
                        <a:pt x="4149699" y="928018"/>
                      </a:cubicBezTo>
                      <a:cubicBezTo>
                        <a:pt x="4149699" y="928355"/>
                        <a:pt x="4149699" y="928691"/>
                        <a:pt x="4149699" y="929028"/>
                      </a:cubicBezTo>
                      <a:close/>
                    </a:path>
                  </a:pathLst>
                </a:custGeom>
                <a:solidFill>
                  <a:srgbClr val="517BBF"/>
                </a:solidFill>
                <a:ln w="4205" cap="flat">
                  <a:noFill/>
                  <a:prstDash val="solid"/>
                  <a:miter/>
                </a:ln>
              </p:spPr>
              <p:txBody>
                <a:bodyPr rtlCol="0" anchor="ctr"/>
                <a:lstStyle/>
                <a:p>
                  <a:endParaRPr lang="ko-KR" altLang="en-US" dirty="0"/>
                </a:p>
              </p:txBody>
            </p:sp>
            <p:sp>
              <p:nvSpPr>
                <p:cNvPr id="530" name="자유형: 도형 529">
                  <a:extLst>
                    <a:ext uri="{FF2B5EF4-FFF2-40B4-BE49-F238E27FC236}">
                      <a16:creationId xmlns:a16="http://schemas.microsoft.com/office/drawing/2014/main" id="{C2478D02-A335-102B-39AA-23A98F44463E}"/>
                    </a:ext>
                  </a:extLst>
                </p:cNvPr>
                <p:cNvSpPr/>
                <p:nvPr/>
              </p:nvSpPr>
              <p:spPr>
                <a:xfrm>
                  <a:off x="1297009" y="3854579"/>
                  <a:ext cx="5378293" cy="3004909"/>
                </a:xfrm>
                <a:custGeom>
                  <a:avLst/>
                  <a:gdLst>
                    <a:gd name="connsiteX0" fmla="*/ 5378059 w 5378293"/>
                    <a:gd name="connsiteY0" fmla="*/ 1858596 h 3004909"/>
                    <a:gd name="connsiteX1" fmla="*/ 4524217 w 5378293"/>
                    <a:gd name="connsiteY1" fmla="*/ 2572628 h 3004909"/>
                    <a:gd name="connsiteX2" fmla="*/ 124578 w 5378293"/>
                    <a:gd name="connsiteY2" fmla="*/ 1393767 h 3004909"/>
                    <a:gd name="connsiteX3" fmla="*/ 463856 w 5378293"/>
                    <a:gd name="connsiteY3" fmla="*/ 124995 h 3004909"/>
                    <a:gd name="connsiteX4" fmla="*/ 464701 w 5378293"/>
                    <a:gd name="connsiteY4" fmla="*/ 124490 h 3004909"/>
                    <a:gd name="connsiteX5" fmla="*/ 1574477 w 5378293"/>
                    <a:gd name="connsiteY5" fmla="*/ 260135 h 3004909"/>
                    <a:gd name="connsiteX6" fmla="*/ 1646844 w 5378293"/>
                    <a:gd name="connsiteY6" fmla="*/ 330314 h 3004909"/>
                    <a:gd name="connsiteX7" fmla="*/ 2015720 w 5378293"/>
                    <a:gd name="connsiteY7" fmla="*/ 277385 h 3004909"/>
                    <a:gd name="connsiteX8" fmla="*/ 2058198 w 5378293"/>
                    <a:gd name="connsiteY8" fmla="*/ 47074 h 3004909"/>
                    <a:gd name="connsiteX9" fmla="*/ 3154847 w 5378293"/>
                    <a:gd name="connsiteY9" fmla="*/ 812099 h 3004909"/>
                    <a:gd name="connsiteX10" fmla="*/ 4048953 w 5378293"/>
                    <a:gd name="connsiteY10" fmla="*/ 395571 h 3004909"/>
                    <a:gd name="connsiteX11" fmla="*/ 4421389 w 5378293"/>
                    <a:gd name="connsiteY11" fmla="*/ 383243 h 3004909"/>
                    <a:gd name="connsiteX12" fmla="*/ 4502970 w 5378293"/>
                    <a:gd name="connsiteY12" fmla="*/ 607032 h 3004909"/>
                    <a:gd name="connsiteX13" fmla="*/ 4478441 w 5378293"/>
                    <a:gd name="connsiteY13" fmla="*/ 704853 h 3004909"/>
                    <a:gd name="connsiteX14" fmla="*/ 4916006 w 5378293"/>
                    <a:gd name="connsiteY14" fmla="*/ 1733722 h 3004909"/>
                    <a:gd name="connsiteX15" fmla="*/ 5378059 w 5378293"/>
                    <a:gd name="connsiteY15" fmla="*/ 1858596 h 3004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78293" h="3004909">
                      <a:moveTo>
                        <a:pt x="5378059" y="1858596"/>
                      </a:moveTo>
                      <a:cubicBezTo>
                        <a:pt x="5137146" y="2144487"/>
                        <a:pt x="4848226" y="2386116"/>
                        <a:pt x="4524217" y="2572628"/>
                      </a:cubicBezTo>
                      <a:cubicBezTo>
                        <a:pt x="2983775" y="3462064"/>
                        <a:pt x="1014015" y="2934461"/>
                        <a:pt x="124578" y="1393767"/>
                      </a:cubicBezTo>
                      <a:cubicBezTo>
                        <a:pt x="-132100" y="949722"/>
                        <a:pt x="19802" y="381644"/>
                        <a:pt x="463856" y="124995"/>
                      </a:cubicBezTo>
                      <a:cubicBezTo>
                        <a:pt x="464138" y="124826"/>
                        <a:pt x="464419" y="124658"/>
                        <a:pt x="464701" y="124490"/>
                      </a:cubicBezTo>
                      <a:cubicBezTo>
                        <a:pt x="831962" y="-87561"/>
                        <a:pt x="1283833" y="-20412"/>
                        <a:pt x="1574477" y="260135"/>
                      </a:cubicBezTo>
                      <a:cubicBezTo>
                        <a:pt x="1598628" y="283486"/>
                        <a:pt x="1619959" y="310119"/>
                        <a:pt x="1646844" y="330314"/>
                      </a:cubicBezTo>
                      <a:cubicBezTo>
                        <a:pt x="1763325" y="417575"/>
                        <a:pt x="1928476" y="393845"/>
                        <a:pt x="2015720" y="277385"/>
                      </a:cubicBezTo>
                      <a:cubicBezTo>
                        <a:pt x="2065089" y="211456"/>
                        <a:pt x="2080804" y="126257"/>
                        <a:pt x="2058198" y="47074"/>
                      </a:cubicBezTo>
                      <a:cubicBezTo>
                        <a:pt x="2222285" y="493560"/>
                        <a:pt x="2651436" y="812099"/>
                        <a:pt x="3154847" y="812099"/>
                      </a:cubicBezTo>
                      <a:cubicBezTo>
                        <a:pt x="3499850" y="812436"/>
                        <a:pt x="3827267" y="659919"/>
                        <a:pt x="4048953" y="395571"/>
                      </a:cubicBezTo>
                      <a:cubicBezTo>
                        <a:pt x="4148415" y="289335"/>
                        <a:pt x="4315153" y="283781"/>
                        <a:pt x="4421389" y="383243"/>
                      </a:cubicBezTo>
                      <a:cubicBezTo>
                        <a:pt x="4482690" y="440589"/>
                        <a:pt x="4512983" y="523685"/>
                        <a:pt x="4502970" y="607032"/>
                      </a:cubicBezTo>
                      <a:cubicBezTo>
                        <a:pt x="4498763" y="640397"/>
                        <a:pt x="4486561" y="672246"/>
                        <a:pt x="4478441" y="704853"/>
                      </a:cubicBezTo>
                      <a:cubicBezTo>
                        <a:pt x="4380830" y="1096769"/>
                        <a:pt x="4548535" y="1521713"/>
                        <a:pt x="4916006" y="1733722"/>
                      </a:cubicBezTo>
                      <a:cubicBezTo>
                        <a:pt x="5056406" y="1815176"/>
                        <a:pt x="5215739" y="1858260"/>
                        <a:pt x="5378059" y="1858596"/>
                      </a:cubicBezTo>
                      <a:close/>
                    </a:path>
                  </a:pathLst>
                </a:cu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sp>
            <p:nvSpPr>
              <p:cNvPr id="51" name="TextBox 50">
                <a:extLst>
                  <a:ext uri="{FF2B5EF4-FFF2-40B4-BE49-F238E27FC236}">
                    <a16:creationId xmlns:a16="http://schemas.microsoft.com/office/drawing/2014/main" id="{E8F37A71-8301-3A74-C875-4B67360AE605}"/>
                  </a:ext>
                </a:extLst>
              </p:cNvPr>
              <p:cNvSpPr txBox="1"/>
              <p:nvPr/>
            </p:nvSpPr>
            <p:spPr>
              <a:xfrm>
                <a:off x="1636373" y="5065704"/>
                <a:ext cx="860812" cy="261610"/>
              </a:xfrm>
              <a:prstGeom prst="rect">
                <a:avLst/>
              </a:prstGeom>
              <a:noFill/>
            </p:spPr>
            <p:txBody>
              <a:bodyPr wrap="none" lIns="0" tIns="0" rIns="0" bIns="0" rtlCol="0" anchor="ctr">
                <a:spAutoFit/>
              </a:bodyPr>
              <a:lstStyle/>
              <a:p>
                <a:pPr algn="ctr"/>
                <a:r>
                  <a:rPr lang="ko-KR" altLang="en-US" sz="17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과정</a:t>
                </a:r>
                <a:r>
                  <a:rPr lang="en-US" altLang="ko-KR" sz="17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7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기능</a:t>
                </a:r>
              </a:p>
            </p:txBody>
          </p:sp>
          <p:sp>
            <p:nvSpPr>
              <p:cNvPr id="52" name="TextBox 51">
                <a:extLst>
                  <a:ext uri="{FF2B5EF4-FFF2-40B4-BE49-F238E27FC236}">
                    <a16:creationId xmlns:a16="http://schemas.microsoft.com/office/drawing/2014/main" id="{DF69AC1E-10B7-1AFF-6286-34F3CFB50B64}"/>
                  </a:ext>
                </a:extLst>
              </p:cNvPr>
              <p:cNvSpPr txBox="1"/>
              <p:nvPr/>
            </p:nvSpPr>
            <p:spPr>
              <a:xfrm>
                <a:off x="3362431" y="3531466"/>
                <a:ext cx="496161" cy="523220"/>
              </a:xfrm>
              <a:prstGeom prst="rect">
                <a:avLst/>
              </a:prstGeom>
              <a:noFill/>
            </p:spPr>
            <p:txBody>
              <a:bodyPr wrap="none" lIns="0" tIns="0" rIns="0" bIns="0" rtlCol="0" anchor="ctr">
                <a:spAutoFit/>
              </a:bodyPr>
              <a:lstStyle/>
              <a:p>
                <a:pPr algn="r"/>
                <a:r>
                  <a:rPr lang="ko-KR" altLang="en-US" sz="17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가치</a:t>
                </a:r>
                <a:r>
                  <a:rPr lang="en-US" altLang="ko-KR" sz="17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a:t>
                </a:r>
              </a:p>
              <a:p>
                <a:pPr algn="ctr"/>
                <a:r>
                  <a:rPr lang="ko-KR" altLang="en-US" sz="17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태도</a:t>
                </a:r>
              </a:p>
            </p:txBody>
          </p:sp>
          <p:sp>
            <p:nvSpPr>
              <p:cNvPr id="53" name="TextBox 52">
                <a:extLst>
                  <a:ext uri="{FF2B5EF4-FFF2-40B4-BE49-F238E27FC236}">
                    <a16:creationId xmlns:a16="http://schemas.microsoft.com/office/drawing/2014/main" id="{D9C7EA8C-239B-7EBC-D8A2-33AC2740823B}"/>
                  </a:ext>
                </a:extLst>
              </p:cNvPr>
              <p:cNvSpPr txBox="1"/>
              <p:nvPr/>
            </p:nvSpPr>
            <p:spPr>
              <a:xfrm>
                <a:off x="1187841" y="2924836"/>
                <a:ext cx="468077" cy="523220"/>
              </a:xfrm>
              <a:prstGeom prst="rect">
                <a:avLst/>
              </a:prstGeom>
              <a:noFill/>
            </p:spPr>
            <p:txBody>
              <a:bodyPr wrap="none" lIns="0" tIns="0" rIns="0" bIns="0" rtlCol="0" anchor="ctr">
                <a:spAutoFit/>
              </a:bodyPr>
              <a:lstStyle/>
              <a:p>
                <a:r>
                  <a:rPr lang="ko-KR" altLang="en-US" sz="17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지식</a:t>
                </a:r>
                <a:r>
                  <a:rPr lang="en-US" altLang="ko-KR" sz="17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a:t>
                </a:r>
              </a:p>
              <a:p>
                <a:r>
                  <a:rPr lang="ko-KR" altLang="en-US" sz="17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이해</a:t>
                </a:r>
              </a:p>
            </p:txBody>
          </p:sp>
          <p:grpSp>
            <p:nvGrpSpPr>
              <p:cNvPr id="54" name="그룹 53">
                <a:extLst>
                  <a:ext uri="{FF2B5EF4-FFF2-40B4-BE49-F238E27FC236}">
                    <a16:creationId xmlns:a16="http://schemas.microsoft.com/office/drawing/2014/main" id="{D82CDB82-DEB8-E620-7E22-9E584F6C73D5}"/>
                  </a:ext>
                </a:extLst>
              </p:cNvPr>
              <p:cNvGrpSpPr/>
              <p:nvPr/>
            </p:nvGrpSpPr>
            <p:grpSpPr>
              <a:xfrm>
                <a:off x="1413774" y="3147503"/>
                <a:ext cx="1863268" cy="1863266"/>
                <a:chOff x="1375946" y="2859509"/>
                <a:chExt cx="1938924" cy="1938922"/>
              </a:xfrm>
            </p:grpSpPr>
            <p:grpSp>
              <p:nvGrpSpPr>
                <p:cNvPr id="514" name="그룹 513">
                  <a:extLst>
                    <a:ext uri="{FF2B5EF4-FFF2-40B4-BE49-F238E27FC236}">
                      <a16:creationId xmlns:a16="http://schemas.microsoft.com/office/drawing/2014/main" id="{67BBF6E1-A92D-977D-37E4-D0C26797CA09}"/>
                    </a:ext>
                  </a:extLst>
                </p:cNvPr>
                <p:cNvGrpSpPr/>
                <p:nvPr/>
              </p:nvGrpSpPr>
              <p:grpSpPr>
                <a:xfrm>
                  <a:off x="1375946" y="2859509"/>
                  <a:ext cx="1938924" cy="1938922"/>
                  <a:chOff x="1695581" y="2782308"/>
                  <a:chExt cx="1586550" cy="1586549"/>
                </a:xfrm>
              </p:grpSpPr>
              <p:pic>
                <p:nvPicPr>
                  <p:cNvPr id="525" name="그림 524">
                    <a:extLst>
                      <a:ext uri="{FF2B5EF4-FFF2-40B4-BE49-F238E27FC236}">
                        <a16:creationId xmlns:a16="http://schemas.microsoft.com/office/drawing/2014/main" id="{5A0EB2E5-4AA2-56BA-C50E-B7E0C34D9D71}"/>
                      </a:ext>
                    </a:extLst>
                  </p:cNvPr>
                  <p:cNvPicPr>
                    <a:picLocks noChangeAspect="1"/>
                  </p:cNvPicPr>
                  <p:nvPr/>
                </p:nvPicPr>
                <p:blipFill>
                  <a:blip r:embed="rId3"/>
                  <a:stretch>
                    <a:fillRect/>
                  </a:stretch>
                </p:blipFill>
                <p:spPr>
                  <a:xfrm>
                    <a:off x="1695581" y="2782308"/>
                    <a:ext cx="1586550" cy="1586549"/>
                  </a:xfrm>
                  <a:prstGeom prst="rect">
                    <a:avLst/>
                  </a:prstGeom>
                </p:spPr>
              </p:pic>
              <p:sp>
                <p:nvSpPr>
                  <p:cNvPr id="526" name="타원 525">
                    <a:extLst>
                      <a:ext uri="{FF2B5EF4-FFF2-40B4-BE49-F238E27FC236}">
                        <a16:creationId xmlns:a16="http://schemas.microsoft.com/office/drawing/2014/main" id="{AEBBB3F9-D759-4ABE-1BFA-DC2E516B4C32}"/>
                      </a:ext>
                    </a:extLst>
                  </p:cNvPr>
                  <p:cNvSpPr/>
                  <p:nvPr/>
                </p:nvSpPr>
                <p:spPr>
                  <a:xfrm>
                    <a:off x="1828519" y="2890331"/>
                    <a:ext cx="1282577" cy="1282576"/>
                  </a:xfrm>
                  <a:prstGeom prst="ellipse">
                    <a:avLst/>
                  </a:prstGeom>
                  <a:solidFill>
                    <a:schemeClr val="bg1"/>
                  </a:solidFill>
                  <a:ln>
                    <a:noFill/>
                  </a:ln>
                  <a:effectLst>
                    <a:outerShdw blurRad="50800" dist="38100" dir="8100000" algn="t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27" name="타원 526">
                    <a:extLst>
                      <a:ext uri="{FF2B5EF4-FFF2-40B4-BE49-F238E27FC236}">
                        <a16:creationId xmlns:a16="http://schemas.microsoft.com/office/drawing/2014/main" id="{E972897B-EB7A-19CB-B011-2FBCC394B83E}"/>
                      </a:ext>
                    </a:extLst>
                  </p:cNvPr>
                  <p:cNvSpPr/>
                  <p:nvPr/>
                </p:nvSpPr>
                <p:spPr>
                  <a:xfrm>
                    <a:off x="1721459" y="2802271"/>
                    <a:ext cx="1474287" cy="1474287"/>
                  </a:xfrm>
                  <a:prstGeom prst="ellipse">
                    <a:avLst/>
                  </a:prstGeom>
                  <a:solidFill>
                    <a:schemeClr val="bg1">
                      <a:alpha val="18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sp>
              <p:nvSpPr>
                <p:cNvPr id="515" name="TextBox 514">
                  <a:extLst>
                    <a:ext uri="{FF2B5EF4-FFF2-40B4-BE49-F238E27FC236}">
                      <a16:creationId xmlns:a16="http://schemas.microsoft.com/office/drawing/2014/main" id="{B92634AF-1A31-2EAA-B667-E8D583C97F15}"/>
                    </a:ext>
                  </a:extLst>
                </p:cNvPr>
                <p:cNvSpPr txBox="1"/>
                <p:nvPr/>
              </p:nvSpPr>
              <p:spPr>
                <a:xfrm>
                  <a:off x="1938248" y="3843541"/>
                  <a:ext cx="753433" cy="500744"/>
                </a:xfrm>
                <a:prstGeom prst="rect">
                  <a:avLst/>
                </a:prstGeom>
                <a:noFill/>
              </p:spPr>
              <p:txBody>
                <a:bodyPr wrap="none" lIns="0" tIns="0" rIns="0" bIns="0" rtlCol="0" anchor="ctr">
                  <a:spAutoFit/>
                </a:bodyPr>
                <a:lstStyle/>
                <a:p>
                  <a:pPr algn="ctr"/>
                  <a:r>
                    <a:rPr lang="ko-KR" altLang="en-US" dirty="0">
                      <a:ln>
                        <a:solidFill>
                          <a:srgbClr val="189F98">
                            <a:alpha val="0"/>
                          </a:srgbClr>
                        </a:solidFill>
                      </a:ln>
                      <a:solidFill>
                        <a:srgbClr val="E64F42"/>
                      </a:solidFill>
                      <a:latin typeface="Kim jung chul Gothic Bold" panose="020B0803000000000000" pitchFamily="50" charset="-127"/>
                      <a:ea typeface="Kim jung chul Gothic Bold" panose="020B0803000000000000" pitchFamily="50" charset="-127"/>
                    </a:rPr>
                    <a:t>핵심</a:t>
                  </a:r>
                  <a:endParaRPr lang="en-US" altLang="ko-KR" dirty="0">
                    <a:ln>
                      <a:solidFill>
                        <a:srgbClr val="189F98">
                          <a:alpha val="0"/>
                        </a:srgbClr>
                      </a:solidFill>
                    </a:ln>
                    <a:solidFill>
                      <a:srgbClr val="E64F42"/>
                    </a:solidFill>
                    <a:latin typeface="Kim jung chul Gothic Bold" panose="020B0803000000000000" pitchFamily="50" charset="-127"/>
                    <a:ea typeface="Kim jung chul Gothic Bold" panose="020B0803000000000000" pitchFamily="50" charset="-127"/>
                  </a:endParaRPr>
                </a:p>
                <a:p>
                  <a:pPr algn="ctr"/>
                  <a:r>
                    <a:rPr lang="ko-KR" altLang="en-US" dirty="0">
                      <a:ln>
                        <a:solidFill>
                          <a:srgbClr val="189F98">
                            <a:alpha val="0"/>
                          </a:srgbClr>
                        </a:solidFill>
                      </a:ln>
                      <a:solidFill>
                        <a:srgbClr val="E64F42"/>
                      </a:solidFill>
                      <a:latin typeface="Kim jung chul Gothic Bold" panose="020B0803000000000000" pitchFamily="50" charset="-127"/>
                      <a:ea typeface="Kim jung chul Gothic Bold" panose="020B0803000000000000" pitchFamily="50" charset="-127"/>
                    </a:rPr>
                    <a:t>아이디어</a:t>
                  </a:r>
                </a:p>
              </p:txBody>
            </p:sp>
            <p:grpSp>
              <p:nvGrpSpPr>
                <p:cNvPr id="516" name="그룹 515">
                  <a:extLst>
                    <a:ext uri="{FF2B5EF4-FFF2-40B4-BE49-F238E27FC236}">
                      <a16:creationId xmlns:a16="http://schemas.microsoft.com/office/drawing/2014/main" id="{6C5D5C8A-AC87-7445-7D64-B19B241D8FCB}"/>
                    </a:ext>
                  </a:extLst>
                </p:cNvPr>
                <p:cNvGrpSpPr/>
                <p:nvPr/>
              </p:nvGrpSpPr>
              <p:grpSpPr>
                <a:xfrm>
                  <a:off x="2096864" y="3106546"/>
                  <a:ext cx="427863" cy="653266"/>
                  <a:chOff x="2328605" y="0"/>
                  <a:chExt cx="4490490" cy="6856148"/>
                </a:xfrm>
                <a:effectLst/>
              </p:grpSpPr>
              <p:sp>
                <p:nvSpPr>
                  <p:cNvPr id="517" name="자유형: 도형 516">
                    <a:extLst>
                      <a:ext uri="{FF2B5EF4-FFF2-40B4-BE49-F238E27FC236}">
                        <a16:creationId xmlns:a16="http://schemas.microsoft.com/office/drawing/2014/main" id="{D2A831D8-2C65-AE63-9695-1F7A045BE22D}"/>
                      </a:ext>
                    </a:extLst>
                  </p:cNvPr>
                  <p:cNvSpPr/>
                  <p:nvPr/>
                </p:nvSpPr>
                <p:spPr>
                  <a:xfrm rot="17043600">
                    <a:off x="3639113" y="4751558"/>
                    <a:ext cx="1868584" cy="1868584"/>
                  </a:xfrm>
                  <a:custGeom>
                    <a:avLst/>
                    <a:gdLst>
                      <a:gd name="connsiteX0" fmla="*/ 1867304 w 1868584"/>
                      <a:gd name="connsiteY0" fmla="*/ 933571 h 1868584"/>
                      <a:gd name="connsiteX1" fmla="*/ 933011 w 1868584"/>
                      <a:gd name="connsiteY1" fmla="*/ 1867863 h 1868584"/>
                      <a:gd name="connsiteX2" fmla="*/ -1281 w 1868584"/>
                      <a:gd name="connsiteY2" fmla="*/ 933571 h 1868584"/>
                      <a:gd name="connsiteX3" fmla="*/ 933011 w 1868584"/>
                      <a:gd name="connsiteY3" fmla="*/ -722 h 1868584"/>
                      <a:gd name="connsiteX4" fmla="*/ 1867304 w 1868584"/>
                      <a:gd name="connsiteY4" fmla="*/ 933571 h 186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584" h="1868584">
                        <a:moveTo>
                          <a:pt x="1867304" y="933571"/>
                        </a:moveTo>
                        <a:cubicBezTo>
                          <a:pt x="1867304" y="1449566"/>
                          <a:pt x="1449006" y="1867863"/>
                          <a:pt x="933011" y="1867863"/>
                        </a:cubicBezTo>
                        <a:cubicBezTo>
                          <a:pt x="417016" y="1867863"/>
                          <a:pt x="-1281" y="1449566"/>
                          <a:pt x="-1281" y="933571"/>
                        </a:cubicBezTo>
                        <a:cubicBezTo>
                          <a:pt x="-1281" y="417576"/>
                          <a:pt x="417016" y="-722"/>
                          <a:pt x="933011" y="-722"/>
                        </a:cubicBezTo>
                        <a:cubicBezTo>
                          <a:pt x="1449006" y="-722"/>
                          <a:pt x="1867304" y="417576"/>
                          <a:pt x="1867304" y="933571"/>
                        </a:cubicBezTo>
                        <a:close/>
                      </a:path>
                    </a:pathLst>
                  </a:custGeom>
                  <a:solidFill>
                    <a:srgbClr val="FFFFFF"/>
                  </a:solidFill>
                  <a:ln w="8814" cap="flat">
                    <a:noFill/>
                    <a:prstDash val="solid"/>
                    <a:miter/>
                  </a:ln>
                </p:spPr>
                <p:txBody>
                  <a:bodyPr rtlCol="0" anchor="ctr"/>
                  <a:lstStyle/>
                  <a:p>
                    <a:endParaRPr lang="ko-KR" altLang="en-US" dirty="0"/>
                  </a:p>
                </p:txBody>
              </p:sp>
              <p:sp>
                <p:nvSpPr>
                  <p:cNvPr id="518" name="자유형: 도형 517">
                    <a:extLst>
                      <a:ext uri="{FF2B5EF4-FFF2-40B4-BE49-F238E27FC236}">
                        <a16:creationId xmlns:a16="http://schemas.microsoft.com/office/drawing/2014/main" id="{FF7E0A5F-7EA1-2A75-AD3A-2BD0A1E9C8E8}"/>
                      </a:ext>
                    </a:extLst>
                  </p:cNvPr>
                  <p:cNvSpPr/>
                  <p:nvPr/>
                </p:nvSpPr>
                <p:spPr>
                  <a:xfrm>
                    <a:off x="2328605" y="0"/>
                    <a:ext cx="4490490" cy="5686322"/>
                  </a:xfrm>
                  <a:custGeom>
                    <a:avLst/>
                    <a:gdLst>
                      <a:gd name="connsiteX0" fmla="*/ 4489210 w 4490490"/>
                      <a:gd name="connsiteY0" fmla="*/ 2244524 h 5686322"/>
                      <a:gd name="connsiteX1" fmla="*/ 2243964 w 4490490"/>
                      <a:gd name="connsiteY1" fmla="*/ -722 h 5686322"/>
                      <a:gd name="connsiteX2" fmla="*/ -1281 w 4490490"/>
                      <a:gd name="connsiteY2" fmla="*/ 2244524 h 5686322"/>
                      <a:gd name="connsiteX3" fmla="*/ 1309672 w 4490490"/>
                      <a:gd name="connsiteY3" fmla="*/ 4285969 h 5686322"/>
                      <a:gd name="connsiteX4" fmla="*/ 1309672 w 4490490"/>
                      <a:gd name="connsiteY4" fmla="*/ 5685601 h 5686322"/>
                      <a:gd name="connsiteX5" fmla="*/ 3178433 w 4490490"/>
                      <a:gd name="connsiteY5" fmla="*/ 5685601 h 5686322"/>
                      <a:gd name="connsiteX6" fmla="*/ 3178433 w 4490490"/>
                      <a:gd name="connsiteY6" fmla="*/ 4285792 h 5686322"/>
                      <a:gd name="connsiteX7" fmla="*/ 4489210 w 4490490"/>
                      <a:gd name="connsiteY7" fmla="*/ 2244524 h 568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90490" h="5686322">
                        <a:moveTo>
                          <a:pt x="4489210" y="2244524"/>
                        </a:moveTo>
                        <a:cubicBezTo>
                          <a:pt x="4489210" y="1004443"/>
                          <a:pt x="3484310" y="-722"/>
                          <a:pt x="2243964" y="-722"/>
                        </a:cubicBezTo>
                        <a:cubicBezTo>
                          <a:pt x="1003618" y="-722"/>
                          <a:pt x="-1281" y="1004178"/>
                          <a:pt x="-1281" y="2244524"/>
                        </a:cubicBezTo>
                        <a:cubicBezTo>
                          <a:pt x="-1281" y="3150961"/>
                          <a:pt x="536428" y="3931433"/>
                          <a:pt x="1309672" y="4285969"/>
                        </a:cubicBezTo>
                        <a:lnTo>
                          <a:pt x="1309672" y="5685601"/>
                        </a:lnTo>
                        <a:lnTo>
                          <a:pt x="3178433" y="5685601"/>
                        </a:lnTo>
                        <a:lnTo>
                          <a:pt x="3178433" y="4285792"/>
                        </a:lnTo>
                        <a:cubicBezTo>
                          <a:pt x="3951676" y="3931433"/>
                          <a:pt x="4489210" y="3150961"/>
                          <a:pt x="4489210" y="2244524"/>
                        </a:cubicBezTo>
                        <a:close/>
                      </a:path>
                    </a:pathLst>
                  </a:custGeom>
                  <a:solidFill>
                    <a:srgbClr val="FFD55C"/>
                  </a:solidFill>
                  <a:ln w="8814" cap="flat">
                    <a:noFill/>
                    <a:prstDash val="solid"/>
                    <a:miter/>
                  </a:ln>
                </p:spPr>
                <p:txBody>
                  <a:bodyPr rtlCol="0" anchor="ctr"/>
                  <a:lstStyle/>
                  <a:p>
                    <a:endParaRPr lang="ko-KR" altLang="en-US" dirty="0"/>
                  </a:p>
                </p:txBody>
              </p:sp>
              <p:sp>
                <p:nvSpPr>
                  <p:cNvPr id="519" name="자유형: 도형 518">
                    <a:extLst>
                      <a:ext uri="{FF2B5EF4-FFF2-40B4-BE49-F238E27FC236}">
                        <a16:creationId xmlns:a16="http://schemas.microsoft.com/office/drawing/2014/main" id="{A8BBA03B-74FA-BB45-047A-BA6B082E1270}"/>
                      </a:ext>
                    </a:extLst>
                  </p:cNvPr>
                  <p:cNvSpPr/>
                  <p:nvPr/>
                </p:nvSpPr>
                <p:spPr>
                  <a:xfrm>
                    <a:off x="4268678" y="6536696"/>
                    <a:ext cx="610256" cy="319452"/>
                  </a:xfrm>
                  <a:custGeom>
                    <a:avLst/>
                    <a:gdLst>
                      <a:gd name="connsiteX0" fmla="*/ 542470 w 610256"/>
                      <a:gd name="connsiteY0" fmla="*/ 319452 h 319452"/>
                      <a:gd name="connsiteX1" fmla="*/ 67787 w 610256"/>
                      <a:gd name="connsiteY1" fmla="*/ 319452 h 319452"/>
                      <a:gd name="connsiteX2" fmla="*/ 0 w 610256"/>
                      <a:gd name="connsiteY2" fmla="*/ 0 h 319452"/>
                      <a:gd name="connsiteX3" fmla="*/ 610256 w 610256"/>
                      <a:gd name="connsiteY3" fmla="*/ 0 h 319452"/>
                      <a:gd name="connsiteX4" fmla="*/ 542470 w 610256"/>
                      <a:gd name="connsiteY4" fmla="*/ 319452 h 319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256" h="319452">
                        <a:moveTo>
                          <a:pt x="542470" y="319452"/>
                        </a:moveTo>
                        <a:lnTo>
                          <a:pt x="67787" y="319452"/>
                        </a:lnTo>
                        <a:lnTo>
                          <a:pt x="0" y="0"/>
                        </a:lnTo>
                        <a:lnTo>
                          <a:pt x="610256" y="0"/>
                        </a:lnTo>
                        <a:lnTo>
                          <a:pt x="542470" y="319452"/>
                        </a:lnTo>
                        <a:close/>
                      </a:path>
                    </a:pathLst>
                  </a:custGeom>
                  <a:solidFill>
                    <a:srgbClr val="59AFAD"/>
                  </a:solidFill>
                  <a:ln w="8814" cap="flat">
                    <a:noFill/>
                    <a:prstDash val="solid"/>
                    <a:miter/>
                  </a:ln>
                </p:spPr>
                <p:txBody>
                  <a:bodyPr rtlCol="0" anchor="ctr"/>
                  <a:lstStyle/>
                  <a:p>
                    <a:endParaRPr lang="ko-KR" altLang="en-US" dirty="0"/>
                  </a:p>
                </p:txBody>
              </p:sp>
              <p:sp>
                <p:nvSpPr>
                  <p:cNvPr id="520" name="자유형: 도형 519">
                    <a:extLst>
                      <a:ext uri="{FF2B5EF4-FFF2-40B4-BE49-F238E27FC236}">
                        <a16:creationId xmlns:a16="http://schemas.microsoft.com/office/drawing/2014/main" id="{6B17A9BF-11A4-68C8-F9E2-9A40CF217E4B}"/>
                      </a:ext>
                    </a:extLst>
                  </p:cNvPr>
                  <p:cNvSpPr/>
                  <p:nvPr/>
                </p:nvSpPr>
                <p:spPr>
                  <a:xfrm>
                    <a:off x="3534484" y="5316378"/>
                    <a:ext cx="2079525" cy="1354973"/>
                  </a:xfrm>
                  <a:custGeom>
                    <a:avLst/>
                    <a:gdLst>
                      <a:gd name="connsiteX0" fmla="*/ 2078244 w 2079525"/>
                      <a:gd name="connsiteY0" fmla="*/ 342777 h 1354973"/>
                      <a:gd name="connsiteX1" fmla="*/ 1009790 w 2079525"/>
                      <a:gd name="connsiteY1" fmla="*/ 1353847 h 1354973"/>
                      <a:gd name="connsiteX2" fmla="*/ -1281 w 2079525"/>
                      <a:gd name="connsiteY2" fmla="*/ 342777 h 1354973"/>
                      <a:gd name="connsiteX3" fmla="*/ 1038878 w 2079525"/>
                      <a:gd name="connsiteY3" fmla="*/ 88026 h 1354973"/>
                      <a:gd name="connsiteX4" fmla="*/ 2078244 w 2079525"/>
                      <a:gd name="connsiteY4" fmla="*/ 342777 h 1354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525" h="1354973">
                        <a:moveTo>
                          <a:pt x="2078244" y="342777"/>
                        </a:moveTo>
                        <a:cubicBezTo>
                          <a:pt x="2062377" y="916981"/>
                          <a:pt x="1583993" y="1369715"/>
                          <a:pt x="1009790" y="1353847"/>
                        </a:cubicBezTo>
                        <a:cubicBezTo>
                          <a:pt x="457800" y="1338598"/>
                          <a:pt x="13968" y="894679"/>
                          <a:pt x="-1281" y="342777"/>
                        </a:cubicBezTo>
                        <a:cubicBezTo>
                          <a:pt x="-1281" y="-231514"/>
                          <a:pt x="464323" y="88026"/>
                          <a:pt x="1038878" y="88026"/>
                        </a:cubicBezTo>
                        <a:cubicBezTo>
                          <a:pt x="1613434" y="88026"/>
                          <a:pt x="2078244" y="-231779"/>
                          <a:pt x="2078244" y="342777"/>
                        </a:cubicBezTo>
                        <a:close/>
                      </a:path>
                    </a:pathLst>
                  </a:custGeom>
                  <a:solidFill>
                    <a:srgbClr val="59AFAD"/>
                  </a:solidFill>
                  <a:ln w="8814" cap="flat">
                    <a:noFill/>
                    <a:prstDash val="solid"/>
                    <a:miter/>
                  </a:ln>
                </p:spPr>
                <p:txBody>
                  <a:bodyPr rtlCol="0" anchor="ctr"/>
                  <a:lstStyle/>
                  <a:p>
                    <a:endParaRPr lang="ko-KR" altLang="en-US" dirty="0"/>
                  </a:p>
                </p:txBody>
              </p:sp>
              <p:sp>
                <p:nvSpPr>
                  <p:cNvPr id="521" name="자유형: 도형 520">
                    <a:extLst>
                      <a:ext uri="{FF2B5EF4-FFF2-40B4-BE49-F238E27FC236}">
                        <a16:creationId xmlns:a16="http://schemas.microsoft.com/office/drawing/2014/main" id="{2375E163-E920-9EFF-9191-72E4091D66A2}"/>
                      </a:ext>
                    </a:extLst>
                  </p:cNvPr>
                  <p:cNvSpPr/>
                  <p:nvPr/>
                </p:nvSpPr>
                <p:spPr>
                  <a:xfrm>
                    <a:off x="3567496" y="2024260"/>
                    <a:ext cx="2096944" cy="3291835"/>
                  </a:xfrm>
                  <a:custGeom>
                    <a:avLst/>
                    <a:gdLst>
                      <a:gd name="connsiteX0" fmla="*/ 699900 w 2096944"/>
                      <a:gd name="connsiteY0" fmla="*/ 3291114 h 3291835"/>
                      <a:gd name="connsiteX1" fmla="*/ 676012 w 2096944"/>
                      <a:gd name="connsiteY1" fmla="*/ 816944 h 3291835"/>
                      <a:gd name="connsiteX2" fmla="*/ 246549 w 2096944"/>
                      <a:gd name="connsiteY2" fmla="*/ 32418 h 3291835"/>
                      <a:gd name="connsiteX3" fmla="*/ 50859 w 2096944"/>
                      <a:gd name="connsiteY3" fmla="*/ 337149 h 3291835"/>
                      <a:gd name="connsiteX4" fmla="*/ 2087103 w 2096944"/>
                      <a:gd name="connsiteY4" fmla="*/ 260019 h 3291835"/>
                      <a:gd name="connsiteX5" fmla="*/ 1753987 w 2096944"/>
                      <a:gd name="connsiteY5" fmla="*/ 23162 h 3291835"/>
                      <a:gd name="connsiteX6" fmla="*/ 1366749 w 2096944"/>
                      <a:gd name="connsiteY6" fmla="*/ 1014839 h 3291835"/>
                      <a:gd name="connsiteX7" fmla="*/ 1366749 w 2096944"/>
                      <a:gd name="connsiteY7" fmla="*/ 3241221 h 32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6944" h="3291835">
                        <a:moveTo>
                          <a:pt x="699900" y="3291114"/>
                        </a:moveTo>
                        <a:cubicBezTo>
                          <a:pt x="740009" y="2502003"/>
                          <a:pt x="765483" y="1605791"/>
                          <a:pt x="676012" y="816944"/>
                        </a:cubicBezTo>
                        <a:cubicBezTo>
                          <a:pt x="647628" y="566689"/>
                          <a:pt x="554366" y="98882"/>
                          <a:pt x="246549" y="32418"/>
                        </a:cubicBezTo>
                        <a:cubicBezTo>
                          <a:pt x="3434" y="-19943"/>
                          <a:pt x="-58711" y="143133"/>
                          <a:pt x="50859" y="337149"/>
                        </a:cubicBezTo>
                        <a:cubicBezTo>
                          <a:pt x="290800" y="762204"/>
                          <a:pt x="1931167" y="906680"/>
                          <a:pt x="2087103" y="260019"/>
                        </a:cubicBezTo>
                        <a:cubicBezTo>
                          <a:pt x="2139992" y="41144"/>
                          <a:pt x="1937866" y="-47622"/>
                          <a:pt x="1753987" y="23162"/>
                        </a:cubicBezTo>
                        <a:cubicBezTo>
                          <a:pt x="1476935" y="129646"/>
                          <a:pt x="1398306" y="765465"/>
                          <a:pt x="1366749" y="1014839"/>
                        </a:cubicBezTo>
                        <a:cubicBezTo>
                          <a:pt x="1275073" y="1739601"/>
                          <a:pt x="1342331" y="2512052"/>
                          <a:pt x="1366749" y="3241221"/>
                        </a:cubicBezTo>
                      </a:path>
                    </a:pathLst>
                  </a:custGeom>
                  <a:noFill/>
                  <a:ln w="25400" cap="rnd">
                    <a:solidFill>
                      <a:srgbClr val="FF6D3A"/>
                    </a:solidFill>
                    <a:prstDash val="solid"/>
                    <a:round/>
                  </a:ln>
                </p:spPr>
                <p:txBody>
                  <a:bodyPr rtlCol="0" anchor="ctr"/>
                  <a:lstStyle/>
                  <a:p>
                    <a:endParaRPr lang="ko-KR" altLang="en-US" dirty="0"/>
                  </a:p>
                </p:txBody>
              </p:sp>
              <p:sp>
                <p:nvSpPr>
                  <p:cNvPr id="522" name="자유형: 도형 521">
                    <a:extLst>
                      <a:ext uri="{FF2B5EF4-FFF2-40B4-BE49-F238E27FC236}">
                        <a16:creationId xmlns:a16="http://schemas.microsoft.com/office/drawing/2014/main" id="{BBECB0D1-DBF7-08EB-AC34-50A6F9628FB6}"/>
                      </a:ext>
                    </a:extLst>
                  </p:cNvPr>
                  <p:cNvSpPr/>
                  <p:nvPr/>
                </p:nvSpPr>
                <p:spPr>
                  <a:xfrm>
                    <a:off x="3534043" y="5150199"/>
                    <a:ext cx="2079525" cy="509413"/>
                  </a:xfrm>
                  <a:custGeom>
                    <a:avLst/>
                    <a:gdLst>
                      <a:gd name="connsiteX0" fmla="*/ 0 w 2079525"/>
                      <a:gd name="connsiteY0" fmla="*/ 0 h 509413"/>
                      <a:gd name="connsiteX1" fmla="*/ 2079525 w 2079525"/>
                      <a:gd name="connsiteY1" fmla="*/ 0 h 509413"/>
                      <a:gd name="connsiteX2" fmla="*/ 2079525 w 2079525"/>
                      <a:gd name="connsiteY2" fmla="*/ 509414 h 509413"/>
                      <a:gd name="connsiteX3" fmla="*/ 0 w 2079525"/>
                      <a:gd name="connsiteY3" fmla="*/ 509414 h 509413"/>
                    </a:gdLst>
                    <a:ahLst/>
                    <a:cxnLst>
                      <a:cxn ang="0">
                        <a:pos x="connsiteX0" y="connsiteY0"/>
                      </a:cxn>
                      <a:cxn ang="0">
                        <a:pos x="connsiteX1" y="connsiteY1"/>
                      </a:cxn>
                      <a:cxn ang="0">
                        <a:pos x="connsiteX2" y="connsiteY2"/>
                      </a:cxn>
                      <a:cxn ang="0">
                        <a:pos x="connsiteX3" y="connsiteY3"/>
                      </a:cxn>
                    </a:cxnLst>
                    <a:rect l="l" t="t" r="r" b="b"/>
                    <a:pathLst>
                      <a:path w="2079525" h="509413">
                        <a:moveTo>
                          <a:pt x="0" y="0"/>
                        </a:moveTo>
                        <a:lnTo>
                          <a:pt x="2079525" y="0"/>
                        </a:lnTo>
                        <a:lnTo>
                          <a:pt x="2079525" y="509414"/>
                        </a:lnTo>
                        <a:lnTo>
                          <a:pt x="0" y="509414"/>
                        </a:lnTo>
                        <a:close/>
                      </a:path>
                    </a:pathLst>
                  </a:custGeom>
                  <a:solidFill>
                    <a:srgbClr val="59AFAD"/>
                  </a:solidFill>
                  <a:ln w="8814" cap="flat">
                    <a:noFill/>
                    <a:prstDash val="solid"/>
                    <a:miter/>
                  </a:ln>
                </p:spPr>
                <p:txBody>
                  <a:bodyPr rtlCol="0" anchor="ctr"/>
                  <a:lstStyle/>
                  <a:p>
                    <a:endParaRPr lang="ko-KR" altLang="en-US" dirty="0"/>
                  </a:p>
                </p:txBody>
              </p:sp>
              <p:sp>
                <p:nvSpPr>
                  <p:cNvPr id="523" name="자유형: 도형 522">
                    <a:extLst>
                      <a:ext uri="{FF2B5EF4-FFF2-40B4-BE49-F238E27FC236}">
                        <a16:creationId xmlns:a16="http://schemas.microsoft.com/office/drawing/2014/main" id="{D1947C43-E5F0-9B45-7D07-C58377124E3E}"/>
                      </a:ext>
                    </a:extLst>
                  </p:cNvPr>
                  <p:cNvSpPr/>
                  <p:nvPr/>
                </p:nvSpPr>
                <p:spPr>
                  <a:xfrm>
                    <a:off x="2966151" y="614156"/>
                    <a:ext cx="933179" cy="933102"/>
                  </a:xfrm>
                  <a:custGeom>
                    <a:avLst/>
                    <a:gdLst>
                      <a:gd name="connsiteX0" fmla="*/ 871343 w 933179"/>
                      <a:gd name="connsiteY0" fmla="*/ 59815 h 933102"/>
                      <a:gd name="connsiteX1" fmla="*/ 235611 w 933179"/>
                      <a:gd name="connsiteY1" fmla="*/ 236113 h 933102"/>
                      <a:gd name="connsiteX2" fmla="*/ 59313 w 933179"/>
                      <a:gd name="connsiteY2" fmla="*/ 871844 h 933102"/>
                      <a:gd name="connsiteX3" fmla="*/ 695044 w 933179"/>
                      <a:gd name="connsiteY3" fmla="*/ 695546 h 933102"/>
                      <a:gd name="connsiteX4" fmla="*/ 871343 w 933179"/>
                      <a:gd name="connsiteY4" fmla="*/ 59815 h 93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179" h="933102">
                        <a:moveTo>
                          <a:pt x="871343" y="59815"/>
                        </a:moveTo>
                        <a:cubicBezTo>
                          <a:pt x="744496" y="-67032"/>
                          <a:pt x="459863" y="11950"/>
                          <a:pt x="235611" y="236113"/>
                        </a:cubicBezTo>
                        <a:cubicBezTo>
                          <a:pt x="11361" y="460276"/>
                          <a:pt x="-67622" y="744998"/>
                          <a:pt x="59313" y="871844"/>
                        </a:cubicBezTo>
                        <a:cubicBezTo>
                          <a:pt x="186248" y="998690"/>
                          <a:pt x="470794" y="919709"/>
                          <a:pt x="695044" y="695546"/>
                        </a:cubicBezTo>
                        <a:cubicBezTo>
                          <a:pt x="919296" y="471383"/>
                          <a:pt x="998189" y="186573"/>
                          <a:pt x="871343" y="59815"/>
                        </a:cubicBezTo>
                        <a:close/>
                      </a:path>
                    </a:pathLst>
                  </a:custGeom>
                  <a:solidFill>
                    <a:srgbClr val="FFFFFF"/>
                  </a:solidFill>
                  <a:ln w="8814" cap="flat">
                    <a:noFill/>
                    <a:prstDash val="solid"/>
                    <a:miter/>
                  </a:ln>
                </p:spPr>
                <p:txBody>
                  <a:bodyPr rtlCol="0" anchor="ctr"/>
                  <a:lstStyle/>
                  <a:p>
                    <a:endParaRPr lang="ko-KR" altLang="en-US" dirty="0"/>
                  </a:p>
                </p:txBody>
              </p:sp>
              <p:sp>
                <p:nvSpPr>
                  <p:cNvPr id="524" name="자유형: 도형 523">
                    <a:extLst>
                      <a:ext uri="{FF2B5EF4-FFF2-40B4-BE49-F238E27FC236}">
                        <a16:creationId xmlns:a16="http://schemas.microsoft.com/office/drawing/2014/main" id="{1F07A663-118A-A970-DBE1-E1653928F58E}"/>
                      </a:ext>
                    </a:extLst>
                  </p:cNvPr>
                  <p:cNvSpPr/>
                  <p:nvPr/>
                </p:nvSpPr>
                <p:spPr>
                  <a:xfrm>
                    <a:off x="5492495" y="3140522"/>
                    <a:ext cx="689089" cy="688995"/>
                  </a:xfrm>
                  <a:custGeom>
                    <a:avLst/>
                    <a:gdLst>
                      <a:gd name="connsiteX0" fmla="*/ 643133 w 689089"/>
                      <a:gd name="connsiteY0" fmla="*/ 43935 h 688995"/>
                      <a:gd name="connsiteX1" fmla="*/ 173652 w 689089"/>
                      <a:gd name="connsiteY1" fmla="*/ 174220 h 688995"/>
                      <a:gd name="connsiteX2" fmla="*/ 43455 w 689089"/>
                      <a:gd name="connsiteY2" fmla="*/ 643614 h 688995"/>
                      <a:gd name="connsiteX3" fmla="*/ 512849 w 689089"/>
                      <a:gd name="connsiteY3" fmla="*/ 513417 h 688995"/>
                      <a:gd name="connsiteX4" fmla="*/ 643133 w 689089"/>
                      <a:gd name="connsiteY4" fmla="*/ 43935 h 688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089" h="688995">
                        <a:moveTo>
                          <a:pt x="643133" y="43935"/>
                        </a:moveTo>
                        <a:cubicBezTo>
                          <a:pt x="549430" y="-49679"/>
                          <a:pt x="339283" y="8675"/>
                          <a:pt x="173652" y="174220"/>
                        </a:cubicBezTo>
                        <a:cubicBezTo>
                          <a:pt x="8019" y="339763"/>
                          <a:pt x="-50247" y="549999"/>
                          <a:pt x="43455" y="643614"/>
                        </a:cubicBezTo>
                        <a:cubicBezTo>
                          <a:pt x="137158" y="737228"/>
                          <a:pt x="347217" y="678873"/>
                          <a:pt x="512849" y="513417"/>
                        </a:cubicBezTo>
                        <a:cubicBezTo>
                          <a:pt x="678481" y="347961"/>
                          <a:pt x="736747" y="137638"/>
                          <a:pt x="643133" y="43935"/>
                        </a:cubicBezTo>
                        <a:close/>
                      </a:path>
                    </a:pathLst>
                  </a:custGeom>
                  <a:solidFill>
                    <a:srgbClr val="FFFFFF"/>
                  </a:solidFill>
                  <a:ln w="8814" cap="flat">
                    <a:noFill/>
                    <a:prstDash val="solid"/>
                    <a:miter/>
                  </a:ln>
                </p:spPr>
                <p:txBody>
                  <a:bodyPr rtlCol="0" anchor="ctr"/>
                  <a:lstStyle/>
                  <a:p>
                    <a:endParaRPr lang="ko-KR" altLang="en-US" dirty="0"/>
                  </a:p>
                </p:txBody>
              </p:sp>
            </p:grpSp>
          </p:grpSp>
        </p:grpSp>
        <p:grpSp>
          <p:nvGrpSpPr>
            <p:cNvPr id="55" name="그룹 54">
              <a:extLst>
                <a:ext uri="{FF2B5EF4-FFF2-40B4-BE49-F238E27FC236}">
                  <a16:creationId xmlns:a16="http://schemas.microsoft.com/office/drawing/2014/main" id="{03DCF164-DE56-960A-B3D0-F20556BDA319}"/>
                </a:ext>
              </a:extLst>
            </p:cNvPr>
            <p:cNvGrpSpPr/>
            <p:nvPr/>
          </p:nvGrpSpPr>
          <p:grpSpPr>
            <a:xfrm>
              <a:off x="4502940" y="2732279"/>
              <a:ext cx="4121136" cy="2252457"/>
              <a:chOff x="4243920" y="2648940"/>
              <a:chExt cx="4121136" cy="2252457"/>
            </a:xfrm>
          </p:grpSpPr>
          <p:grpSp>
            <p:nvGrpSpPr>
              <p:cNvPr id="56" name="그룹 55">
                <a:extLst>
                  <a:ext uri="{FF2B5EF4-FFF2-40B4-BE49-F238E27FC236}">
                    <a16:creationId xmlns:a16="http://schemas.microsoft.com/office/drawing/2014/main" id="{34A0D107-72A3-5F2C-6FCE-3DED61999941}"/>
                  </a:ext>
                </a:extLst>
              </p:cNvPr>
              <p:cNvGrpSpPr/>
              <p:nvPr/>
            </p:nvGrpSpPr>
            <p:grpSpPr>
              <a:xfrm>
                <a:off x="4243920" y="2648940"/>
                <a:ext cx="4121136" cy="1041596"/>
                <a:chOff x="4243920" y="2648940"/>
                <a:chExt cx="4121136" cy="1041596"/>
              </a:xfrm>
            </p:grpSpPr>
            <p:grpSp>
              <p:nvGrpSpPr>
                <p:cNvPr id="62" name="그룹 61">
                  <a:extLst>
                    <a:ext uri="{FF2B5EF4-FFF2-40B4-BE49-F238E27FC236}">
                      <a16:creationId xmlns:a16="http://schemas.microsoft.com/office/drawing/2014/main" id="{26544F72-F7B1-1930-D936-868E11C9A0D6}"/>
                    </a:ext>
                  </a:extLst>
                </p:cNvPr>
                <p:cNvGrpSpPr/>
                <p:nvPr/>
              </p:nvGrpSpPr>
              <p:grpSpPr>
                <a:xfrm>
                  <a:off x="4243920" y="2648940"/>
                  <a:ext cx="4121136" cy="1041596"/>
                  <a:chOff x="474728" y="2660918"/>
                  <a:chExt cx="8200959" cy="2212158"/>
                </a:xfrm>
              </p:grpSpPr>
              <p:sp>
                <p:nvSpPr>
                  <p:cNvPr id="512" name="사각형: 둥근 모서리 511">
                    <a:extLst>
                      <a:ext uri="{FF2B5EF4-FFF2-40B4-BE49-F238E27FC236}">
                        <a16:creationId xmlns:a16="http://schemas.microsoft.com/office/drawing/2014/main" id="{58A1B81F-9F69-C362-4AEB-5C6F62A6078D}"/>
                      </a:ext>
                    </a:extLst>
                  </p:cNvPr>
                  <p:cNvSpPr/>
                  <p:nvPr/>
                </p:nvSpPr>
                <p:spPr>
                  <a:xfrm>
                    <a:off x="474728" y="2660918"/>
                    <a:ext cx="8200959" cy="2212158"/>
                  </a:xfrm>
                  <a:prstGeom prst="roundRect">
                    <a:avLst>
                      <a:gd name="adj" fmla="val 50000"/>
                    </a:avLst>
                  </a:prstGeom>
                  <a:solidFill>
                    <a:schemeClr val="bg1"/>
                  </a:solidFill>
                  <a:ln w="22225" cap="rnd">
                    <a:solidFill>
                      <a:srgbClr val="3275B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513" name="사각형: 둥근 모서리 512">
                    <a:extLst>
                      <a:ext uri="{FF2B5EF4-FFF2-40B4-BE49-F238E27FC236}">
                        <a16:creationId xmlns:a16="http://schemas.microsoft.com/office/drawing/2014/main" id="{2A45B14D-3A11-DD18-AF62-9952B318FFF6}"/>
                      </a:ext>
                    </a:extLst>
                  </p:cNvPr>
                  <p:cNvSpPr/>
                  <p:nvPr/>
                </p:nvSpPr>
                <p:spPr>
                  <a:xfrm>
                    <a:off x="624470" y="2817592"/>
                    <a:ext cx="7895060" cy="1894490"/>
                  </a:xfrm>
                  <a:prstGeom prst="roundRect">
                    <a:avLst>
                      <a:gd name="adj" fmla="val 50000"/>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grpSp>
            <p:sp>
              <p:nvSpPr>
                <p:cNvPr id="63" name="TextBox 62">
                  <a:extLst>
                    <a:ext uri="{FF2B5EF4-FFF2-40B4-BE49-F238E27FC236}">
                      <a16:creationId xmlns:a16="http://schemas.microsoft.com/office/drawing/2014/main" id="{18F0E981-875A-F24C-03FA-DA96ACF91650}"/>
                    </a:ext>
                  </a:extLst>
                </p:cNvPr>
                <p:cNvSpPr txBox="1"/>
                <p:nvPr/>
              </p:nvSpPr>
              <p:spPr>
                <a:xfrm>
                  <a:off x="4779222" y="2878898"/>
                  <a:ext cx="3047309" cy="579646"/>
                </a:xfrm>
                <a:prstGeom prst="rect">
                  <a:avLst/>
                </a:prstGeom>
                <a:noFill/>
              </p:spPr>
              <p:txBody>
                <a:bodyPr wrap="none" lIns="0" tIns="0" rIns="0" bIns="0" rtlCol="0" anchor="t">
                  <a:spAutoFit/>
                </a:bodyPr>
                <a:lstStyle/>
                <a:p>
                  <a:pPr algn="ctr">
                    <a:spcAft>
                      <a:spcPts val="200"/>
                    </a:spcAft>
                  </a:pPr>
                  <a:r>
                    <a:rPr lang="ko-KR" altLang="en-US" dirty="0">
                      <a:ln>
                        <a:solidFill>
                          <a:srgbClr val="189F98">
                            <a:alpha val="0"/>
                          </a:srgbClr>
                        </a:solidFill>
                      </a:ln>
                      <a:solidFill>
                        <a:srgbClr val="E64F42"/>
                      </a:solidFill>
                      <a:latin typeface="Kim jung chul Gothic Bold" panose="020B0803000000000000" pitchFamily="50" charset="-127"/>
                      <a:ea typeface="Kim jung chul Gothic Bold" panose="020B0803000000000000" pitchFamily="50" charset="-127"/>
                    </a:rPr>
                    <a:t>핵심아이디어</a:t>
                  </a:r>
                  <a:r>
                    <a:rPr lang="ko-KR" altLang="en-US" sz="14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를 중심으로</a:t>
                  </a:r>
                  <a:endParaRPr lang="en-US" altLang="ko-KR" sz="14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spcAft>
                      <a:spcPts val="200"/>
                    </a:spcAft>
                  </a:pPr>
                  <a:r>
                    <a:rPr lang="ko-KR" altLang="en-US" dirty="0">
                      <a:ln>
                        <a:solidFill>
                          <a:srgbClr val="189F98">
                            <a:alpha val="0"/>
                          </a:srgbClr>
                        </a:solidFill>
                      </a:ln>
                      <a:solidFill>
                        <a:srgbClr val="E64F42"/>
                      </a:solidFill>
                      <a:latin typeface="Kim jung chul Gothic Bold" panose="020B0803000000000000" pitchFamily="50" charset="-127"/>
                      <a:ea typeface="Kim jung chul Gothic Bold" panose="020B0803000000000000" pitchFamily="50" charset="-127"/>
                    </a:rPr>
                    <a:t>깊이 있는 학습</a:t>
                  </a:r>
                  <a:r>
                    <a:rPr lang="ko-KR" altLang="en-US" sz="14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을 위한 내용 요소 선정</a:t>
                  </a:r>
                </a:p>
              </p:txBody>
            </p:sp>
          </p:grpSp>
          <p:grpSp>
            <p:nvGrpSpPr>
              <p:cNvPr id="57" name="그룹 56">
                <a:extLst>
                  <a:ext uri="{FF2B5EF4-FFF2-40B4-BE49-F238E27FC236}">
                    <a16:creationId xmlns:a16="http://schemas.microsoft.com/office/drawing/2014/main" id="{B434C5F5-B94B-DD88-1AD6-2A3CFD3BF5C3}"/>
                  </a:ext>
                </a:extLst>
              </p:cNvPr>
              <p:cNvGrpSpPr/>
              <p:nvPr/>
            </p:nvGrpSpPr>
            <p:grpSpPr>
              <a:xfrm>
                <a:off x="4243920" y="3859801"/>
                <a:ext cx="4121136" cy="1041596"/>
                <a:chOff x="4243920" y="3833921"/>
                <a:chExt cx="4121136" cy="1041596"/>
              </a:xfrm>
            </p:grpSpPr>
            <p:grpSp>
              <p:nvGrpSpPr>
                <p:cNvPr id="58" name="그룹 57">
                  <a:extLst>
                    <a:ext uri="{FF2B5EF4-FFF2-40B4-BE49-F238E27FC236}">
                      <a16:creationId xmlns:a16="http://schemas.microsoft.com/office/drawing/2014/main" id="{C6912D7B-B40F-2F1B-C134-87E7458A15C0}"/>
                    </a:ext>
                  </a:extLst>
                </p:cNvPr>
                <p:cNvGrpSpPr/>
                <p:nvPr/>
              </p:nvGrpSpPr>
              <p:grpSpPr>
                <a:xfrm>
                  <a:off x="4243920" y="3833921"/>
                  <a:ext cx="4121136" cy="1041596"/>
                  <a:chOff x="474728" y="2660918"/>
                  <a:chExt cx="8200959" cy="2212158"/>
                </a:xfrm>
              </p:grpSpPr>
              <p:sp>
                <p:nvSpPr>
                  <p:cNvPr id="60" name="사각형: 둥근 모서리 59">
                    <a:extLst>
                      <a:ext uri="{FF2B5EF4-FFF2-40B4-BE49-F238E27FC236}">
                        <a16:creationId xmlns:a16="http://schemas.microsoft.com/office/drawing/2014/main" id="{77E008AC-DCC6-B638-DEE8-78A4D65807E9}"/>
                      </a:ext>
                    </a:extLst>
                  </p:cNvPr>
                  <p:cNvSpPr/>
                  <p:nvPr/>
                </p:nvSpPr>
                <p:spPr>
                  <a:xfrm>
                    <a:off x="474728" y="2660918"/>
                    <a:ext cx="8200959" cy="2212158"/>
                  </a:xfrm>
                  <a:prstGeom prst="roundRect">
                    <a:avLst>
                      <a:gd name="adj" fmla="val 50000"/>
                    </a:avLst>
                  </a:prstGeom>
                  <a:solidFill>
                    <a:schemeClr val="bg1"/>
                  </a:solidFill>
                  <a:ln w="22225" cap="rnd">
                    <a:solidFill>
                      <a:srgbClr val="3275B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61" name="사각형: 둥근 모서리 60">
                    <a:extLst>
                      <a:ext uri="{FF2B5EF4-FFF2-40B4-BE49-F238E27FC236}">
                        <a16:creationId xmlns:a16="http://schemas.microsoft.com/office/drawing/2014/main" id="{F0784EB4-448F-CC46-05E7-7C773ACB08A7}"/>
                      </a:ext>
                    </a:extLst>
                  </p:cNvPr>
                  <p:cNvSpPr/>
                  <p:nvPr/>
                </p:nvSpPr>
                <p:spPr>
                  <a:xfrm>
                    <a:off x="624470" y="2817592"/>
                    <a:ext cx="7895060" cy="1894490"/>
                  </a:xfrm>
                  <a:prstGeom prst="roundRect">
                    <a:avLst>
                      <a:gd name="adj" fmla="val 50000"/>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grpSp>
            <p:sp>
              <p:nvSpPr>
                <p:cNvPr id="59" name="TextBox 58">
                  <a:extLst>
                    <a:ext uri="{FF2B5EF4-FFF2-40B4-BE49-F238E27FC236}">
                      <a16:creationId xmlns:a16="http://schemas.microsoft.com/office/drawing/2014/main" id="{E7DF9B36-2BDE-5BE9-08AD-B6687D40A435}"/>
                    </a:ext>
                  </a:extLst>
                </p:cNvPr>
                <p:cNvSpPr txBox="1"/>
                <p:nvPr/>
              </p:nvSpPr>
              <p:spPr>
                <a:xfrm>
                  <a:off x="4533169" y="4126452"/>
                  <a:ext cx="3542637" cy="518091"/>
                </a:xfrm>
                <a:prstGeom prst="rect">
                  <a:avLst/>
                </a:prstGeom>
                <a:noFill/>
              </p:spPr>
              <p:txBody>
                <a:bodyPr wrap="none" lIns="0" tIns="0" rIns="0" bIns="0" rtlCol="0" anchor="t">
                  <a:spAutoFit/>
                </a:bodyPr>
                <a:lstStyle/>
                <a:p>
                  <a:pPr algn="ctr">
                    <a:spcAft>
                      <a:spcPts val="200"/>
                    </a:spcAft>
                  </a:pPr>
                  <a:r>
                    <a:rPr lang="ko-KR" altLang="en-US" sz="14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요소를 범주화하여</a:t>
                  </a:r>
                  <a:endParaRPr lang="en-US" altLang="ko-KR" sz="14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spcAft>
                      <a:spcPts val="200"/>
                    </a:spcAft>
                  </a:pPr>
                  <a:r>
                    <a:rPr lang="ko-KR" altLang="en-US"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지식</a:t>
                  </a:r>
                  <a:r>
                    <a:rPr lang="en-US" altLang="ko-KR"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a:t>
                  </a:r>
                  <a:r>
                    <a:rPr lang="ko-KR" altLang="en-US" dirty="0">
                      <a:ln>
                        <a:solidFill>
                          <a:srgbClr val="189F98">
                            <a:alpha val="0"/>
                          </a:srgbClr>
                        </a:solidFill>
                      </a:ln>
                      <a:solidFill>
                        <a:srgbClr val="517BBF"/>
                      </a:solidFill>
                      <a:latin typeface="Kim jung chul Gothic Bold" panose="020B0803000000000000" pitchFamily="50" charset="-127"/>
                      <a:ea typeface="Kim jung chul Gothic Bold" panose="020B0803000000000000" pitchFamily="50" charset="-127"/>
                    </a:rPr>
                    <a:t>이해</a:t>
                  </a:r>
                  <a:r>
                    <a:rPr lang="en-US" altLang="ko-KR" sz="14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rgbClr val="189F98">
                            <a:alpha val="0"/>
                          </a:srgbClr>
                        </a:solidFill>
                      </a:ln>
                      <a:solidFill>
                        <a:srgbClr val="F58D53"/>
                      </a:solidFill>
                      <a:latin typeface="Kim jung chul Gothic Bold" panose="020B0803000000000000" pitchFamily="50" charset="-127"/>
                      <a:ea typeface="Kim jung chul Gothic Bold" panose="020B0803000000000000" pitchFamily="50" charset="-127"/>
                    </a:rPr>
                    <a:t>과정</a:t>
                  </a:r>
                  <a:r>
                    <a:rPr lang="en-US" altLang="ko-KR" dirty="0">
                      <a:ln>
                        <a:solidFill>
                          <a:srgbClr val="189F98">
                            <a:alpha val="0"/>
                          </a:srgbClr>
                        </a:solidFill>
                      </a:ln>
                      <a:solidFill>
                        <a:srgbClr val="F58D53"/>
                      </a:solidFill>
                      <a:latin typeface="Kim jung chul Gothic Bold" panose="020B0803000000000000" pitchFamily="50" charset="-127"/>
                      <a:ea typeface="Kim jung chul Gothic Bold" panose="020B0803000000000000" pitchFamily="50" charset="-127"/>
                    </a:rPr>
                    <a:t>·</a:t>
                  </a:r>
                  <a:r>
                    <a:rPr lang="ko-KR" altLang="en-US" dirty="0">
                      <a:ln>
                        <a:solidFill>
                          <a:srgbClr val="189F98">
                            <a:alpha val="0"/>
                          </a:srgbClr>
                        </a:solidFill>
                      </a:ln>
                      <a:solidFill>
                        <a:srgbClr val="F58D53"/>
                      </a:solidFill>
                      <a:latin typeface="Kim jung chul Gothic Bold" panose="020B0803000000000000" pitchFamily="50" charset="-127"/>
                      <a:ea typeface="Kim jung chul Gothic Bold" panose="020B0803000000000000" pitchFamily="50" charset="-127"/>
                    </a:rPr>
                    <a:t>기능</a:t>
                  </a:r>
                  <a:r>
                    <a:rPr lang="en-US" altLang="ko-KR" sz="14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rgbClr val="189F98">
                            <a:alpha val="0"/>
                          </a:srgbClr>
                        </a:solidFill>
                      </a:ln>
                      <a:solidFill>
                        <a:srgbClr val="49A234"/>
                      </a:solidFill>
                      <a:latin typeface="Kim jung chul Gothic Bold" panose="020B0803000000000000" pitchFamily="50" charset="-127"/>
                      <a:ea typeface="Kim jung chul Gothic Bold" panose="020B0803000000000000" pitchFamily="50" charset="-127"/>
                    </a:rPr>
                    <a:t>가치</a:t>
                  </a:r>
                  <a:r>
                    <a:rPr lang="en-US" altLang="ko-KR" dirty="0">
                      <a:ln>
                        <a:solidFill>
                          <a:srgbClr val="189F98">
                            <a:alpha val="0"/>
                          </a:srgbClr>
                        </a:solidFill>
                      </a:ln>
                      <a:solidFill>
                        <a:srgbClr val="49A234"/>
                      </a:solidFill>
                      <a:latin typeface="Kim jung chul Gothic Bold" panose="020B0803000000000000" pitchFamily="50" charset="-127"/>
                      <a:ea typeface="Kim jung chul Gothic Bold" panose="020B0803000000000000" pitchFamily="50" charset="-127"/>
                    </a:rPr>
                    <a:t>·</a:t>
                  </a:r>
                  <a:r>
                    <a:rPr lang="ko-KR" altLang="en-US" dirty="0">
                      <a:ln>
                        <a:solidFill>
                          <a:srgbClr val="189F98">
                            <a:alpha val="0"/>
                          </a:srgbClr>
                        </a:solidFill>
                      </a:ln>
                      <a:solidFill>
                        <a:srgbClr val="49A234"/>
                      </a:solidFill>
                      <a:latin typeface="Kim jung chul Gothic Bold" panose="020B0803000000000000" pitchFamily="50" charset="-127"/>
                      <a:ea typeface="Kim jung chul Gothic Bold" panose="020B0803000000000000" pitchFamily="50" charset="-127"/>
                    </a:rPr>
                    <a:t>태도</a:t>
                  </a:r>
                  <a:r>
                    <a:rPr lang="ko-KR" altLang="en-US" sz="14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로 제시</a:t>
                  </a:r>
                </a:p>
              </p:txBody>
            </p:sp>
          </p:grpSp>
        </p:grpSp>
      </p:grpSp>
    </p:spTree>
    <p:extLst>
      <p:ext uri="{BB962C8B-B14F-4D97-AF65-F5344CB8AC3E}">
        <p14:creationId xmlns:p14="http://schemas.microsoft.com/office/powerpoint/2010/main" val="43149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사각형: 둥근 한쪽 모서리 44">
            <a:extLst>
              <a:ext uri="{FF2B5EF4-FFF2-40B4-BE49-F238E27FC236}">
                <a16:creationId xmlns:a16="http://schemas.microsoft.com/office/drawing/2014/main" id="{8A15BC8C-C7F2-C696-2C0D-459AA4EE2CB2}"/>
              </a:ext>
            </a:extLst>
          </p:cNvPr>
          <p:cNvSpPr/>
          <p:nvPr/>
        </p:nvSpPr>
        <p:spPr>
          <a:xfrm rot="5400000" flipV="1">
            <a:off x="640397" y="5329872"/>
            <a:ext cx="694690" cy="977265"/>
          </a:xfrm>
          <a:prstGeom prst="round1Rect">
            <a:avLst>
              <a:gd name="adj" fmla="val 20161"/>
            </a:avLst>
          </a:prstGeom>
          <a:solidFill>
            <a:srgbClr val="55BD3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sp>
        <p:nvSpPr>
          <p:cNvPr id="62" name="사각형: 둥근 한쪽 모서리 61">
            <a:extLst>
              <a:ext uri="{FF2B5EF4-FFF2-40B4-BE49-F238E27FC236}">
                <a16:creationId xmlns:a16="http://schemas.microsoft.com/office/drawing/2014/main" id="{0CE147F7-B298-84E1-B7FC-7A021F30B625}"/>
              </a:ext>
            </a:extLst>
          </p:cNvPr>
          <p:cNvSpPr/>
          <p:nvPr/>
        </p:nvSpPr>
        <p:spPr>
          <a:xfrm rot="16200000">
            <a:off x="464551" y="1375145"/>
            <a:ext cx="1051988" cy="998322"/>
          </a:xfrm>
          <a:prstGeom prst="round1Rect">
            <a:avLst>
              <a:gd name="adj" fmla="val 12084"/>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grpSp>
        <p:nvGrpSpPr>
          <p:cNvPr id="7" name="그룹 6">
            <a:extLst>
              <a:ext uri="{FF2B5EF4-FFF2-40B4-BE49-F238E27FC236}">
                <a16:creationId xmlns:a16="http://schemas.microsoft.com/office/drawing/2014/main" id="{23E52AEF-B831-9E8F-4C53-2F133D9EE2AD}"/>
              </a:ext>
            </a:extLst>
          </p:cNvPr>
          <p:cNvGrpSpPr/>
          <p:nvPr/>
        </p:nvGrpSpPr>
        <p:grpSpPr>
          <a:xfrm>
            <a:off x="1301610" y="325438"/>
            <a:ext cx="3088987" cy="630793"/>
            <a:chOff x="1301610" y="279718"/>
            <a:chExt cx="3088987" cy="630793"/>
          </a:xfrm>
        </p:grpSpPr>
        <p:grpSp>
          <p:nvGrpSpPr>
            <p:cNvPr id="13" name="그룹 12">
              <a:extLst>
                <a:ext uri="{FF2B5EF4-FFF2-40B4-BE49-F238E27FC236}">
                  <a16:creationId xmlns:a16="http://schemas.microsoft.com/office/drawing/2014/main" id="{C39F5EC2-2B41-2648-4CD5-CE13EC868A98}"/>
                </a:ext>
              </a:extLst>
            </p:cNvPr>
            <p:cNvGrpSpPr/>
            <p:nvPr/>
          </p:nvGrpSpPr>
          <p:grpSpPr>
            <a:xfrm>
              <a:off x="1311617" y="279718"/>
              <a:ext cx="1777841" cy="200151"/>
              <a:chOff x="1136519" y="175286"/>
              <a:chExt cx="1777841" cy="200151"/>
            </a:xfrm>
          </p:grpSpPr>
          <p:grpSp>
            <p:nvGrpSpPr>
              <p:cNvPr id="15" name="그룹 14">
                <a:extLst>
                  <a:ext uri="{FF2B5EF4-FFF2-40B4-BE49-F238E27FC236}">
                    <a16:creationId xmlns:a16="http://schemas.microsoft.com/office/drawing/2014/main" id="{5E91D5D3-5DC6-5B46-8222-E0753581BCA7}"/>
                  </a:ext>
                </a:extLst>
              </p:cNvPr>
              <p:cNvGrpSpPr/>
              <p:nvPr/>
            </p:nvGrpSpPr>
            <p:grpSpPr>
              <a:xfrm>
                <a:off x="1136519" y="175286"/>
                <a:ext cx="200152" cy="200151"/>
                <a:chOff x="1136519" y="175286"/>
                <a:chExt cx="200152" cy="200151"/>
              </a:xfrm>
            </p:grpSpPr>
            <p:sp>
              <p:nvSpPr>
                <p:cNvPr id="20" name="사각형: 둥근 모서리 19">
                  <a:extLst>
                    <a:ext uri="{FF2B5EF4-FFF2-40B4-BE49-F238E27FC236}">
                      <a16:creationId xmlns:a16="http://schemas.microsoft.com/office/drawing/2014/main" id="{1FEFC7F9-C7C1-7C0F-1B19-25596B8121D5}"/>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6" name="TextBox 25">
                  <a:extLst>
                    <a:ext uri="{FF2B5EF4-FFF2-40B4-BE49-F238E27FC236}">
                      <a16:creationId xmlns:a16="http://schemas.microsoft.com/office/drawing/2014/main" id="{B50B1C2E-1CF0-3E8A-2C2A-DFA85A937A4A}"/>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7" name="TextBox 16">
                <a:extLst>
                  <a:ext uri="{FF2B5EF4-FFF2-40B4-BE49-F238E27FC236}">
                    <a16:creationId xmlns:a16="http://schemas.microsoft.com/office/drawing/2014/main" id="{53459F0F-470F-651B-79BA-783CC42DC9D0}"/>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14" name="TextBox 13">
              <a:extLst>
                <a:ext uri="{FF2B5EF4-FFF2-40B4-BE49-F238E27FC236}">
                  <a16:creationId xmlns:a16="http://schemas.microsoft.com/office/drawing/2014/main" id="{C7E9FF0A-BF8A-CA71-60BB-AD19281FA814}"/>
                </a:ext>
              </a:extLst>
            </p:cNvPr>
            <p:cNvSpPr txBox="1"/>
            <p:nvPr/>
          </p:nvSpPr>
          <p:spPr>
            <a:xfrm>
              <a:off x="1301610" y="510401"/>
              <a:ext cx="3088987"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미적 체험 영역 </a:t>
              </a:r>
            </a:p>
          </p:txBody>
        </p:sp>
      </p:grpSp>
      <p:sp>
        <p:nvSpPr>
          <p:cNvPr id="38" name="TextBox 37">
            <a:extLst>
              <a:ext uri="{FF2B5EF4-FFF2-40B4-BE49-F238E27FC236}">
                <a16:creationId xmlns:a16="http://schemas.microsoft.com/office/drawing/2014/main" id="{9F17E6F7-8F74-5905-1110-B3D66798458E}"/>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40" name="TextBox 39">
            <a:extLst>
              <a:ext uri="{FF2B5EF4-FFF2-40B4-BE49-F238E27FC236}">
                <a16:creationId xmlns:a16="http://schemas.microsoft.com/office/drawing/2014/main" id="{6ACAF9A7-6F46-00FA-27D8-5F8C5A02F5DF}"/>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aphicFrame>
        <p:nvGraphicFramePr>
          <p:cNvPr id="41" name="표 40">
            <a:extLst>
              <a:ext uri="{FF2B5EF4-FFF2-40B4-BE49-F238E27FC236}">
                <a16:creationId xmlns:a16="http://schemas.microsoft.com/office/drawing/2014/main" id="{75413955-2558-47E7-8713-D0BE2B23A0D3}"/>
              </a:ext>
            </a:extLst>
          </p:cNvPr>
          <p:cNvGraphicFramePr>
            <a:graphicFrameLocks noGrp="1"/>
          </p:cNvGraphicFramePr>
          <p:nvPr>
            <p:extLst>
              <p:ext uri="{D42A27DB-BD31-4B8C-83A1-F6EECF244321}">
                <p14:modId xmlns:p14="http://schemas.microsoft.com/office/powerpoint/2010/main" val="109315070"/>
              </p:ext>
            </p:extLst>
          </p:nvPr>
        </p:nvGraphicFramePr>
        <p:xfrm>
          <a:off x="499110" y="1347576"/>
          <a:ext cx="8153371" cy="4814270"/>
        </p:xfrm>
        <a:graphic>
          <a:graphicData uri="http://schemas.openxmlformats.org/drawingml/2006/table">
            <a:tbl>
              <a:tblPr/>
              <a:tblGrid>
                <a:gridCol w="976546">
                  <a:extLst>
                    <a:ext uri="{9D8B030D-6E8A-4147-A177-3AD203B41FA5}">
                      <a16:colId xmlns:a16="http://schemas.microsoft.com/office/drawing/2014/main" val="1192592524"/>
                    </a:ext>
                  </a:extLst>
                </a:gridCol>
                <a:gridCol w="2392275">
                  <a:extLst>
                    <a:ext uri="{9D8B030D-6E8A-4147-A177-3AD203B41FA5}">
                      <a16:colId xmlns:a16="http://schemas.microsoft.com/office/drawing/2014/main" val="2691026405"/>
                    </a:ext>
                  </a:extLst>
                </a:gridCol>
                <a:gridCol w="2392275">
                  <a:extLst>
                    <a:ext uri="{9D8B030D-6E8A-4147-A177-3AD203B41FA5}">
                      <a16:colId xmlns:a16="http://schemas.microsoft.com/office/drawing/2014/main" val="3813133584"/>
                    </a:ext>
                  </a:extLst>
                </a:gridCol>
                <a:gridCol w="2392275">
                  <a:extLst>
                    <a:ext uri="{9D8B030D-6E8A-4147-A177-3AD203B41FA5}">
                      <a16:colId xmlns:a16="http://schemas.microsoft.com/office/drawing/2014/main" val="184490151"/>
                    </a:ext>
                  </a:extLst>
                </a:gridCol>
              </a:tblGrid>
              <a:tr h="1058001">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rPr>
                        <a:t>핵심</a:t>
                      </a:r>
                      <a:endParaRPr lang="en-US" altLang="ko-KR" sz="13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endParaRPr>
                    </a:p>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rPr>
                        <a:t>아이디어</a:t>
                      </a:r>
                      <a:endParaRPr lang="en-US" altLang="ko-KR" sz="13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gridSpan="3">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미적 체험은 감각을 깨워 미적 감수성을 풍부하게 하며 미적 가치를 발견하도록 한다</a:t>
                      </a:r>
                      <a:r>
                        <a:rPr lang="en-US" altLang="ko-KR"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대상과 현상을 관찰하고 지각하는 경험은 앎을 확장하고 자신을 성찰하게 한다</a:t>
                      </a:r>
                      <a:r>
                        <a:rPr lang="en-US" altLang="ko-KR"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이미지에 대한 비판적 이해는 시각적 소통과 문화적 참여의 토대가 된다</a:t>
                      </a:r>
                      <a:r>
                        <a:rPr lang="en-US" altLang="ko-KR"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p>
                  </a:txBody>
                  <a:tcPr marL="108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98425" marR="0" indent="-984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endParaRPr lang="en-US" altLang="ko-KR"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252660">
                <a:tc rowSpan="3">
                  <a:txBody>
                    <a:bodyPr/>
                    <a:lstStyle/>
                    <a:p>
                      <a:pPr marL="0" marR="0" indent="0" algn="ctr" defTabSz="914400" rtl="0" eaLnBrk="1" fontAlgn="base" latinLnBrk="0" hangingPunct="1">
                        <a:lnSpc>
                          <a:spcPct val="100000"/>
                        </a:lnSpc>
                        <a:spcBef>
                          <a:spcPts val="0"/>
                        </a:spcBef>
                        <a:spcAft>
                          <a:spcPts val="0"/>
                        </a:spcAft>
                      </a:pPr>
                      <a:endPar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gridSpan="3">
                  <a:txBody>
                    <a:bodyPr/>
                    <a:lstStyle/>
                    <a:p>
                      <a:pPr marL="0" marR="0" indent="0" algn="ctr" defTabSz="914400" rtl="0" eaLnBrk="1" fontAlgn="base" latinLnBrk="0" hangingPunct="1">
                        <a:lnSpc>
                          <a:spcPct val="100000"/>
                        </a:lnSpc>
                        <a:spcBef>
                          <a:spcPts val="0"/>
                        </a:spcBef>
                        <a:spcAft>
                          <a:spcPts val="0"/>
                        </a:spcAft>
                      </a:pP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내용 요소</a:t>
                      </a: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9050" cap="flat" cmpd="sng" algn="ctr">
                      <a:noFill/>
                      <a:prstDash val="solid"/>
                      <a:round/>
                      <a:headEnd type="none" w="med" len="med"/>
                      <a:tailEnd type="none" w="med" len="med"/>
                    </a:lnB>
                    <a:solidFill>
                      <a:srgbClr val="DCE8F3"/>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93987820"/>
                  </a:ext>
                </a:extLst>
              </a:tr>
              <a:tr h="252660">
                <a:tc vMerge="1">
                  <a:txBody>
                    <a:bodyPr/>
                    <a:lstStyle/>
                    <a:p>
                      <a:pPr marL="0" marR="0" indent="0" algn="ctr" fontAlgn="base" latinLnBrk="0">
                        <a:lnSpc>
                          <a:spcPct val="100000"/>
                        </a:lnSpc>
                        <a:spcBef>
                          <a:spcPts val="0"/>
                        </a:spcBef>
                        <a:spcAft>
                          <a:spcPts val="0"/>
                        </a:spcAft>
                      </a:pPr>
                      <a:endPar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gridSpan="2">
                  <a:txBody>
                    <a:bodyPr/>
                    <a:lstStyle/>
                    <a:p>
                      <a:pPr marL="0" marR="0" indent="0" algn="ctr" fontAlgn="base" latinLnBrk="0">
                        <a:lnSpc>
                          <a:spcPct val="100000"/>
                        </a:lnSpc>
                        <a:spcBef>
                          <a:spcPts val="0"/>
                        </a:spcBef>
                        <a:spcAft>
                          <a:spcPts val="0"/>
                        </a:spcAft>
                      </a:pP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rPr>
                        <a:t>초등학교</a:t>
                      </a: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indent="0" algn="ctr" fontAlgn="base" latinLnBrk="0">
                        <a:lnSpc>
                          <a:spcPct val="100000"/>
                        </a:lnSpc>
                        <a:spcBef>
                          <a:spcPts val="0"/>
                        </a:spcBef>
                        <a:spcAft>
                          <a:spcPts val="0"/>
                        </a:spcAft>
                      </a:pP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rPr>
                        <a:t>중학교</a:t>
                      </a:r>
                    </a:p>
                  </a:txBody>
                  <a:tcPr marL="72000" marR="72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57751075"/>
                  </a:ext>
                </a:extLst>
              </a:tr>
              <a:tr h="0">
                <a:tc vMerge="1">
                  <a:txBody>
                    <a:bodyPr/>
                    <a:lstStyle/>
                    <a:p>
                      <a:pPr marL="0" marR="0" indent="0" algn="ctr" defTabSz="914400" rtl="0" eaLnBrk="1" fontAlgn="base" latinLnBrk="0" hangingPunct="1">
                        <a:lnSpc>
                          <a:spcPct val="100000"/>
                        </a:lnSpc>
                        <a:spcBef>
                          <a:spcPts val="0"/>
                        </a:spcBef>
                        <a:spcAft>
                          <a:spcPts val="0"/>
                        </a:spcAft>
                      </a:pPr>
                      <a:endPar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3-4</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5-6</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1~3</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extLst>
                  <a:ext uri="{0D108BD9-81ED-4DB2-BD59-A6C34878D82A}">
                    <a16:rowId xmlns:a16="http://schemas.microsoft.com/office/drawing/2014/main" val="771836140"/>
                  </a:ext>
                </a:extLst>
              </a:tr>
              <a:tr h="1011022">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cs typeface="+mn-cs"/>
                        </a:rPr>
                        <a:t>지식</a:t>
                      </a:r>
                      <a:r>
                        <a:rPr lang="en-US" altLang="ko-KR" sz="1300" kern="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cs typeface="+mn-cs"/>
                        </a:rPr>
                        <a:t>·</a:t>
                      </a:r>
                      <a:r>
                        <a:rPr lang="ko-KR" altLang="en-US" sz="1300" kern="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cs typeface="+mn-cs"/>
                        </a:rPr>
                        <a:t>이해</a:t>
                      </a:r>
                    </a:p>
                  </a:txBody>
                  <a:tcPr marL="72000" marR="72000" marT="21600" marB="216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9F4"/>
                    </a:solid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자신의 감각</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대상의 특징</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생활 속 미술</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21600" marB="216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BDD4E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감각과 매체의 역할</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자신과 환경의 관계</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이미지와 의미</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BDD4E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감각을 활용한 미적 인식</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시각 문화의 의미와 역할</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삶과 미술의 관계</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1296915">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cs typeface="+mn-cs"/>
                        </a:rPr>
                        <a:t>과정</a:t>
                      </a:r>
                      <a:r>
                        <a:rPr lang="en-US" altLang="ko-KR" sz="1300" kern="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cs typeface="+mn-cs"/>
                        </a:rPr>
                        <a:t>·</a:t>
                      </a:r>
                      <a:r>
                        <a:rPr lang="ko-KR" altLang="en-US" sz="1300" kern="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cs typeface="+mn-cs"/>
                        </a:rPr>
                        <a:t>기능</a:t>
                      </a:r>
                    </a:p>
                  </a:txBody>
                  <a:tcPr marL="72000" marR="72000" marT="21600" marB="216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DECE2"/>
                    </a:solid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감각을 활용하여 탐색하기</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대상에 반응하여 느낌과 생각을 나타내기</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미술의 특징과 역할을 발견하기</a:t>
                      </a:r>
                    </a:p>
                  </a:txBody>
                  <a:tcPr marL="72000" marR="72000" marT="21600" marB="216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감각과 매체를 활용하여 탐색하기</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대상과 상호 작용하며 의미 발견하기</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이미지를 해석하고 활용하기</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이미지를 비판적으로 해석하기</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이미지를 활용하여 소통하기</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미술과 다양한 분야 연결하기</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683692">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cs typeface="+mn-cs"/>
                        </a:rPr>
                        <a:t>가치</a:t>
                      </a:r>
                      <a:r>
                        <a:rPr lang="en-US" altLang="ko-KR" sz="1300" kern="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cs typeface="+mn-cs"/>
                        </a:rPr>
                        <a:t>·</a:t>
                      </a:r>
                      <a:r>
                        <a:rPr lang="ko-KR" altLang="en-US" sz="1300" kern="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cs typeface="+mn-cs"/>
                        </a:rPr>
                        <a:t>태도</a:t>
                      </a:r>
                    </a:p>
                  </a:txBody>
                  <a:tcPr marL="72000" marR="72000" marT="21600" marB="216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미적 탐색에 대한 호기심</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미술의 역할에 관한 관심</a:t>
                      </a:r>
                    </a:p>
                  </a:txBody>
                  <a:tcPr marL="72000" marR="72000" marT="21600" marB="216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주변 환경에 대한 민감성</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비판적으로 이해하는 태도</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자신과 환경에 대한 감수성</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문화 존중과 참여</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63" name="그룹 62">
            <a:extLst>
              <a:ext uri="{FF2B5EF4-FFF2-40B4-BE49-F238E27FC236}">
                <a16:creationId xmlns:a16="http://schemas.microsoft.com/office/drawing/2014/main" id="{CAACA243-5A32-0B1B-7EAE-2064595EEC96}"/>
              </a:ext>
            </a:extLst>
          </p:cNvPr>
          <p:cNvGrpSpPr/>
          <p:nvPr/>
        </p:nvGrpSpPr>
        <p:grpSpPr>
          <a:xfrm>
            <a:off x="569656" y="2452358"/>
            <a:ext cx="840081" cy="669461"/>
            <a:chOff x="569656" y="2640535"/>
            <a:chExt cx="840081" cy="714979"/>
          </a:xfrm>
        </p:grpSpPr>
        <p:grpSp>
          <p:nvGrpSpPr>
            <p:cNvPr id="48" name="그룹 47">
              <a:extLst>
                <a:ext uri="{FF2B5EF4-FFF2-40B4-BE49-F238E27FC236}">
                  <a16:creationId xmlns:a16="http://schemas.microsoft.com/office/drawing/2014/main" id="{E9F8688D-0B7E-5A0B-824B-3AB553022338}"/>
                </a:ext>
              </a:extLst>
            </p:cNvPr>
            <p:cNvGrpSpPr/>
            <p:nvPr/>
          </p:nvGrpSpPr>
          <p:grpSpPr>
            <a:xfrm>
              <a:off x="596738" y="2640535"/>
              <a:ext cx="812999" cy="714979"/>
              <a:chOff x="630953" y="3272039"/>
              <a:chExt cx="812416" cy="593617"/>
            </a:xfrm>
          </p:grpSpPr>
          <p:sp>
            <p:nvSpPr>
              <p:cNvPr id="53" name="TextBox 52">
                <a:extLst>
                  <a:ext uri="{FF2B5EF4-FFF2-40B4-BE49-F238E27FC236}">
                    <a16:creationId xmlns:a16="http://schemas.microsoft.com/office/drawing/2014/main" id="{C1D2345D-F1C9-6FB3-5085-8E93E0E6D767}"/>
                  </a:ext>
                </a:extLst>
              </p:cNvPr>
              <p:cNvSpPr txBox="1"/>
              <p:nvPr/>
            </p:nvSpPr>
            <p:spPr>
              <a:xfrm>
                <a:off x="630953" y="3699925"/>
                <a:ext cx="301149" cy="165731"/>
              </a:xfrm>
              <a:prstGeom prst="rect">
                <a:avLst/>
              </a:prstGeom>
              <a:noFill/>
            </p:spPr>
            <p:txBody>
              <a:bodyPr wrap="none" lIns="0" tIns="0" rIns="0" bIns="0" rtlCol="0" anchor="ctr">
                <a:spAutoFit/>
              </a:bodyPr>
              <a:lstStyle/>
              <a:p>
                <a:r>
                  <a:rPr lang="ko-KR" altLang="en-US" sz="13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범주</a:t>
                </a:r>
              </a:p>
            </p:txBody>
          </p:sp>
          <p:sp>
            <p:nvSpPr>
              <p:cNvPr id="54" name="TextBox 53">
                <a:extLst>
                  <a:ext uri="{FF2B5EF4-FFF2-40B4-BE49-F238E27FC236}">
                    <a16:creationId xmlns:a16="http://schemas.microsoft.com/office/drawing/2014/main" id="{72DF549A-985D-1CEA-375E-FF70D46D62B9}"/>
                  </a:ext>
                </a:extLst>
              </p:cNvPr>
              <p:cNvSpPr txBox="1"/>
              <p:nvPr/>
            </p:nvSpPr>
            <p:spPr>
              <a:xfrm>
                <a:off x="1142220" y="3272039"/>
                <a:ext cx="301149" cy="165731"/>
              </a:xfrm>
              <a:prstGeom prst="rect">
                <a:avLst/>
              </a:prstGeom>
              <a:noFill/>
            </p:spPr>
            <p:txBody>
              <a:bodyPr wrap="none" lIns="0" tIns="0" rIns="0" bIns="0" rtlCol="0" anchor="ctr">
                <a:spAutoFit/>
              </a:bodyPr>
              <a:lstStyle/>
              <a:p>
                <a:pPr algn="r"/>
                <a:r>
                  <a:rPr lang="ko-KR" altLang="en-US" sz="13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구분</a:t>
                </a:r>
              </a:p>
            </p:txBody>
          </p:sp>
        </p:grpSp>
        <p:cxnSp>
          <p:nvCxnSpPr>
            <p:cNvPr id="49" name="직선 연결선 48">
              <a:extLst>
                <a:ext uri="{FF2B5EF4-FFF2-40B4-BE49-F238E27FC236}">
                  <a16:creationId xmlns:a16="http://schemas.microsoft.com/office/drawing/2014/main" id="{CAB66547-CC95-7AE1-A53B-1CBCAF7B08E3}"/>
                </a:ext>
              </a:extLst>
            </p:cNvPr>
            <p:cNvCxnSpPr>
              <a:cxnSpLocks/>
            </p:cNvCxnSpPr>
            <p:nvPr/>
          </p:nvCxnSpPr>
          <p:spPr>
            <a:xfrm flipH="1" flipV="1">
              <a:off x="569656" y="2651319"/>
              <a:ext cx="834983" cy="693413"/>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grpSp>
      <p:grpSp>
        <p:nvGrpSpPr>
          <p:cNvPr id="2" name="그룹 1">
            <a:extLst>
              <a:ext uri="{FF2B5EF4-FFF2-40B4-BE49-F238E27FC236}">
                <a16:creationId xmlns:a16="http://schemas.microsoft.com/office/drawing/2014/main" id="{4509CA5C-D8E5-6230-6CA0-B2AD4954006E}"/>
              </a:ext>
            </a:extLst>
          </p:cNvPr>
          <p:cNvGrpSpPr/>
          <p:nvPr/>
        </p:nvGrpSpPr>
        <p:grpSpPr>
          <a:xfrm>
            <a:off x="472386" y="1348313"/>
            <a:ext cx="8199228" cy="1051988"/>
            <a:chOff x="2609423" y="1967631"/>
            <a:chExt cx="6334985" cy="284317"/>
          </a:xfrm>
        </p:grpSpPr>
        <p:sp>
          <p:nvSpPr>
            <p:cNvPr id="3" name="사각형: 둥근 모서리 2">
              <a:extLst>
                <a:ext uri="{FF2B5EF4-FFF2-40B4-BE49-F238E27FC236}">
                  <a16:creationId xmlns:a16="http://schemas.microsoft.com/office/drawing/2014/main" id="{36599810-0B61-40B8-50F1-D341608111A1}"/>
                </a:ext>
              </a:extLst>
            </p:cNvPr>
            <p:cNvSpPr/>
            <p:nvPr/>
          </p:nvSpPr>
          <p:spPr>
            <a:xfrm>
              <a:off x="2609423" y="1967631"/>
              <a:ext cx="6334985" cy="284317"/>
            </a:xfrm>
            <a:prstGeom prst="roundRect">
              <a:avLst>
                <a:gd name="adj" fmla="val 8380"/>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dirty="0"/>
            </a:p>
          </p:txBody>
        </p:sp>
        <p:sp>
          <p:nvSpPr>
            <p:cNvPr id="4" name="사각형: 둥근 모서리 3">
              <a:extLst>
                <a:ext uri="{FF2B5EF4-FFF2-40B4-BE49-F238E27FC236}">
                  <a16:creationId xmlns:a16="http://schemas.microsoft.com/office/drawing/2014/main" id="{19F1240F-6DA4-C5F6-2B85-BBE90E331776}"/>
                </a:ext>
              </a:extLst>
            </p:cNvPr>
            <p:cNvSpPr/>
            <p:nvPr/>
          </p:nvSpPr>
          <p:spPr>
            <a:xfrm>
              <a:off x="2609423" y="1967631"/>
              <a:ext cx="6334985" cy="284317"/>
            </a:xfrm>
            <a:prstGeom prst="roundRect">
              <a:avLst>
                <a:gd name="adj" fmla="val 8380"/>
              </a:avLst>
            </a:prstGeom>
            <a:noFill/>
            <a:ln w="25400" cap="rnd">
              <a:solidFill>
                <a:srgbClr val="3275B9"/>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grpSp>
        <p:nvGrpSpPr>
          <p:cNvPr id="84" name="그룹 83">
            <a:extLst>
              <a:ext uri="{FF2B5EF4-FFF2-40B4-BE49-F238E27FC236}">
                <a16:creationId xmlns:a16="http://schemas.microsoft.com/office/drawing/2014/main" id="{D73F4D0A-2604-5EA2-F2DB-7968AC0F46BC}"/>
              </a:ext>
            </a:extLst>
          </p:cNvPr>
          <p:cNvGrpSpPr/>
          <p:nvPr/>
        </p:nvGrpSpPr>
        <p:grpSpPr>
          <a:xfrm>
            <a:off x="6264166" y="2638425"/>
            <a:ext cx="2411521" cy="3524251"/>
            <a:chOff x="2609423" y="1967631"/>
            <a:chExt cx="6334985" cy="284317"/>
          </a:xfrm>
        </p:grpSpPr>
        <p:sp>
          <p:nvSpPr>
            <p:cNvPr id="85" name="사각형: 둥근 모서리 84">
              <a:extLst>
                <a:ext uri="{FF2B5EF4-FFF2-40B4-BE49-F238E27FC236}">
                  <a16:creationId xmlns:a16="http://schemas.microsoft.com/office/drawing/2014/main" id="{5B5EA5E7-CB87-EFCC-B038-01308DA636E9}"/>
                </a:ext>
              </a:extLst>
            </p:cNvPr>
            <p:cNvSpPr/>
            <p:nvPr/>
          </p:nvSpPr>
          <p:spPr>
            <a:xfrm>
              <a:off x="2609423" y="1967631"/>
              <a:ext cx="6334985" cy="284317"/>
            </a:xfrm>
            <a:prstGeom prst="roundRect">
              <a:avLst>
                <a:gd name="adj" fmla="val 4029"/>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86" name="사각형: 둥근 모서리 85">
              <a:extLst>
                <a:ext uri="{FF2B5EF4-FFF2-40B4-BE49-F238E27FC236}">
                  <a16:creationId xmlns:a16="http://schemas.microsoft.com/office/drawing/2014/main" id="{E2173D22-8D6E-8FA0-8747-8C6BA0942DBF}"/>
                </a:ext>
              </a:extLst>
            </p:cNvPr>
            <p:cNvSpPr/>
            <p:nvPr/>
          </p:nvSpPr>
          <p:spPr>
            <a:xfrm>
              <a:off x="2609423" y="1967631"/>
              <a:ext cx="6334985" cy="284317"/>
            </a:xfrm>
            <a:prstGeom prst="roundRect">
              <a:avLst>
                <a:gd name="adj" fmla="val 3238"/>
              </a:avLst>
            </a:prstGeom>
            <a:noFill/>
            <a:ln w="25400" cap="rnd">
              <a:solidFill>
                <a:srgbClr val="3275B9"/>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spTree>
    <p:extLst>
      <p:ext uri="{BB962C8B-B14F-4D97-AF65-F5344CB8AC3E}">
        <p14:creationId xmlns:p14="http://schemas.microsoft.com/office/powerpoint/2010/main" val="3565738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 name="그룹 109">
            <a:extLst>
              <a:ext uri="{FF2B5EF4-FFF2-40B4-BE49-F238E27FC236}">
                <a16:creationId xmlns:a16="http://schemas.microsoft.com/office/drawing/2014/main" id="{30DD2CE2-9C91-E64D-F887-B2DCEBD59215}"/>
              </a:ext>
            </a:extLst>
          </p:cNvPr>
          <p:cNvGrpSpPr/>
          <p:nvPr/>
        </p:nvGrpSpPr>
        <p:grpSpPr>
          <a:xfrm>
            <a:off x="479428" y="1352584"/>
            <a:ext cx="8196262" cy="1489462"/>
            <a:chOff x="554580" y="1625015"/>
            <a:chExt cx="8045957" cy="1462147"/>
          </a:xfrm>
        </p:grpSpPr>
        <p:sp>
          <p:nvSpPr>
            <p:cNvPr id="5" name="사각형: 둥근 모서리 4">
              <a:extLst>
                <a:ext uri="{FF2B5EF4-FFF2-40B4-BE49-F238E27FC236}">
                  <a16:creationId xmlns:a16="http://schemas.microsoft.com/office/drawing/2014/main" id="{74DFD4E9-B940-A7C3-DD98-5AC5DC96C852}"/>
                </a:ext>
              </a:extLst>
            </p:cNvPr>
            <p:cNvSpPr/>
            <p:nvPr/>
          </p:nvSpPr>
          <p:spPr>
            <a:xfrm>
              <a:off x="1543051" y="1625015"/>
              <a:ext cx="7057486" cy="1462147"/>
            </a:xfrm>
            <a:prstGeom prst="roundRect">
              <a:avLst>
                <a:gd name="adj" fmla="val 7698"/>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000" dirty="0">
                <a:ln>
                  <a:solidFill>
                    <a:schemeClr val="accent1">
                      <a:shade val="50000"/>
                      <a:alpha val="0"/>
                    </a:schemeClr>
                  </a:solidFill>
                </a:ln>
              </a:endParaRPr>
            </a:p>
          </p:txBody>
        </p:sp>
        <p:sp>
          <p:nvSpPr>
            <p:cNvPr id="6" name="자유형: 도형 5">
              <a:extLst>
                <a:ext uri="{FF2B5EF4-FFF2-40B4-BE49-F238E27FC236}">
                  <a16:creationId xmlns:a16="http://schemas.microsoft.com/office/drawing/2014/main" id="{35EEA804-7E76-C79E-0CC5-290DA6BB9080}"/>
                </a:ext>
              </a:extLst>
            </p:cNvPr>
            <p:cNvSpPr/>
            <p:nvPr/>
          </p:nvSpPr>
          <p:spPr>
            <a:xfrm rot="16200000">
              <a:off x="428293" y="1753343"/>
              <a:ext cx="1458066" cy="1205492"/>
            </a:xfrm>
            <a:custGeom>
              <a:avLst/>
              <a:gdLst>
                <a:gd name="connsiteX0" fmla="*/ 1458066 w 1458066"/>
                <a:gd name="connsiteY0" fmla="*/ 141208 h 1205492"/>
                <a:gd name="connsiteX1" fmla="*/ 1458066 w 1458066"/>
                <a:gd name="connsiteY1" fmla="*/ 1205492 h 1205492"/>
                <a:gd name="connsiteX2" fmla="*/ 1447891 w 1458066"/>
                <a:gd name="connsiteY2" fmla="*/ 1155093 h 1205492"/>
                <a:gd name="connsiteX3" fmla="*/ 1328283 w 1458066"/>
                <a:gd name="connsiteY3" fmla="*/ 1075812 h 1205492"/>
                <a:gd name="connsiteX4" fmla="*/ 125754 w 1458066"/>
                <a:gd name="connsiteY4" fmla="*/ 1075812 h 1205492"/>
                <a:gd name="connsiteX5" fmla="*/ 6146 w 1458066"/>
                <a:gd name="connsiteY5" fmla="*/ 1155093 h 1205492"/>
                <a:gd name="connsiteX6" fmla="*/ 0 w 1458066"/>
                <a:gd name="connsiteY6" fmla="*/ 1185536 h 1205492"/>
                <a:gd name="connsiteX7" fmla="*/ 0 w 1458066"/>
                <a:gd name="connsiteY7" fmla="*/ 141208 h 1205492"/>
                <a:gd name="connsiteX8" fmla="*/ 141208 w 1458066"/>
                <a:gd name="connsiteY8" fmla="*/ 0 h 1205492"/>
                <a:gd name="connsiteX9" fmla="*/ 1316858 w 1458066"/>
                <a:gd name="connsiteY9" fmla="*/ 0 h 1205492"/>
                <a:gd name="connsiteX10" fmla="*/ 1458066 w 1458066"/>
                <a:gd name="connsiteY10" fmla="*/ 141208 h 120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8066" h="1205492">
                  <a:moveTo>
                    <a:pt x="1458066" y="141208"/>
                  </a:moveTo>
                  <a:lnTo>
                    <a:pt x="1458066" y="1205492"/>
                  </a:lnTo>
                  <a:lnTo>
                    <a:pt x="1447891" y="1155093"/>
                  </a:lnTo>
                  <a:cubicBezTo>
                    <a:pt x="1428185" y="1108503"/>
                    <a:pt x="1382052" y="1075812"/>
                    <a:pt x="1328283" y="1075812"/>
                  </a:cubicBezTo>
                  <a:lnTo>
                    <a:pt x="125754" y="1075812"/>
                  </a:lnTo>
                  <a:cubicBezTo>
                    <a:pt x="71985" y="1075812"/>
                    <a:pt x="25852" y="1108503"/>
                    <a:pt x="6146" y="1155093"/>
                  </a:cubicBezTo>
                  <a:lnTo>
                    <a:pt x="0" y="1185536"/>
                  </a:lnTo>
                  <a:lnTo>
                    <a:pt x="0" y="141208"/>
                  </a:lnTo>
                  <a:cubicBezTo>
                    <a:pt x="0" y="63221"/>
                    <a:pt x="63221" y="0"/>
                    <a:pt x="141208" y="0"/>
                  </a:cubicBezTo>
                  <a:lnTo>
                    <a:pt x="1316858" y="0"/>
                  </a:lnTo>
                  <a:cubicBezTo>
                    <a:pt x="1394845" y="0"/>
                    <a:pt x="1458066" y="63221"/>
                    <a:pt x="1458066" y="141208"/>
                  </a:cubicBezTo>
                  <a:close/>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grpSp>
          <p:nvGrpSpPr>
            <p:cNvPr id="109" name="그룹 108">
              <a:extLst>
                <a:ext uri="{FF2B5EF4-FFF2-40B4-BE49-F238E27FC236}">
                  <a16:creationId xmlns:a16="http://schemas.microsoft.com/office/drawing/2014/main" id="{F591EF83-7727-44F3-FF4E-AF3DF1A3C151}"/>
                </a:ext>
              </a:extLst>
            </p:cNvPr>
            <p:cNvGrpSpPr/>
            <p:nvPr/>
          </p:nvGrpSpPr>
          <p:grpSpPr>
            <a:xfrm>
              <a:off x="1803221" y="1920563"/>
              <a:ext cx="6288420" cy="871051"/>
              <a:chOff x="1803221" y="1935978"/>
              <a:chExt cx="6288420" cy="871051"/>
            </a:xfrm>
          </p:grpSpPr>
          <p:grpSp>
            <p:nvGrpSpPr>
              <p:cNvPr id="106" name="그룹 105">
                <a:extLst>
                  <a:ext uri="{FF2B5EF4-FFF2-40B4-BE49-F238E27FC236}">
                    <a16:creationId xmlns:a16="http://schemas.microsoft.com/office/drawing/2014/main" id="{0480E6AD-C4CF-3FD4-C913-E49773DEB360}"/>
                  </a:ext>
                </a:extLst>
              </p:cNvPr>
              <p:cNvGrpSpPr/>
              <p:nvPr/>
            </p:nvGrpSpPr>
            <p:grpSpPr>
              <a:xfrm>
                <a:off x="1803221" y="1935978"/>
                <a:ext cx="6288420" cy="215444"/>
                <a:chOff x="1803221" y="1935978"/>
                <a:chExt cx="6288420" cy="215444"/>
              </a:xfrm>
            </p:grpSpPr>
            <p:sp>
              <p:nvSpPr>
                <p:cNvPr id="40" name="Freeform 5">
                  <a:extLst>
                    <a:ext uri="{FF2B5EF4-FFF2-40B4-BE49-F238E27FC236}">
                      <a16:creationId xmlns:a16="http://schemas.microsoft.com/office/drawing/2014/main" id="{F02C7E13-6956-06E4-7F36-395045773347}"/>
                    </a:ext>
                  </a:extLst>
                </p:cNvPr>
                <p:cNvSpPr>
                  <a:spLocks noChangeAspect="1" noEditPoints="1"/>
                </p:cNvSpPr>
                <p:nvPr/>
              </p:nvSpPr>
              <p:spPr bwMode="auto">
                <a:xfrm>
                  <a:off x="1803221" y="1960663"/>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sp>
              <p:nvSpPr>
                <p:cNvPr id="41" name="TextBox 40">
                  <a:extLst>
                    <a:ext uri="{FF2B5EF4-FFF2-40B4-BE49-F238E27FC236}">
                      <a16:creationId xmlns:a16="http://schemas.microsoft.com/office/drawing/2014/main" id="{65919242-DA03-ACAE-1336-BA52B9D4D68E}"/>
                    </a:ext>
                  </a:extLst>
                </p:cNvPr>
                <p:cNvSpPr txBox="1"/>
                <p:nvPr/>
              </p:nvSpPr>
              <p:spPr>
                <a:xfrm>
                  <a:off x="2022672" y="1935978"/>
                  <a:ext cx="6068969" cy="215444"/>
                </a:xfrm>
                <a:prstGeom prst="rect">
                  <a:avLst/>
                </a:prstGeom>
                <a:noFill/>
              </p:spPr>
              <p:txBody>
                <a:bodyPr wrap="none" lIns="0" tIns="0" rIns="0" bIns="0" rtlCol="0" anchor="t">
                  <a:spAutoFit/>
                </a:bodyPr>
                <a:lstStyle/>
                <a:p>
                  <a:pP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영역을 아우르며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해당 영역의 학습을 통해 일반화할 수 있는 내용을 핵심적으로 진술</a:t>
                  </a:r>
                </a:p>
              </p:txBody>
            </p:sp>
          </p:grpSp>
          <p:grpSp>
            <p:nvGrpSpPr>
              <p:cNvPr id="107" name="그룹 106">
                <a:extLst>
                  <a:ext uri="{FF2B5EF4-FFF2-40B4-BE49-F238E27FC236}">
                    <a16:creationId xmlns:a16="http://schemas.microsoft.com/office/drawing/2014/main" id="{A4119F12-6AAF-DC6A-BA3C-290879326022}"/>
                  </a:ext>
                </a:extLst>
              </p:cNvPr>
              <p:cNvGrpSpPr/>
              <p:nvPr/>
            </p:nvGrpSpPr>
            <p:grpSpPr>
              <a:xfrm>
                <a:off x="1803221" y="2263782"/>
                <a:ext cx="3539271" cy="215444"/>
                <a:chOff x="1803221" y="2263781"/>
                <a:chExt cx="3539271" cy="215444"/>
              </a:xfrm>
            </p:grpSpPr>
            <p:sp>
              <p:nvSpPr>
                <p:cNvPr id="30" name="Freeform 5">
                  <a:extLst>
                    <a:ext uri="{FF2B5EF4-FFF2-40B4-BE49-F238E27FC236}">
                      <a16:creationId xmlns:a16="http://schemas.microsoft.com/office/drawing/2014/main" id="{1ED2B0B2-0841-5AC6-5DA6-521E36E982A4}"/>
                    </a:ext>
                  </a:extLst>
                </p:cNvPr>
                <p:cNvSpPr>
                  <a:spLocks noChangeAspect="1" noEditPoints="1"/>
                </p:cNvSpPr>
                <p:nvPr/>
              </p:nvSpPr>
              <p:spPr bwMode="auto">
                <a:xfrm>
                  <a:off x="1803221" y="2288466"/>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sp>
              <p:nvSpPr>
                <p:cNvPr id="31" name="TextBox 30">
                  <a:extLst>
                    <a:ext uri="{FF2B5EF4-FFF2-40B4-BE49-F238E27FC236}">
                      <a16:creationId xmlns:a16="http://schemas.microsoft.com/office/drawing/2014/main" id="{0EBACCB4-F4E9-8CAE-0C23-43254FCC7F2A}"/>
                    </a:ext>
                  </a:extLst>
                </p:cNvPr>
                <p:cNvSpPr txBox="1"/>
                <p:nvPr/>
              </p:nvSpPr>
              <p:spPr>
                <a:xfrm>
                  <a:off x="2022672" y="2263781"/>
                  <a:ext cx="3319820" cy="215444"/>
                </a:xfrm>
                <a:prstGeom prst="rect">
                  <a:avLst/>
                </a:prstGeom>
                <a:noFill/>
              </p:spPr>
              <p:txBody>
                <a:bodyPr wrap="none" lIns="0" tIns="0" rIns="0" bIns="0" rtlCol="0" anchor="t">
                  <a:spAutoFit/>
                </a:bodyPr>
                <a:lstStyle/>
                <a:p>
                  <a:pP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해당 영역 학습의 초점</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깊이 있는 학습의 토대</a:t>
                  </a:r>
                </a:p>
              </p:txBody>
            </p:sp>
          </p:grpSp>
          <p:grpSp>
            <p:nvGrpSpPr>
              <p:cNvPr id="108" name="그룹 107">
                <a:extLst>
                  <a:ext uri="{FF2B5EF4-FFF2-40B4-BE49-F238E27FC236}">
                    <a16:creationId xmlns:a16="http://schemas.microsoft.com/office/drawing/2014/main" id="{89354378-790C-A0C3-7530-39183C3A737F}"/>
                  </a:ext>
                </a:extLst>
              </p:cNvPr>
              <p:cNvGrpSpPr/>
              <p:nvPr/>
            </p:nvGrpSpPr>
            <p:grpSpPr>
              <a:xfrm>
                <a:off x="1803221" y="2591585"/>
                <a:ext cx="4451379" cy="215444"/>
                <a:chOff x="1803221" y="2591585"/>
                <a:chExt cx="4451379" cy="215444"/>
              </a:xfrm>
            </p:grpSpPr>
            <p:sp>
              <p:nvSpPr>
                <p:cNvPr id="28" name="Freeform 5">
                  <a:extLst>
                    <a:ext uri="{FF2B5EF4-FFF2-40B4-BE49-F238E27FC236}">
                      <a16:creationId xmlns:a16="http://schemas.microsoft.com/office/drawing/2014/main" id="{8BA1621B-9871-6BA1-6607-243ACCBC0035}"/>
                    </a:ext>
                  </a:extLst>
                </p:cNvPr>
                <p:cNvSpPr>
                  <a:spLocks noChangeAspect="1" noEditPoints="1"/>
                </p:cNvSpPr>
                <p:nvPr/>
              </p:nvSpPr>
              <p:spPr bwMode="auto">
                <a:xfrm>
                  <a:off x="1803221" y="261627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sp>
              <p:nvSpPr>
                <p:cNvPr id="29" name="TextBox 28">
                  <a:extLst>
                    <a:ext uri="{FF2B5EF4-FFF2-40B4-BE49-F238E27FC236}">
                      <a16:creationId xmlns:a16="http://schemas.microsoft.com/office/drawing/2014/main" id="{F2B95C55-0CFC-43E9-F4CD-504BA10C311D}"/>
                    </a:ext>
                  </a:extLst>
                </p:cNvPr>
                <p:cNvSpPr txBox="1"/>
                <p:nvPr/>
              </p:nvSpPr>
              <p:spPr>
                <a:xfrm>
                  <a:off x="2022672" y="2591585"/>
                  <a:ext cx="4231928" cy="215444"/>
                </a:xfrm>
                <a:prstGeom prst="rect">
                  <a:avLst/>
                </a:prstGeom>
                <a:noFill/>
              </p:spPr>
              <p:txBody>
                <a:bodyPr wrap="none" lIns="0" tIns="0" rIns="0" bIns="0" rtlCol="0" anchor="t">
                  <a:spAutoFit/>
                </a:bodyPr>
                <a:lstStyle/>
                <a:p>
                  <a:pP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영역의 정의와 의미</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역할 등을 포괄하여 세 문장으로 제시 </a:t>
                  </a:r>
                </a:p>
              </p:txBody>
            </p:sp>
          </p:grpSp>
        </p:grpSp>
        <p:sp>
          <p:nvSpPr>
            <p:cNvPr id="9" name="TextBox 8">
              <a:extLst>
                <a:ext uri="{FF2B5EF4-FFF2-40B4-BE49-F238E27FC236}">
                  <a16:creationId xmlns:a16="http://schemas.microsoft.com/office/drawing/2014/main" id="{F862979D-EC7E-6F50-D475-A905EE63504F}"/>
                </a:ext>
              </a:extLst>
            </p:cNvPr>
            <p:cNvSpPr txBox="1"/>
            <p:nvPr/>
          </p:nvSpPr>
          <p:spPr>
            <a:xfrm>
              <a:off x="731945" y="1812690"/>
              <a:ext cx="737381" cy="492443"/>
            </a:xfrm>
            <a:prstGeom prst="rect">
              <a:avLst/>
            </a:prstGeom>
            <a:noFill/>
          </p:spPr>
          <p:txBody>
            <a:bodyPr wrap="none" lIns="0" tIns="0" rIns="0" bIns="0" rtlCol="0" anchor="t">
              <a:spAutoFit/>
            </a:bodyPr>
            <a:lstStyle/>
            <a:p>
              <a:pPr algn="ct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핵심</a:t>
              </a:r>
              <a:endParaRPr lang="en-US" altLang="ko-KR"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아이디어</a:t>
              </a:r>
              <a:endParaRPr lang="ko-KR" altLang="en-US" sz="1600" dirty="0">
                <a:ln>
                  <a:solidFill>
                    <a:schemeClr val="bg1">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nvGrpSpPr>
            <p:cNvPr id="10" name="그룹 9">
              <a:extLst>
                <a:ext uri="{FF2B5EF4-FFF2-40B4-BE49-F238E27FC236}">
                  <a16:creationId xmlns:a16="http://schemas.microsoft.com/office/drawing/2014/main" id="{D7364644-DAE4-D15F-CB53-F6E8B0585D80}"/>
                </a:ext>
              </a:extLst>
            </p:cNvPr>
            <p:cNvGrpSpPr/>
            <p:nvPr/>
          </p:nvGrpSpPr>
          <p:grpSpPr>
            <a:xfrm>
              <a:off x="875791" y="2396518"/>
              <a:ext cx="449688" cy="686590"/>
              <a:chOff x="2328605" y="0"/>
              <a:chExt cx="4490490" cy="6856148"/>
            </a:xfrm>
            <a:effectLst>
              <a:outerShdw blurRad="50800" dist="38100" dir="16200000" rotWithShape="0">
                <a:prstClr val="black">
                  <a:alpha val="18000"/>
                </a:prstClr>
              </a:outerShdw>
            </a:effectLst>
          </p:grpSpPr>
          <p:sp>
            <p:nvSpPr>
              <p:cNvPr id="11" name="자유형: 도형 10">
                <a:extLst>
                  <a:ext uri="{FF2B5EF4-FFF2-40B4-BE49-F238E27FC236}">
                    <a16:creationId xmlns:a16="http://schemas.microsoft.com/office/drawing/2014/main" id="{C7795700-76F3-2E76-178A-B5856AE58694}"/>
                  </a:ext>
                </a:extLst>
              </p:cNvPr>
              <p:cNvSpPr/>
              <p:nvPr/>
            </p:nvSpPr>
            <p:spPr>
              <a:xfrm rot="17043600">
                <a:off x="3639113" y="4751558"/>
                <a:ext cx="1868584" cy="1868584"/>
              </a:xfrm>
              <a:custGeom>
                <a:avLst/>
                <a:gdLst>
                  <a:gd name="connsiteX0" fmla="*/ 1867304 w 1868584"/>
                  <a:gd name="connsiteY0" fmla="*/ 933571 h 1868584"/>
                  <a:gd name="connsiteX1" fmla="*/ 933011 w 1868584"/>
                  <a:gd name="connsiteY1" fmla="*/ 1867863 h 1868584"/>
                  <a:gd name="connsiteX2" fmla="*/ -1281 w 1868584"/>
                  <a:gd name="connsiteY2" fmla="*/ 933571 h 1868584"/>
                  <a:gd name="connsiteX3" fmla="*/ 933011 w 1868584"/>
                  <a:gd name="connsiteY3" fmla="*/ -722 h 1868584"/>
                  <a:gd name="connsiteX4" fmla="*/ 1867304 w 1868584"/>
                  <a:gd name="connsiteY4" fmla="*/ 933571 h 186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584" h="1868584">
                    <a:moveTo>
                      <a:pt x="1867304" y="933571"/>
                    </a:moveTo>
                    <a:cubicBezTo>
                      <a:pt x="1867304" y="1449566"/>
                      <a:pt x="1449006" y="1867863"/>
                      <a:pt x="933011" y="1867863"/>
                    </a:cubicBezTo>
                    <a:cubicBezTo>
                      <a:pt x="417016" y="1867863"/>
                      <a:pt x="-1281" y="1449566"/>
                      <a:pt x="-1281" y="933571"/>
                    </a:cubicBezTo>
                    <a:cubicBezTo>
                      <a:pt x="-1281" y="417576"/>
                      <a:pt x="417016" y="-722"/>
                      <a:pt x="933011" y="-722"/>
                    </a:cubicBezTo>
                    <a:cubicBezTo>
                      <a:pt x="1449006" y="-722"/>
                      <a:pt x="1867304" y="417576"/>
                      <a:pt x="1867304" y="933571"/>
                    </a:cubicBezTo>
                    <a:close/>
                  </a:path>
                </a:pathLst>
              </a:custGeom>
              <a:solidFill>
                <a:srgbClr val="FFFFFF"/>
              </a:solidFill>
              <a:ln w="8814" cap="flat">
                <a:noFill/>
                <a:prstDash val="solid"/>
                <a:miter/>
              </a:ln>
            </p:spPr>
            <p:txBody>
              <a:bodyPr wrap="none" rtlCol="0" anchor="ctr"/>
              <a:lstStyle/>
              <a:p>
                <a:endParaRPr lang="ko-KR" altLang="en-US" sz="2000" dirty="0"/>
              </a:p>
            </p:txBody>
          </p:sp>
          <p:sp>
            <p:nvSpPr>
              <p:cNvPr id="12" name="자유형: 도형 11">
                <a:extLst>
                  <a:ext uri="{FF2B5EF4-FFF2-40B4-BE49-F238E27FC236}">
                    <a16:creationId xmlns:a16="http://schemas.microsoft.com/office/drawing/2014/main" id="{CFFEF1DA-1203-1310-9FC6-CE92370B719D}"/>
                  </a:ext>
                </a:extLst>
              </p:cNvPr>
              <p:cNvSpPr/>
              <p:nvPr/>
            </p:nvSpPr>
            <p:spPr>
              <a:xfrm>
                <a:off x="2328605" y="0"/>
                <a:ext cx="4490490" cy="5686322"/>
              </a:xfrm>
              <a:custGeom>
                <a:avLst/>
                <a:gdLst>
                  <a:gd name="connsiteX0" fmla="*/ 4489210 w 4490490"/>
                  <a:gd name="connsiteY0" fmla="*/ 2244524 h 5686322"/>
                  <a:gd name="connsiteX1" fmla="*/ 2243964 w 4490490"/>
                  <a:gd name="connsiteY1" fmla="*/ -722 h 5686322"/>
                  <a:gd name="connsiteX2" fmla="*/ -1281 w 4490490"/>
                  <a:gd name="connsiteY2" fmla="*/ 2244524 h 5686322"/>
                  <a:gd name="connsiteX3" fmla="*/ 1309672 w 4490490"/>
                  <a:gd name="connsiteY3" fmla="*/ 4285969 h 5686322"/>
                  <a:gd name="connsiteX4" fmla="*/ 1309672 w 4490490"/>
                  <a:gd name="connsiteY4" fmla="*/ 5685601 h 5686322"/>
                  <a:gd name="connsiteX5" fmla="*/ 3178433 w 4490490"/>
                  <a:gd name="connsiteY5" fmla="*/ 5685601 h 5686322"/>
                  <a:gd name="connsiteX6" fmla="*/ 3178433 w 4490490"/>
                  <a:gd name="connsiteY6" fmla="*/ 4285792 h 5686322"/>
                  <a:gd name="connsiteX7" fmla="*/ 4489210 w 4490490"/>
                  <a:gd name="connsiteY7" fmla="*/ 2244524 h 568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90490" h="5686322">
                    <a:moveTo>
                      <a:pt x="4489210" y="2244524"/>
                    </a:moveTo>
                    <a:cubicBezTo>
                      <a:pt x="4489210" y="1004443"/>
                      <a:pt x="3484310" y="-722"/>
                      <a:pt x="2243964" y="-722"/>
                    </a:cubicBezTo>
                    <a:cubicBezTo>
                      <a:pt x="1003618" y="-722"/>
                      <a:pt x="-1281" y="1004178"/>
                      <a:pt x="-1281" y="2244524"/>
                    </a:cubicBezTo>
                    <a:cubicBezTo>
                      <a:pt x="-1281" y="3150961"/>
                      <a:pt x="536428" y="3931433"/>
                      <a:pt x="1309672" y="4285969"/>
                    </a:cubicBezTo>
                    <a:lnTo>
                      <a:pt x="1309672" y="5685601"/>
                    </a:lnTo>
                    <a:lnTo>
                      <a:pt x="3178433" y="5685601"/>
                    </a:lnTo>
                    <a:lnTo>
                      <a:pt x="3178433" y="4285792"/>
                    </a:lnTo>
                    <a:cubicBezTo>
                      <a:pt x="3951676" y="3931433"/>
                      <a:pt x="4489210" y="3150961"/>
                      <a:pt x="4489210" y="2244524"/>
                    </a:cubicBezTo>
                    <a:close/>
                  </a:path>
                </a:pathLst>
              </a:custGeom>
              <a:solidFill>
                <a:srgbClr val="FFD55C"/>
              </a:solidFill>
              <a:ln w="8814" cap="flat">
                <a:noFill/>
                <a:prstDash val="solid"/>
                <a:miter/>
              </a:ln>
            </p:spPr>
            <p:txBody>
              <a:bodyPr wrap="none" rtlCol="0" anchor="ctr"/>
              <a:lstStyle/>
              <a:p>
                <a:endParaRPr lang="ko-KR" altLang="en-US" sz="2000" dirty="0"/>
              </a:p>
            </p:txBody>
          </p:sp>
          <p:sp>
            <p:nvSpPr>
              <p:cNvPr id="13" name="자유형: 도형 12">
                <a:extLst>
                  <a:ext uri="{FF2B5EF4-FFF2-40B4-BE49-F238E27FC236}">
                    <a16:creationId xmlns:a16="http://schemas.microsoft.com/office/drawing/2014/main" id="{44B12E64-E5CE-E92E-06F8-912C6734C8B0}"/>
                  </a:ext>
                </a:extLst>
              </p:cNvPr>
              <p:cNvSpPr/>
              <p:nvPr/>
            </p:nvSpPr>
            <p:spPr>
              <a:xfrm>
                <a:off x="4268678" y="6536696"/>
                <a:ext cx="610256" cy="319452"/>
              </a:xfrm>
              <a:custGeom>
                <a:avLst/>
                <a:gdLst>
                  <a:gd name="connsiteX0" fmla="*/ 542470 w 610256"/>
                  <a:gd name="connsiteY0" fmla="*/ 319452 h 319452"/>
                  <a:gd name="connsiteX1" fmla="*/ 67787 w 610256"/>
                  <a:gd name="connsiteY1" fmla="*/ 319452 h 319452"/>
                  <a:gd name="connsiteX2" fmla="*/ 0 w 610256"/>
                  <a:gd name="connsiteY2" fmla="*/ 0 h 319452"/>
                  <a:gd name="connsiteX3" fmla="*/ 610256 w 610256"/>
                  <a:gd name="connsiteY3" fmla="*/ 0 h 319452"/>
                  <a:gd name="connsiteX4" fmla="*/ 542470 w 610256"/>
                  <a:gd name="connsiteY4" fmla="*/ 319452 h 319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256" h="319452">
                    <a:moveTo>
                      <a:pt x="542470" y="319452"/>
                    </a:moveTo>
                    <a:lnTo>
                      <a:pt x="67787" y="319452"/>
                    </a:lnTo>
                    <a:lnTo>
                      <a:pt x="0" y="0"/>
                    </a:lnTo>
                    <a:lnTo>
                      <a:pt x="610256" y="0"/>
                    </a:lnTo>
                    <a:lnTo>
                      <a:pt x="542470" y="319452"/>
                    </a:lnTo>
                    <a:close/>
                  </a:path>
                </a:pathLst>
              </a:custGeom>
              <a:solidFill>
                <a:srgbClr val="59AFAD"/>
              </a:solidFill>
              <a:ln w="8814" cap="flat">
                <a:noFill/>
                <a:prstDash val="solid"/>
                <a:miter/>
              </a:ln>
            </p:spPr>
            <p:txBody>
              <a:bodyPr wrap="none" rtlCol="0" anchor="ctr"/>
              <a:lstStyle/>
              <a:p>
                <a:endParaRPr lang="ko-KR" altLang="en-US" sz="2000" dirty="0"/>
              </a:p>
            </p:txBody>
          </p:sp>
          <p:sp>
            <p:nvSpPr>
              <p:cNvPr id="14" name="자유형: 도형 13">
                <a:extLst>
                  <a:ext uri="{FF2B5EF4-FFF2-40B4-BE49-F238E27FC236}">
                    <a16:creationId xmlns:a16="http://schemas.microsoft.com/office/drawing/2014/main" id="{470C236F-5E7F-4876-6FAC-6B2EA8DF5899}"/>
                  </a:ext>
                </a:extLst>
              </p:cNvPr>
              <p:cNvSpPr/>
              <p:nvPr/>
            </p:nvSpPr>
            <p:spPr>
              <a:xfrm>
                <a:off x="3534484" y="5316378"/>
                <a:ext cx="2079525" cy="1354973"/>
              </a:xfrm>
              <a:custGeom>
                <a:avLst/>
                <a:gdLst>
                  <a:gd name="connsiteX0" fmla="*/ 2078244 w 2079525"/>
                  <a:gd name="connsiteY0" fmla="*/ 342777 h 1354973"/>
                  <a:gd name="connsiteX1" fmla="*/ 1009790 w 2079525"/>
                  <a:gd name="connsiteY1" fmla="*/ 1353847 h 1354973"/>
                  <a:gd name="connsiteX2" fmla="*/ -1281 w 2079525"/>
                  <a:gd name="connsiteY2" fmla="*/ 342777 h 1354973"/>
                  <a:gd name="connsiteX3" fmla="*/ 1038878 w 2079525"/>
                  <a:gd name="connsiteY3" fmla="*/ 88026 h 1354973"/>
                  <a:gd name="connsiteX4" fmla="*/ 2078244 w 2079525"/>
                  <a:gd name="connsiteY4" fmla="*/ 342777 h 1354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525" h="1354973">
                    <a:moveTo>
                      <a:pt x="2078244" y="342777"/>
                    </a:moveTo>
                    <a:cubicBezTo>
                      <a:pt x="2062377" y="916981"/>
                      <a:pt x="1583993" y="1369715"/>
                      <a:pt x="1009790" y="1353847"/>
                    </a:cubicBezTo>
                    <a:cubicBezTo>
                      <a:pt x="457800" y="1338598"/>
                      <a:pt x="13968" y="894679"/>
                      <a:pt x="-1281" y="342777"/>
                    </a:cubicBezTo>
                    <a:cubicBezTo>
                      <a:pt x="-1281" y="-231514"/>
                      <a:pt x="464323" y="88026"/>
                      <a:pt x="1038878" y="88026"/>
                    </a:cubicBezTo>
                    <a:cubicBezTo>
                      <a:pt x="1613434" y="88026"/>
                      <a:pt x="2078244" y="-231779"/>
                      <a:pt x="2078244" y="342777"/>
                    </a:cubicBezTo>
                    <a:close/>
                  </a:path>
                </a:pathLst>
              </a:custGeom>
              <a:solidFill>
                <a:srgbClr val="59AFAD"/>
              </a:solidFill>
              <a:ln w="8814" cap="flat">
                <a:noFill/>
                <a:prstDash val="solid"/>
                <a:miter/>
              </a:ln>
            </p:spPr>
            <p:txBody>
              <a:bodyPr wrap="none" rtlCol="0" anchor="ctr"/>
              <a:lstStyle/>
              <a:p>
                <a:endParaRPr lang="ko-KR" altLang="en-US" sz="2000" dirty="0"/>
              </a:p>
            </p:txBody>
          </p:sp>
          <p:sp>
            <p:nvSpPr>
              <p:cNvPr id="18" name="자유형: 도형 17">
                <a:extLst>
                  <a:ext uri="{FF2B5EF4-FFF2-40B4-BE49-F238E27FC236}">
                    <a16:creationId xmlns:a16="http://schemas.microsoft.com/office/drawing/2014/main" id="{121F7262-EFBF-D53A-C279-7CC0C509C2F7}"/>
                  </a:ext>
                </a:extLst>
              </p:cNvPr>
              <p:cNvSpPr/>
              <p:nvPr/>
            </p:nvSpPr>
            <p:spPr>
              <a:xfrm>
                <a:off x="3567496" y="2024260"/>
                <a:ext cx="2096944" cy="3291835"/>
              </a:xfrm>
              <a:custGeom>
                <a:avLst/>
                <a:gdLst>
                  <a:gd name="connsiteX0" fmla="*/ 699900 w 2096944"/>
                  <a:gd name="connsiteY0" fmla="*/ 3291114 h 3291835"/>
                  <a:gd name="connsiteX1" fmla="*/ 676012 w 2096944"/>
                  <a:gd name="connsiteY1" fmla="*/ 816944 h 3291835"/>
                  <a:gd name="connsiteX2" fmla="*/ 246549 w 2096944"/>
                  <a:gd name="connsiteY2" fmla="*/ 32418 h 3291835"/>
                  <a:gd name="connsiteX3" fmla="*/ 50859 w 2096944"/>
                  <a:gd name="connsiteY3" fmla="*/ 337149 h 3291835"/>
                  <a:gd name="connsiteX4" fmla="*/ 2087103 w 2096944"/>
                  <a:gd name="connsiteY4" fmla="*/ 260019 h 3291835"/>
                  <a:gd name="connsiteX5" fmla="*/ 1753987 w 2096944"/>
                  <a:gd name="connsiteY5" fmla="*/ 23162 h 3291835"/>
                  <a:gd name="connsiteX6" fmla="*/ 1366749 w 2096944"/>
                  <a:gd name="connsiteY6" fmla="*/ 1014839 h 3291835"/>
                  <a:gd name="connsiteX7" fmla="*/ 1366749 w 2096944"/>
                  <a:gd name="connsiteY7" fmla="*/ 3241221 h 32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6944" h="3291835">
                    <a:moveTo>
                      <a:pt x="699900" y="3291114"/>
                    </a:moveTo>
                    <a:cubicBezTo>
                      <a:pt x="740009" y="2502003"/>
                      <a:pt x="765483" y="1605791"/>
                      <a:pt x="676012" y="816944"/>
                    </a:cubicBezTo>
                    <a:cubicBezTo>
                      <a:pt x="647628" y="566689"/>
                      <a:pt x="554366" y="98882"/>
                      <a:pt x="246549" y="32418"/>
                    </a:cubicBezTo>
                    <a:cubicBezTo>
                      <a:pt x="3434" y="-19943"/>
                      <a:pt x="-58711" y="143133"/>
                      <a:pt x="50859" y="337149"/>
                    </a:cubicBezTo>
                    <a:cubicBezTo>
                      <a:pt x="290800" y="762204"/>
                      <a:pt x="1931167" y="906680"/>
                      <a:pt x="2087103" y="260019"/>
                    </a:cubicBezTo>
                    <a:cubicBezTo>
                      <a:pt x="2139992" y="41144"/>
                      <a:pt x="1937866" y="-47622"/>
                      <a:pt x="1753987" y="23162"/>
                    </a:cubicBezTo>
                    <a:cubicBezTo>
                      <a:pt x="1476935" y="129646"/>
                      <a:pt x="1398306" y="765465"/>
                      <a:pt x="1366749" y="1014839"/>
                    </a:cubicBezTo>
                    <a:cubicBezTo>
                      <a:pt x="1275073" y="1739601"/>
                      <a:pt x="1342331" y="2512052"/>
                      <a:pt x="1366749" y="3241221"/>
                    </a:cubicBezTo>
                  </a:path>
                </a:pathLst>
              </a:custGeom>
              <a:noFill/>
              <a:ln w="25400" cap="rnd">
                <a:solidFill>
                  <a:srgbClr val="FF6D3A"/>
                </a:solidFill>
                <a:prstDash val="solid"/>
                <a:round/>
              </a:ln>
            </p:spPr>
            <p:txBody>
              <a:bodyPr wrap="none" rtlCol="0" anchor="ctr"/>
              <a:lstStyle/>
              <a:p>
                <a:endParaRPr lang="ko-KR" altLang="en-US" sz="2000" dirty="0"/>
              </a:p>
            </p:txBody>
          </p:sp>
          <p:sp>
            <p:nvSpPr>
              <p:cNvPr id="19" name="자유형: 도형 18">
                <a:extLst>
                  <a:ext uri="{FF2B5EF4-FFF2-40B4-BE49-F238E27FC236}">
                    <a16:creationId xmlns:a16="http://schemas.microsoft.com/office/drawing/2014/main" id="{00375E6C-7C8D-580B-2E33-5F9060AEA89C}"/>
                  </a:ext>
                </a:extLst>
              </p:cNvPr>
              <p:cNvSpPr/>
              <p:nvPr/>
            </p:nvSpPr>
            <p:spPr>
              <a:xfrm>
                <a:off x="3534043" y="5150199"/>
                <a:ext cx="2079525" cy="509413"/>
              </a:xfrm>
              <a:custGeom>
                <a:avLst/>
                <a:gdLst>
                  <a:gd name="connsiteX0" fmla="*/ 0 w 2079525"/>
                  <a:gd name="connsiteY0" fmla="*/ 0 h 509413"/>
                  <a:gd name="connsiteX1" fmla="*/ 2079525 w 2079525"/>
                  <a:gd name="connsiteY1" fmla="*/ 0 h 509413"/>
                  <a:gd name="connsiteX2" fmla="*/ 2079525 w 2079525"/>
                  <a:gd name="connsiteY2" fmla="*/ 509414 h 509413"/>
                  <a:gd name="connsiteX3" fmla="*/ 0 w 2079525"/>
                  <a:gd name="connsiteY3" fmla="*/ 509414 h 509413"/>
                </a:gdLst>
                <a:ahLst/>
                <a:cxnLst>
                  <a:cxn ang="0">
                    <a:pos x="connsiteX0" y="connsiteY0"/>
                  </a:cxn>
                  <a:cxn ang="0">
                    <a:pos x="connsiteX1" y="connsiteY1"/>
                  </a:cxn>
                  <a:cxn ang="0">
                    <a:pos x="connsiteX2" y="connsiteY2"/>
                  </a:cxn>
                  <a:cxn ang="0">
                    <a:pos x="connsiteX3" y="connsiteY3"/>
                  </a:cxn>
                </a:cxnLst>
                <a:rect l="l" t="t" r="r" b="b"/>
                <a:pathLst>
                  <a:path w="2079525" h="509413">
                    <a:moveTo>
                      <a:pt x="0" y="0"/>
                    </a:moveTo>
                    <a:lnTo>
                      <a:pt x="2079525" y="0"/>
                    </a:lnTo>
                    <a:lnTo>
                      <a:pt x="2079525" y="509414"/>
                    </a:lnTo>
                    <a:lnTo>
                      <a:pt x="0" y="509414"/>
                    </a:lnTo>
                    <a:close/>
                  </a:path>
                </a:pathLst>
              </a:custGeom>
              <a:solidFill>
                <a:srgbClr val="59AFAD"/>
              </a:solidFill>
              <a:ln w="8814" cap="flat">
                <a:noFill/>
                <a:prstDash val="solid"/>
                <a:miter/>
              </a:ln>
            </p:spPr>
            <p:txBody>
              <a:bodyPr wrap="none" rtlCol="0" anchor="ctr"/>
              <a:lstStyle/>
              <a:p>
                <a:endParaRPr lang="ko-KR" altLang="en-US" sz="2000" dirty="0"/>
              </a:p>
            </p:txBody>
          </p:sp>
          <p:sp>
            <p:nvSpPr>
              <p:cNvPr id="20" name="자유형: 도형 19">
                <a:extLst>
                  <a:ext uri="{FF2B5EF4-FFF2-40B4-BE49-F238E27FC236}">
                    <a16:creationId xmlns:a16="http://schemas.microsoft.com/office/drawing/2014/main" id="{56CC0FC0-571C-C744-BADA-80C8B4C84E86}"/>
                  </a:ext>
                </a:extLst>
              </p:cNvPr>
              <p:cNvSpPr/>
              <p:nvPr/>
            </p:nvSpPr>
            <p:spPr>
              <a:xfrm>
                <a:off x="2966151" y="614156"/>
                <a:ext cx="933179" cy="933102"/>
              </a:xfrm>
              <a:custGeom>
                <a:avLst/>
                <a:gdLst>
                  <a:gd name="connsiteX0" fmla="*/ 871343 w 933179"/>
                  <a:gd name="connsiteY0" fmla="*/ 59815 h 933102"/>
                  <a:gd name="connsiteX1" fmla="*/ 235611 w 933179"/>
                  <a:gd name="connsiteY1" fmla="*/ 236113 h 933102"/>
                  <a:gd name="connsiteX2" fmla="*/ 59313 w 933179"/>
                  <a:gd name="connsiteY2" fmla="*/ 871844 h 933102"/>
                  <a:gd name="connsiteX3" fmla="*/ 695044 w 933179"/>
                  <a:gd name="connsiteY3" fmla="*/ 695546 h 933102"/>
                  <a:gd name="connsiteX4" fmla="*/ 871343 w 933179"/>
                  <a:gd name="connsiteY4" fmla="*/ 59815 h 93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179" h="933102">
                    <a:moveTo>
                      <a:pt x="871343" y="59815"/>
                    </a:moveTo>
                    <a:cubicBezTo>
                      <a:pt x="744496" y="-67032"/>
                      <a:pt x="459863" y="11950"/>
                      <a:pt x="235611" y="236113"/>
                    </a:cubicBezTo>
                    <a:cubicBezTo>
                      <a:pt x="11361" y="460276"/>
                      <a:pt x="-67622" y="744998"/>
                      <a:pt x="59313" y="871844"/>
                    </a:cubicBezTo>
                    <a:cubicBezTo>
                      <a:pt x="186248" y="998690"/>
                      <a:pt x="470794" y="919709"/>
                      <a:pt x="695044" y="695546"/>
                    </a:cubicBezTo>
                    <a:cubicBezTo>
                      <a:pt x="919296" y="471383"/>
                      <a:pt x="998189" y="186573"/>
                      <a:pt x="871343" y="59815"/>
                    </a:cubicBezTo>
                    <a:close/>
                  </a:path>
                </a:pathLst>
              </a:custGeom>
              <a:solidFill>
                <a:srgbClr val="FFFFFF"/>
              </a:solidFill>
              <a:ln w="8814" cap="flat">
                <a:noFill/>
                <a:prstDash val="solid"/>
                <a:miter/>
              </a:ln>
            </p:spPr>
            <p:txBody>
              <a:bodyPr wrap="none" rtlCol="0" anchor="ctr"/>
              <a:lstStyle/>
              <a:p>
                <a:endParaRPr lang="ko-KR" altLang="en-US" sz="2000" dirty="0"/>
              </a:p>
            </p:txBody>
          </p:sp>
          <p:sp>
            <p:nvSpPr>
              <p:cNvPr id="21" name="자유형: 도형 20">
                <a:extLst>
                  <a:ext uri="{FF2B5EF4-FFF2-40B4-BE49-F238E27FC236}">
                    <a16:creationId xmlns:a16="http://schemas.microsoft.com/office/drawing/2014/main" id="{9B69C688-4B9C-3209-FEAC-9A185A0B208B}"/>
                  </a:ext>
                </a:extLst>
              </p:cNvPr>
              <p:cNvSpPr/>
              <p:nvPr/>
            </p:nvSpPr>
            <p:spPr>
              <a:xfrm>
                <a:off x="5492495" y="3140522"/>
                <a:ext cx="689089" cy="688995"/>
              </a:xfrm>
              <a:custGeom>
                <a:avLst/>
                <a:gdLst>
                  <a:gd name="connsiteX0" fmla="*/ 643133 w 689089"/>
                  <a:gd name="connsiteY0" fmla="*/ 43935 h 688995"/>
                  <a:gd name="connsiteX1" fmla="*/ 173652 w 689089"/>
                  <a:gd name="connsiteY1" fmla="*/ 174220 h 688995"/>
                  <a:gd name="connsiteX2" fmla="*/ 43455 w 689089"/>
                  <a:gd name="connsiteY2" fmla="*/ 643614 h 688995"/>
                  <a:gd name="connsiteX3" fmla="*/ 512849 w 689089"/>
                  <a:gd name="connsiteY3" fmla="*/ 513417 h 688995"/>
                  <a:gd name="connsiteX4" fmla="*/ 643133 w 689089"/>
                  <a:gd name="connsiteY4" fmla="*/ 43935 h 688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089" h="688995">
                    <a:moveTo>
                      <a:pt x="643133" y="43935"/>
                    </a:moveTo>
                    <a:cubicBezTo>
                      <a:pt x="549430" y="-49679"/>
                      <a:pt x="339283" y="8675"/>
                      <a:pt x="173652" y="174220"/>
                    </a:cubicBezTo>
                    <a:cubicBezTo>
                      <a:pt x="8019" y="339763"/>
                      <a:pt x="-50247" y="549999"/>
                      <a:pt x="43455" y="643614"/>
                    </a:cubicBezTo>
                    <a:cubicBezTo>
                      <a:pt x="137158" y="737228"/>
                      <a:pt x="347217" y="678873"/>
                      <a:pt x="512849" y="513417"/>
                    </a:cubicBezTo>
                    <a:cubicBezTo>
                      <a:pt x="678481" y="347961"/>
                      <a:pt x="736747" y="137638"/>
                      <a:pt x="643133" y="43935"/>
                    </a:cubicBezTo>
                    <a:close/>
                  </a:path>
                </a:pathLst>
              </a:custGeom>
              <a:solidFill>
                <a:srgbClr val="FFFFFF"/>
              </a:solidFill>
              <a:ln w="8814" cap="flat">
                <a:noFill/>
                <a:prstDash val="solid"/>
                <a:miter/>
              </a:ln>
            </p:spPr>
            <p:txBody>
              <a:bodyPr wrap="none" rtlCol="0" anchor="ctr"/>
              <a:lstStyle/>
              <a:p>
                <a:endParaRPr lang="ko-KR" altLang="en-US" sz="2000" dirty="0"/>
              </a:p>
            </p:txBody>
          </p:sp>
        </p:grpSp>
      </p:grpSp>
      <p:grpSp>
        <p:nvGrpSpPr>
          <p:cNvPr id="26" name="그룹 25">
            <a:extLst>
              <a:ext uri="{FF2B5EF4-FFF2-40B4-BE49-F238E27FC236}">
                <a16:creationId xmlns:a16="http://schemas.microsoft.com/office/drawing/2014/main" id="{448FB6A7-388F-0BEB-494D-AF8A2868789D}"/>
              </a:ext>
            </a:extLst>
          </p:cNvPr>
          <p:cNvGrpSpPr/>
          <p:nvPr/>
        </p:nvGrpSpPr>
        <p:grpSpPr>
          <a:xfrm>
            <a:off x="1301610" y="325438"/>
            <a:ext cx="3088987" cy="630793"/>
            <a:chOff x="1301610" y="279718"/>
            <a:chExt cx="3088987" cy="630793"/>
          </a:xfrm>
        </p:grpSpPr>
        <p:grpSp>
          <p:nvGrpSpPr>
            <p:cNvPr id="32" name="그룹 31">
              <a:extLst>
                <a:ext uri="{FF2B5EF4-FFF2-40B4-BE49-F238E27FC236}">
                  <a16:creationId xmlns:a16="http://schemas.microsoft.com/office/drawing/2014/main" id="{41F0764F-0A08-3455-D830-DE8B5C592486}"/>
                </a:ext>
              </a:extLst>
            </p:cNvPr>
            <p:cNvGrpSpPr/>
            <p:nvPr/>
          </p:nvGrpSpPr>
          <p:grpSpPr>
            <a:xfrm>
              <a:off x="1311617" y="279718"/>
              <a:ext cx="1777841" cy="200151"/>
              <a:chOff x="1136519" y="175286"/>
              <a:chExt cx="1777841" cy="200151"/>
            </a:xfrm>
          </p:grpSpPr>
          <p:grpSp>
            <p:nvGrpSpPr>
              <p:cNvPr id="34" name="그룹 33">
                <a:extLst>
                  <a:ext uri="{FF2B5EF4-FFF2-40B4-BE49-F238E27FC236}">
                    <a16:creationId xmlns:a16="http://schemas.microsoft.com/office/drawing/2014/main" id="{7D68CAEF-8E14-D444-AD7C-732F92FD0C7C}"/>
                  </a:ext>
                </a:extLst>
              </p:cNvPr>
              <p:cNvGrpSpPr/>
              <p:nvPr/>
            </p:nvGrpSpPr>
            <p:grpSpPr>
              <a:xfrm>
                <a:off x="1136519" y="175286"/>
                <a:ext cx="200152" cy="200151"/>
                <a:chOff x="1136519" y="175286"/>
                <a:chExt cx="200152" cy="200151"/>
              </a:xfrm>
            </p:grpSpPr>
            <p:sp>
              <p:nvSpPr>
                <p:cNvPr id="36" name="사각형: 둥근 모서리 35">
                  <a:extLst>
                    <a:ext uri="{FF2B5EF4-FFF2-40B4-BE49-F238E27FC236}">
                      <a16:creationId xmlns:a16="http://schemas.microsoft.com/office/drawing/2014/main" id="{2A5226CF-5610-6FFB-28BD-2B09CCD3485B}"/>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7" name="TextBox 36">
                  <a:extLst>
                    <a:ext uri="{FF2B5EF4-FFF2-40B4-BE49-F238E27FC236}">
                      <a16:creationId xmlns:a16="http://schemas.microsoft.com/office/drawing/2014/main" id="{4AF1FE96-B912-8EAC-7F7B-828BA074BC0B}"/>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35" name="TextBox 34">
                <a:extLst>
                  <a:ext uri="{FF2B5EF4-FFF2-40B4-BE49-F238E27FC236}">
                    <a16:creationId xmlns:a16="http://schemas.microsoft.com/office/drawing/2014/main" id="{96DC13F6-3082-E757-609C-68E19E8E8110}"/>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33" name="TextBox 32">
              <a:extLst>
                <a:ext uri="{FF2B5EF4-FFF2-40B4-BE49-F238E27FC236}">
                  <a16:creationId xmlns:a16="http://schemas.microsoft.com/office/drawing/2014/main" id="{65818F7D-5806-81CE-9B8C-A9AEE48FEA53}"/>
                </a:ext>
              </a:extLst>
            </p:cNvPr>
            <p:cNvSpPr txBox="1"/>
            <p:nvPr/>
          </p:nvSpPr>
          <p:spPr>
            <a:xfrm>
              <a:off x="1301610" y="510401"/>
              <a:ext cx="3088987"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미적 체험 영역 </a:t>
              </a:r>
            </a:p>
          </p:txBody>
        </p:sp>
      </p:grpSp>
      <p:sp>
        <p:nvSpPr>
          <p:cNvPr id="38" name="TextBox 37">
            <a:extLst>
              <a:ext uri="{FF2B5EF4-FFF2-40B4-BE49-F238E27FC236}">
                <a16:creationId xmlns:a16="http://schemas.microsoft.com/office/drawing/2014/main" id="{240D3C1D-A510-91D1-5D98-D68D111160C6}"/>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9" name="TextBox 38">
            <a:extLst>
              <a:ext uri="{FF2B5EF4-FFF2-40B4-BE49-F238E27FC236}">
                <a16:creationId xmlns:a16="http://schemas.microsoft.com/office/drawing/2014/main" id="{A4F5AAD9-781A-38E7-FE33-B0629F4254AA}"/>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67" name="그룹 166">
            <a:extLst>
              <a:ext uri="{FF2B5EF4-FFF2-40B4-BE49-F238E27FC236}">
                <a16:creationId xmlns:a16="http://schemas.microsoft.com/office/drawing/2014/main" id="{AAA054DC-50EB-64EC-BEF2-B11BD40E5486}"/>
              </a:ext>
            </a:extLst>
          </p:cNvPr>
          <p:cNvGrpSpPr/>
          <p:nvPr/>
        </p:nvGrpSpPr>
        <p:grpSpPr>
          <a:xfrm>
            <a:off x="468313" y="3272736"/>
            <a:ext cx="8207376" cy="2893114"/>
            <a:chOff x="468313" y="3272736"/>
            <a:chExt cx="8207376" cy="2893114"/>
          </a:xfrm>
        </p:grpSpPr>
        <p:grpSp>
          <p:nvGrpSpPr>
            <p:cNvPr id="155" name="그룹 154">
              <a:extLst>
                <a:ext uri="{FF2B5EF4-FFF2-40B4-BE49-F238E27FC236}">
                  <a16:creationId xmlns:a16="http://schemas.microsoft.com/office/drawing/2014/main" id="{F39D92AA-B2A4-F0FE-7F4A-7B87E4921ED4}"/>
                </a:ext>
              </a:extLst>
            </p:cNvPr>
            <p:cNvGrpSpPr/>
            <p:nvPr/>
          </p:nvGrpSpPr>
          <p:grpSpPr>
            <a:xfrm>
              <a:off x="468313" y="3272736"/>
              <a:ext cx="8207376" cy="2893114"/>
              <a:chOff x="468313" y="3272736"/>
              <a:chExt cx="8207376" cy="2893114"/>
            </a:xfrm>
          </p:grpSpPr>
          <p:sp>
            <p:nvSpPr>
              <p:cNvPr id="132" name="사각형: 둥근 모서리 131">
                <a:extLst>
                  <a:ext uri="{FF2B5EF4-FFF2-40B4-BE49-F238E27FC236}">
                    <a16:creationId xmlns:a16="http://schemas.microsoft.com/office/drawing/2014/main" id="{0DF9750A-5054-B1D9-8BB0-B0D03DA36CFA}"/>
                  </a:ext>
                </a:extLst>
              </p:cNvPr>
              <p:cNvSpPr/>
              <p:nvPr/>
            </p:nvSpPr>
            <p:spPr>
              <a:xfrm>
                <a:off x="468313" y="3344090"/>
                <a:ext cx="8207376" cy="2821760"/>
              </a:xfrm>
              <a:prstGeom prst="roundRect">
                <a:avLst>
                  <a:gd name="adj" fmla="val 5437"/>
                </a:avLst>
              </a:prstGeom>
              <a:solidFill>
                <a:schemeClr val="bg1"/>
              </a:solidFill>
              <a:ln w="22225" cap="rnd">
                <a:solidFill>
                  <a:srgbClr val="EE6C88">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154" name="그룹 153">
                <a:extLst>
                  <a:ext uri="{FF2B5EF4-FFF2-40B4-BE49-F238E27FC236}">
                    <a16:creationId xmlns:a16="http://schemas.microsoft.com/office/drawing/2014/main" id="{A5CDBC86-922A-D89C-AA2B-CAB50FF8146B}"/>
                  </a:ext>
                </a:extLst>
              </p:cNvPr>
              <p:cNvGrpSpPr/>
              <p:nvPr/>
            </p:nvGrpSpPr>
            <p:grpSpPr>
              <a:xfrm>
                <a:off x="3101007" y="3272736"/>
                <a:ext cx="2941988" cy="434460"/>
                <a:chOff x="3101007" y="3244161"/>
                <a:chExt cx="2941988" cy="434460"/>
              </a:xfrm>
            </p:grpSpPr>
            <p:grpSp>
              <p:nvGrpSpPr>
                <p:cNvPr id="153" name="그룹 152">
                  <a:extLst>
                    <a:ext uri="{FF2B5EF4-FFF2-40B4-BE49-F238E27FC236}">
                      <a16:creationId xmlns:a16="http://schemas.microsoft.com/office/drawing/2014/main" id="{2B9D8D0E-E11F-9C35-2174-F6632FED861D}"/>
                    </a:ext>
                  </a:extLst>
                </p:cNvPr>
                <p:cNvGrpSpPr/>
                <p:nvPr/>
              </p:nvGrpSpPr>
              <p:grpSpPr>
                <a:xfrm>
                  <a:off x="3101007" y="3244161"/>
                  <a:ext cx="2941988" cy="434460"/>
                  <a:chOff x="1480567" y="3244161"/>
                  <a:chExt cx="2941988" cy="434460"/>
                </a:xfrm>
              </p:grpSpPr>
              <p:sp>
                <p:nvSpPr>
                  <p:cNvPr id="138" name="자유형: 도형 137">
                    <a:extLst>
                      <a:ext uri="{FF2B5EF4-FFF2-40B4-BE49-F238E27FC236}">
                        <a16:creationId xmlns:a16="http://schemas.microsoft.com/office/drawing/2014/main" id="{AD4EE51B-A632-B4C6-88CE-C86F82B0EA3B}"/>
                      </a:ext>
                    </a:extLst>
                  </p:cNvPr>
                  <p:cNvSpPr/>
                  <p:nvPr/>
                </p:nvSpPr>
                <p:spPr>
                  <a:xfrm rot="16200000" flipH="1">
                    <a:off x="4097550" y="3279421"/>
                    <a:ext cx="360261" cy="289748"/>
                  </a:xfrm>
                  <a:custGeom>
                    <a:avLst/>
                    <a:gdLst>
                      <a:gd name="connsiteX0" fmla="*/ 103252 w 505255"/>
                      <a:gd name="connsiteY0" fmla="*/ 0 h 406364"/>
                      <a:gd name="connsiteX1" fmla="*/ 402003 w 505255"/>
                      <a:gd name="connsiteY1" fmla="*/ 0 h 406364"/>
                      <a:gd name="connsiteX2" fmla="*/ 505255 w 505255"/>
                      <a:gd name="connsiteY2" fmla="*/ 103252 h 406364"/>
                      <a:gd name="connsiteX3" fmla="*/ 505255 w 505255"/>
                      <a:gd name="connsiteY3" fmla="*/ 297495 h 406364"/>
                      <a:gd name="connsiteX4" fmla="*/ 197221 w 505255"/>
                      <a:gd name="connsiteY4" fmla="*/ 297495 h 406364"/>
                      <a:gd name="connsiteX5" fmla="*/ 100012 w 505255"/>
                      <a:gd name="connsiteY5" fmla="*/ 394704 h 406364"/>
                      <a:gd name="connsiteX6" fmla="*/ 100012 w 505255"/>
                      <a:gd name="connsiteY6" fmla="*/ 406364 h 406364"/>
                      <a:gd name="connsiteX7" fmla="*/ 63061 w 505255"/>
                      <a:gd name="connsiteY7" fmla="*/ 398904 h 406364"/>
                      <a:gd name="connsiteX8" fmla="*/ 0 w 505255"/>
                      <a:gd name="connsiteY8" fmla="*/ 303766 h 406364"/>
                      <a:gd name="connsiteX9" fmla="*/ 0 w 505255"/>
                      <a:gd name="connsiteY9" fmla="*/ 103252 h 406364"/>
                      <a:gd name="connsiteX10" fmla="*/ 103252 w 505255"/>
                      <a:gd name="connsiteY10" fmla="*/ 0 h 40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5255" h="406364">
                        <a:moveTo>
                          <a:pt x="103252" y="0"/>
                        </a:moveTo>
                        <a:lnTo>
                          <a:pt x="402003" y="0"/>
                        </a:lnTo>
                        <a:cubicBezTo>
                          <a:pt x="459028" y="0"/>
                          <a:pt x="505255" y="46227"/>
                          <a:pt x="505255" y="103252"/>
                        </a:cubicBezTo>
                        <a:lnTo>
                          <a:pt x="505255" y="297495"/>
                        </a:lnTo>
                        <a:lnTo>
                          <a:pt x="197221" y="297495"/>
                        </a:lnTo>
                        <a:cubicBezTo>
                          <a:pt x="143534" y="297495"/>
                          <a:pt x="100012" y="341017"/>
                          <a:pt x="100012" y="394704"/>
                        </a:cubicBezTo>
                        <a:lnTo>
                          <a:pt x="100012" y="406364"/>
                        </a:lnTo>
                        <a:lnTo>
                          <a:pt x="63061" y="398904"/>
                        </a:lnTo>
                        <a:cubicBezTo>
                          <a:pt x="26003" y="383230"/>
                          <a:pt x="0" y="346535"/>
                          <a:pt x="0" y="303766"/>
                        </a:cubicBezTo>
                        <a:lnTo>
                          <a:pt x="0" y="103252"/>
                        </a:lnTo>
                        <a:cubicBezTo>
                          <a:pt x="0" y="46227"/>
                          <a:pt x="46227" y="0"/>
                          <a:pt x="103252" y="0"/>
                        </a:cubicBezTo>
                        <a:close/>
                      </a:path>
                    </a:pathLst>
                  </a:custGeom>
                  <a:solidFill>
                    <a:srgbClr val="EE6C88"/>
                  </a:solidFill>
                  <a:ln w="9525" cap="flat" cmpd="sng" algn="ctr">
                    <a:noFill/>
                    <a:prstDash val="solid"/>
                    <a:round/>
                    <a:headEnd type="none" w="med" len="med"/>
                    <a:tailEnd type="none" w="med" len="med"/>
                  </a:ln>
                  <a:effectLst/>
                </p:spPr>
                <p:txBody>
                  <a:bodyPr vert="horz" wrap="square" lIns="106934" tIns="53467" rIns="106934" bIns="53467" numCol="1" rtlCol="0" anchor="t" anchorCtr="0" compatLnSpc="1">
                    <a:prstTxWarp prst="textNoShape">
                      <a:avLst/>
                    </a:prstTxWarp>
                  </a:bodyPr>
                  <a:lstStyle/>
                  <a:p>
                    <a:pPr algn="ctr" defTabSz="1069299" eaLnBrk="0" fontAlgn="base" hangingPunct="0">
                      <a:spcBef>
                        <a:spcPct val="0"/>
                      </a:spcBef>
                      <a:spcAft>
                        <a:spcPct val="0"/>
                      </a:spcAft>
                    </a:pPr>
                    <a:endParaRPr lang="ko-KR" altLang="en-US" sz="2456" dirty="0">
                      <a:solidFill>
                        <a:srgbClr val="000000"/>
                      </a:solidFill>
                      <a:latin typeface="Kim jung chul Gothic Bold" panose="020B0803000000000000" pitchFamily="50" charset="-127"/>
                      <a:ea typeface="Kim jung chul Gothic Bold" panose="020B0803000000000000" pitchFamily="50" charset="-127"/>
                    </a:endParaRPr>
                  </a:p>
                </p:txBody>
              </p:sp>
              <p:sp>
                <p:nvSpPr>
                  <p:cNvPr id="139" name="사각형: 둥근 모서리 138">
                    <a:extLst>
                      <a:ext uri="{FF2B5EF4-FFF2-40B4-BE49-F238E27FC236}">
                        <a16:creationId xmlns:a16="http://schemas.microsoft.com/office/drawing/2014/main" id="{27057A79-56C3-FE0E-4409-E229242D2631}"/>
                      </a:ext>
                    </a:extLst>
                  </p:cNvPr>
                  <p:cNvSpPr/>
                  <p:nvPr/>
                </p:nvSpPr>
                <p:spPr bwMode="auto">
                  <a:xfrm flipH="1">
                    <a:off x="1554562" y="3244161"/>
                    <a:ext cx="2793998" cy="434460"/>
                  </a:xfrm>
                  <a:prstGeom prst="roundRect">
                    <a:avLst>
                      <a:gd name="adj" fmla="val 19439"/>
                    </a:avLst>
                  </a:prstGeom>
                  <a:solidFill>
                    <a:srgbClr val="EE6C88"/>
                  </a:solidFill>
                  <a:ln w="9525" cap="flat" cmpd="sng" algn="ctr">
                    <a:noFill/>
                    <a:prstDash val="solid"/>
                    <a:round/>
                    <a:headEnd type="none" w="med" len="med"/>
                    <a:tailEnd type="none" w="med" len="med"/>
                  </a:ln>
                  <a:effectLst/>
                </p:spPr>
                <p:txBody>
                  <a:bodyPr vert="horz" wrap="square" lIns="106934" tIns="53467" rIns="106934" bIns="53467" numCol="1" rtlCol="0" anchor="t" anchorCtr="0" compatLnSpc="1">
                    <a:prstTxWarp prst="textNoShape">
                      <a:avLst/>
                    </a:prstTxWarp>
                  </a:bodyPr>
                  <a:lstStyle/>
                  <a:p>
                    <a:pPr algn="ctr" defTabSz="1069299" eaLnBrk="0" fontAlgn="base" hangingPunct="0">
                      <a:spcBef>
                        <a:spcPct val="0"/>
                      </a:spcBef>
                      <a:spcAft>
                        <a:spcPct val="0"/>
                      </a:spcAft>
                    </a:pPr>
                    <a:endParaRPr lang="ko-KR" altLang="en-US" sz="2456" dirty="0">
                      <a:solidFill>
                        <a:srgbClr val="000000"/>
                      </a:solidFill>
                      <a:latin typeface="Kim jung chul Gothic Bold" panose="020B0803000000000000" pitchFamily="50" charset="-127"/>
                      <a:ea typeface="Kim jung chul Gothic Bold" panose="020B0803000000000000" pitchFamily="50" charset="-127"/>
                    </a:endParaRPr>
                  </a:p>
                </p:txBody>
              </p:sp>
              <p:sp>
                <p:nvSpPr>
                  <p:cNvPr id="150" name="자유형: 도형 149">
                    <a:extLst>
                      <a:ext uri="{FF2B5EF4-FFF2-40B4-BE49-F238E27FC236}">
                        <a16:creationId xmlns:a16="http://schemas.microsoft.com/office/drawing/2014/main" id="{834C3CCD-CBED-31F4-4BA0-D9963A78626C}"/>
                      </a:ext>
                    </a:extLst>
                  </p:cNvPr>
                  <p:cNvSpPr/>
                  <p:nvPr/>
                </p:nvSpPr>
                <p:spPr>
                  <a:xfrm rot="5400000">
                    <a:off x="1445310" y="3279419"/>
                    <a:ext cx="360261" cy="289748"/>
                  </a:xfrm>
                  <a:custGeom>
                    <a:avLst/>
                    <a:gdLst>
                      <a:gd name="connsiteX0" fmla="*/ 103252 w 505255"/>
                      <a:gd name="connsiteY0" fmla="*/ 0 h 406364"/>
                      <a:gd name="connsiteX1" fmla="*/ 402003 w 505255"/>
                      <a:gd name="connsiteY1" fmla="*/ 0 h 406364"/>
                      <a:gd name="connsiteX2" fmla="*/ 505255 w 505255"/>
                      <a:gd name="connsiteY2" fmla="*/ 103252 h 406364"/>
                      <a:gd name="connsiteX3" fmla="*/ 505255 w 505255"/>
                      <a:gd name="connsiteY3" fmla="*/ 297495 h 406364"/>
                      <a:gd name="connsiteX4" fmla="*/ 197221 w 505255"/>
                      <a:gd name="connsiteY4" fmla="*/ 297495 h 406364"/>
                      <a:gd name="connsiteX5" fmla="*/ 100012 w 505255"/>
                      <a:gd name="connsiteY5" fmla="*/ 394704 h 406364"/>
                      <a:gd name="connsiteX6" fmla="*/ 100012 w 505255"/>
                      <a:gd name="connsiteY6" fmla="*/ 406364 h 406364"/>
                      <a:gd name="connsiteX7" fmla="*/ 63061 w 505255"/>
                      <a:gd name="connsiteY7" fmla="*/ 398904 h 406364"/>
                      <a:gd name="connsiteX8" fmla="*/ 0 w 505255"/>
                      <a:gd name="connsiteY8" fmla="*/ 303766 h 406364"/>
                      <a:gd name="connsiteX9" fmla="*/ 0 w 505255"/>
                      <a:gd name="connsiteY9" fmla="*/ 103252 h 406364"/>
                      <a:gd name="connsiteX10" fmla="*/ 103252 w 505255"/>
                      <a:gd name="connsiteY10" fmla="*/ 0 h 40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5255" h="406364">
                        <a:moveTo>
                          <a:pt x="103252" y="0"/>
                        </a:moveTo>
                        <a:lnTo>
                          <a:pt x="402003" y="0"/>
                        </a:lnTo>
                        <a:cubicBezTo>
                          <a:pt x="459028" y="0"/>
                          <a:pt x="505255" y="46227"/>
                          <a:pt x="505255" y="103252"/>
                        </a:cubicBezTo>
                        <a:lnTo>
                          <a:pt x="505255" y="297495"/>
                        </a:lnTo>
                        <a:lnTo>
                          <a:pt x="197221" y="297495"/>
                        </a:lnTo>
                        <a:cubicBezTo>
                          <a:pt x="143534" y="297495"/>
                          <a:pt x="100012" y="341017"/>
                          <a:pt x="100012" y="394704"/>
                        </a:cubicBezTo>
                        <a:lnTo>
                          <a:pt x="100012" y="406364"/>
                        </a:lnTo>
                        <a:lnTo>
                          <a:pt x="63061" y="398904"/>
                        </a:lnTo>
                        <a:cubicBezTo>
                          <a:pt x="26003" y="383230"/>
                          <a:pt x="0" y="346535"/>
                          <a:pt x="0" y="303766"/>
                        </a:cubicBezTo>
                        <a:lnTo>
                          <a:pt x="0" y="103252"/>
                        </a:lnTo>
                        <a:cubicBezTo>
                          <a:pt x="0" y="46227"/>
                          <a:pt x="46227" y="0"/>
                          <a:pt x="103252" y="0"/>
                        </a:cubicBezTo>
                        <a:close/>
                      </a:path>
                    </a:pathLst>
                  </a:custGeom>
                  <a:solidFill>
                    <a:srgbClr val="EE6C88"/>
                  </a:solidFill>
                  <a:ln w="9525" cap="flat" cmpd="sng" algn="ctr">
                    <a:noFill/>
                    <a:prstDash val="solid"/>
                    <a:round/>
                    <a:headEnd type="none" w="med" len="med"/>
                    <a:tailEnd type="none" w="med" len="med"/>
                  </a:ln>
                  <a:effectLst/>
                </p:spPr>
                <p:txBody>
                  <a:bodyPr vert="horz" wrap="square" lIns="106934" tIns="53467" rIns="106934" bIns="53467" numCol="1" rtlCol="0" anchor="t" anchorCtr="0" compatLnSpc="1">
                    <a:prstTxWarp prst="textNoShape">
                      <a:avLst/>
                    </a:prstTxWarp>
                  </a:bodyPr>
                  <a:lstStyle/>
                  <a:p>
                    <a:pPr algn="ctr" defTabSz="1069299" eaLnBrk="0" fontAlgn="base" hangingPunct="0">
                      <a:spcBef>
                        <a:spcPct val="0"/>
                      </a:spcBef>
                      <a:spcAft>
                        <a:spcPct val="0"/>
                      </a:spcAft>
                    </a:pPr>
                    <a:endParaRPr lang="ko-KR" altLang="en-US" sz="2456" dirty="0">
                      <a:solidFill>
                        <a:srgbClr val="000000"/>
                      </a:solidFill>
                      <a:latin typeface="Kim jung chul Gothic Bold" panose="020B0803000000000000" pitchFamily="50" charset="-127"/>
                      <a:ea typeface="Kim jung chul Gothic Bold" panose="020B0803000000000000" pitchFamily="50" charset="-127"/>
                    </a:endParaRPr>
                  </a:p>
                </p:txBody>
              </p:sp>
            </p:grpSp>
            <p:sp>
              <p:nvSpPr>
                <p:cNvPr id="135" name="TextBox 134">
                  <a:extLst>
                    <a:ext uri="{FF2B5EF4-FFF2-40B4-BE49-F238E27FC236}">
                      <a16:creationId xmlns:a16="http://schemas.microsoft.com/office/drawing/2014/main" id="{94631965-2260-17FE-55D2-93F8489BC009}"/>
                    </a:ext>
                  </a:extLst>
                </p:cNvPr>
                <p:cNvSpPr txBox="1"/>
                <p:nvPr/>
              </p:nvSpPr>
              <p:spPr>
                <a:xfrm>
                  <a:off x="4058239" y="3304868"/>
                  <a:ext cx="1027525" cy="307777"/>
                </a:xfrm>
                <a:prstGeom prst="rect">
                  <a:avLst/>
                </a:prstGeom>
                <a:noFill/>
              </p:spPr>
              <p:txBody>
                <a:bodyPr wrap="none" lIns="0" tIns="0" rIns="0" bIns="0" rtlCol="0" anchor="ctr">
                  <a:spAutoFit/>
                </a:bodyPr>
                <a:lstStyle/>
                <a:p>
                  <a:pPr algn="ctr"/>
                  <a:r>
                    <a:rPr lang="ko-KR" altLang="en-US" sz="2000" dirty="0">
                      <a:ln>
                        <a:solidFill>
                          <a:schemeClr val="accent1">
                            <a:alpha val="0"/>
                          </a:schemeClr>
                        </a:solidFill>
                      </a:ln>
                      <a:solidFill>
                        <a:schemeClr val="bg1"/>
                      </a:solidFill>
                      <a:latin typeface="Kim jung chul Gothic Bold" panose="020B0803000000000000" pitchFamily="50" charset="-127"/>
                      <a:ea typeface="Kim jung chul Gothic Bold" panose="020B0803000000000000" pitchFamily="50" charset="-127"/>
                    </a:rPr>
                    <a:t>미적 체험</a:t>
                  </a:r>
                </a:p>
              </p:txBody>
            </p:sp>
          </p:grpSp>
        </p:grpSp>
        <p:grpSp>
          <p:nvGrpSpPr>
            <p:cNvPr id="166" name="그룹 165">
              <a:extLst>
                <a:ext uri="{FF2B5EF4-FFF2-40B4-BE49-F238E27FC236}">
                  <a16:creationId xmlns:a16="http://schemas.microsoft.com/office/drawing/2014/main" id="{244BED06-2C09-BA2F-8C47-75C5F4E236AA}"/>
                </a:ext>
              </a:extLst>
            </p:cNvPr>
            <p:cNvGrpSpPr/>
            <p:nvPr/>
          </p:nvGrpSpPr>
          <p:grpSpPr>
            <a:xfrm>
              <a:off x="565671" y="3773213"/>
              <a:ext cx="8012660" cy="2301765"/>
              <a:chOff x="595312" y="3773214"/>
              <a:chExt cx="8012660" cy="2081048"/>
            </a:xfrm>
          </p:grpSpPr>
          <p:grpSp>
            <p:nvGrpSpPr>
              <p:cNvPr id="163" name="그룹 162">
                <a:extLst>
                  <a:ext uri="{FF2B5EF4-FFF2-40B4-BE49-F238E27FC236}">
                    <a16:creationId xmlns:a16="http://schemas.microsoft.com/office/drawing/2014/main" id="{34670E49-E9E7-3AA3-B78E-9F1D610358AC}"/>
                  </a:ext>
                </a:extLst>
              </p:cNvPr>
              <p:cNvGrpSpPr/>
              <p:nvPr/>
            </p:nvGrpSpPr>
            <p:grpSpPr>
              <a:xfrm>
                <a:off x="595312" y="3773214"/>
                <a:ext cx="8012660" cy="788276"/>
                <a:chOff x="595312" y="3773214"/>
                <a:chExt cx="8012660" cy="788276"/>
              </a:xfrm>
            </p:grpSpPr>
            <p:sp>
              <p:nvSpPr>
                <p:cNvPr id="157" name="사각형: 둥근 모서리 156">
                  <a:extLst>
                    <a:ext uri="{FF2B5EF4-FFF2-40B4-BE49-F238E27FC236}">
                      <a16:creationId xmlns:a16="http://schemas.microsoft.com/office/drawing/2014/main" id="{DE61F21F-CB2E-4058-2FEB-6AD74107573B}"/>
                    </a:ext>
                  </a:extLst>
                </p:cNvPr>
                <p:cNvSpPr/>
                <p:nvPr/>
              </p:nvSpPr>
              <p:spPr>
                <a:xfrm>
                  <a:off x="595312" y="3773214"/>
                  <a:ext cx="8012660" cy="788276"/>
                </a:xfrm>
                <a:prstGeom prst="roundRect">
                  <a:avLst>
                    <a:gd name="adj" fmla="val 12672"/>
                  </a:avLst>
                </a:prstGeom>
                <a:solidFill>
                  <a:srgbClr val="EE6C8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148" name="TextBox 147">
                  <a:extLst>
                    <a:ext uri="{FF2B5EF4-FFF2-40B4-BE49-F238E27FC236}">
                      <a16:creationId xmlns:a16="http://schemas.microsoft.com/office/drawing/2014/main" id="{27EE2A96-4B86-C163-D8C3-DBAF72C76CC0}"/>
                    </a:ext>
                  </a:extLst>
                </p:cNvPr>
                <p:cNvSpPr txBox="1"/>
                <p:nvPr/>
              </p:nvSpPr>
              <p:spPr>
                <a:xfrm>
                  <a:off x="2329385" y="3913437"/>
                  <a:ext cx="4544514" cy="507831"/>
                </a:xfrm>
                <a:prstGeom prst="rect">
                  <a:avLst/>
                </a:prstGeom>
                <a:noFill/>
              </p:spPr>
              <p:txBody>
                <a:bodyPr wrap="none" lIns="0" tIns="0" rIns="0" bIns="0" rtlCol="0" anchor="ctr">
                  <a:spAutoFit/>
                </a:bodyPr>
                <a:lstStyle/>
                <a:p>
                  <a:pPr algn="ctr">
                    <a:spcAft>
                      <a:spcPts val="300"/>
                    </a:spcAft>
                  </a:pPr>
                  <a:r>
                    <a:rPr lang="ko-KR" altLang="en-US" dirty="0">
                      <a:ln>
                        <a:solidFill>
                          <a:schemeClr val="accent1">
                            <a:shade val="50000"/>
                            <a:alpha val="0"/>
                          </a:schemeClr>
                        </a:solidFill>
                      </a:ln>
                      <a:solidFill>
                        <a:srgbClr val="EE6C88"/>
                      </a:solidFill>
                      <a:latin typeface="Kim jung chul Gothic Bold" panose="020B0803000000000000" pitchFamily="50" charset="-127"/>
                      <a:ea typeface="Kim jung chul Gothic Bold" panose="020B0803000000000000" pitchFamily="50" charset="-127"/>
                    </a:rPr>
                    <a:t>미적 체험</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은</a:t>
                  </a:r>
                  <a:r>
                    <a:rPr lang="ko-KR" altLang="en-US" dirty="0">
                      <a:ln>
                        <a:solidFill>
                          <a:schemeClr val="accent1">
                            <a:shade val="50000"/>
                            <a:alpha val="0"/>
                          </a:schemeClr>
                        </a:solidFill>
                      </a:ln>
                      <a:solidFill>
                        <a:srgbClr val="A95CB8"/>
                      </a:solidFill>
                      <a:latin typeface="Kim jung chul Gothic Bold" panose="020B0803000000000000" pitchFamily="50" charset="-127"/>
                      <a:ea typeface="Kim jung chul Gothic Bold" panose="020B0803000000000000" pitchFamily="50" charset="-127"/>
                    </a:rPr>
                    <a:t> </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감각을 깨워 미적 감수성을 풍부하게 하며</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3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미적 가치를 발견하도록 한다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endPar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p:txBody>
            </p:sp>
          </p:grpSp>
          <p:grpSp>
            <p:nvGrpSpPr>
              <p:cNvPr id="164" name="그룹 163">
                <a:extLst>
                  <a:ext uri="{FF2B5EF4-FFF2-40B4-BE49-F238E27FC236}">
                    <a16:creationId xmlns:a16="http://schemas.microsoft.com/office/drawing/2014/main" id="{E177A6C7-473E-4131-B66B-54AE5473B8A8}"/>
                  </a:ext>
                </a:extLst>
              </p:cNvPr>
              <p:cNvGrpSpPr/>
              <p:nvPr/>
            </p:nvGrpSpPr>
            <p:grpSpPr>
              <a:xfrm>
                <a:off x="595312" y="4629808"/>
                <a:ext cx="8012660" cy="578068"/>
                <a:chOff x="595312" y="4645573"/>
                <a:chExt cx="8012660" cy="578068"/>
              </a:xfrm>
            </p:grpSpPr>
            <p:sp>
              <p:nvSpPr>
                <p:cNvPr id="161" name="사각형: 둥근 모서리 160">
                  <a:extLst>
                    <a:ext uri="{FF2B5EF4-FFF2-40B4-BE49-F238E27FC236}">
                      <a16:creationId xmlns:a16="http://schemas.microsoft.com/office/drawing/2014/main" id="{2BAFCA02-A7AE-4EB7-71E0-927B3019E8E9}"/>
                    </a:ext>
                  </a:extLst>
                </p:cNvPr>
                <p:cNvSpPr/>
                <p:nvPr/>
              </p:nvSpPr>
              <p:spPr>
                <a:xfrm>
                  <a:off x="595312" y="4645573"/>
                  <a:ext cx="8012660" cy="578068"/>
                </a:xfrm>
                <a:prstGeom prst="roundRect">
                  <a:avLst>
                    <a:gd name="adj" fmla="val 16308"/>
                  </a:avLst>
                </a:prstGeom>
                <a:solidFill>
                  <a:srgbClr val="EE6C8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146" name="TextBox 145">
                  <a:extLst>
                    <a:ext uri="{FF2B5EF4-FFF2-40B4-BE49-F238E27FC236}">
                      <a16:creationId xmlns:a16="http://schemas.microsoft.com/office/drawing/2014/main" id="{C35CAB49-E7BC-52AD-BDAA-70741A440239}"/>
                    </a:ext>
                  </a:extLst>
                </p:cNvPr>
                <p:cNvSpPr txBox="1"/>
                <p:nvPr/>
              </p:nvSpPr>
              <p:spPr>
                <a:xfrm>
                  <a:off x="1180032" y="4809389"/>
                  <a:ext cx="6843220" cy="250438"/>
                </a:xfrm>
                <a:prstGeom prst="rect">
                  <a:avLst/>
                </a:prstGeom>
                <a:noFill/>
              </p:spPr>
              <p:txBody>
                <a:bodyPr wrap="none" lIns="0" tIns="0" rIns="0" bIns="0" rtlCol="0" anchor="ctr">
                  <a:spAutoFit/>
                </a:bodyPr>
                <a:lstStyle/>
                <a:p>
                  <a:pPr algn="ctr">
                    <a:spcAft>
                      <a:spcPts val="300"/>
                    </a:spcAft>
                  </a:pPr>
                  <a:r>
                    <a:rPr lang="ko-KR" altLang="en-US" dirty="0">
                      <a:ln>
                        <a:solidFill>
                          <a:schemeClr val="accent1">
                            <a:shade val="50000"/>
                            <a:alpha val="0"/>
                          </a:schemeClr>
                        </a:solidFill>
                      </a:ln>
                      <a:solidFill>
                        <a:srgbClr val="EE6C88"/>
                      </a:solidFill>
                      <a:latin typeface="Kim jung chul Gothic Bold" panose="020B0803000000000000" pitchFamily="50" charset="-127"/>
                      <a:ea typeface="Kim jung chul Gothic Bold" panose="020B0803000000000000" pitchFamily="50" charset="-127"/>
                    </a:rPr>
                    <a:t>대상과 현상을 관찰하고 지각하는 경험</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은 앎을 확장하고 자신을 성찰하게 한다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endPar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p:txBody>
            </p:sp>
          </p:grpSp>
          <p:grpSp>
            <p:nvGrpSpPr>
              <p:cNvPr id="165" name="그룹 164">
                <a:extLst>
                  <a:ext uri="{FF2B5EF4-FFF2-40B4-BE49-F238E27FC236}">
                    <a16:creationId xmlns:a16="http://schemas.microsoft.com/office/drawing/2014/main" id="{694A6754-9C5B-A5BF-B837-C1B238F7F04C}"/>
                  </a:ext>
                </a:extLst>
              </p:cNvPr>
              <p:cNvGrpSpPr/>
              <p:nvPr/>
            </p:nvGrpSpPr>
            <p:grpSpPr>
              <a:xfrm>
                <a:off x="595312" y="5276194"/>
                <a:ext cx="8012660" cy="578068"/>
                <a:chOff x="595312" y="5276194"/>
                <a:chExt cx="8012660" cy="578068"/>
              </a:xfrm>
            </p:grpSpPr>
            <p:sp>
              <p:nvSpPr>
                <p:cNvPr id="162" name="사각형: 둥근 모서리 161">
                  <a:extLst>
                    <a:ext uri="{FF2B5EF4-FFF2-40B4-BE49-F238E27FC236}">
                      <a16:creationId xmlns:a16="http://schemas.microsoft.com/office/drawing/2014/main" id="{16C0C43D-DDED-A496-DE97-85E1E3C1E244}"/>
                    </a:ext>
                  </a:extLst>
                </p:cNvPr>
                <p:cNvSpPr/>
                <p:nvPr/>
              </p:nvSpPr>
              <p:spPr>
                <a:xfrm>
                  <a:off x="595312" y="5276194"/>
                  <a:ext cx="8012660" cy="578068"/>
                </a:xfrm>
                <a:prstGeom prst="roundRect">
                  <a:avLst>
                    <a:gd name="adj" fmla="val 16308"/>
                  </a:avLst>
                </a:prstGeom>
                <a:solidFill>
                  <a:srgbClr val="EE6C8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144" name="TextBox 143">
                  <a:extLst>
                    <a:ext uri="{FF2B5EF4-FFF2-40B4-BE49-F238E27FC236}">
                      <a16:creationId xmlns:a16="http://schemas.microsoft.com/office/drawing/2014/main" id="{00EAB32D-D60F-6AC9-FA73-B9C7EB9E5FED}"/>
                    </a:ext>
                  </a:extLst>
                </p:cNvPr>
                <p:cNvSpPr txBox="1"/>
                <p:nvPr/>
              </p:nvSpPr>
              <p:spPr>
                <a:xfrm>
                  <a:off x="1524678" y="5442118"/>
                  <a:ext cx="6153929" cy="250438"/>
                </a:xfrm>
                <a:prstGeom prst="rect">
                  <a:avLst/>
                </a:prstGeom>
                <a:noFill/>
              </p:spPr>
              <p:txBody>
                <a:bodyPr wrap="none" lIns="0" tIns="0" rIns="0" bIns="0" rtlCol="0" anchor="t">
                  <a:spAutoFit/>
                </a:bodyPr>
                <a:lstStyle/>
                <a:p>
                  <a:pPr algn="ctr">
                    <a:spcAft>
                      <a:spcPts val="300"/>
                    </a:spcAft>
                  </a:pPr>
                  <a:r>
                    <a:rPr lang="ko-KR" altLang="en-US" dirty="0">
                      <a:ln>
                        <a:solidFill>
                          <a:schemeClr val="accent1">
                            <a:shade val="50000"/>
                            <a:alpha val="0"/>
                          </a:schemeClr>
                        </a:solidFill>
                      </a:ln>
                      <a:solidFill>
                        <a:srgbClr val="EE6C88"/>
                      </a:solidFill>
                      <a:latin typeface="Kim jung chul Gothic Bold" panose="020B0803000000000000" pitchFamily="50" charset="-127"/>
                      <a:ea typeface="Kim jung chul Gothic Bold" panose="020B0803000000000000" pitchFamily="50" charset="-127"/>
                    </a:rPr>
                    <a:t>이미지에 대한 비판적 이해</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는 시각적 소통과 문화적 참여의 토대가 된다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endParaRPr lang="en-US" altLang="ko-KR" sz="1600" b="1" dirty="0">
                    <a:ln>
                      <a:solidFill>
                        <a:schemeClr val="accent1">
                          <a:shade val="50000"/>
                          <a:alpha val="0"/>
                        </a:schemeClr>
                      </a:solidFill>
                    </a:ln>
                    <a:solidFill>
                      <a:srgbClr val="D4306E"/>
                    </a:solidFill>
                    <a:latin typeface="Kim jung chul Gothic Regular" panose="020B0503000000000000" pitchFamily="50" charset="-127"/>
                    <a:ea typeface="Kim jung chul Gothic Regular" panose="020B0503000000000000" pitchFamily="50" charset="-127"/>
                  </a:endParaRPr>
                </a:p>
              </p:txBody>
            </p:sp>
          </p:grpSp>
        </p:grpSp>
      </p:grpSp>
    </p:spTree>
    <p:extLst>
      <p:ext uri="{BB962C8B-B14F-4D97-AF65-F5344CB8AC3E}">
        <p14:creationId xmlns:p14="http://schemas.microsoft.com/office/powerpoint/2010/main" val="3479564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BE6C3A6F-F27C-57A5-8FD6-7238E39A151B}"/>
              </a:ext>
            </a:extLst>
          </p:cNvPr>
          <p:cNvSpPr txBox="1"/>
          <p:nvPr/>
        </p:nvSpPr>
        <p:spPr>
          <a:xfrm>
            <a:off x="2081737" y="1417132"/>
            <a:ext cx="4980530" cy="646331"/>
          </a:xfrm>
          <a:prstGeom prst="rect">
            <a:avLst/>
          </a:prstGeom>
          <a:noFill/>
        </p:spPr>
        <p:txBody>
          <a:bodyPr wrap="none" lIns="0" tIns="0" rIns="0" bIns="0" rtlCol="0" anchor="t">
            <a:spAutoFit/>
          </a:bodyPr>
          <a:lstStyle/>
          <a:p>
            <a:pPr algn="ctr"/>
            <a:r>
              <a:rPr lang="ko-KR" altLang="en-US" sz="2400" dirty="0">
                <a:ln>
                  <a:solidFill>
                    <a:schemeClr val="bg1">
                      <a:alpha val="0"/>
                    </a:schemeClr>
                  </a:solidFill>
                </a:ln>
                <a:gradFill>
                  <a:gsLst>
                    <a:gs pos="16000">
                      <a:srgbClr val="3275B9"/>
                    </a:gs>
                    <a:gs pos="53000">
                      <a:srgbClr val="F49328"/>
                    </a:gs>
                    <a:gs pos="88000">
                      <a:srgbClr val="81BA56"/>
                    </a:gs>
                  </a:gsLst>
                  <a:lin ang="0" scaled="0"/>
                </a:gradFill>
                <a:latin typeface="Kim jung chul Gothic Bold" panose="020B0803000000000000" pitchFamily="50" charset="-127"/>
                <a:ea typeface="Kim jung chul Gothic Bold" panose="020B0803000000000000" pitchFamily="50" charset="-127"/>
              </a:rPr>
              <a:t>학년군에서 배워야 할 필수학습 내용</a:t>
            </a:r>
            <a:r>
              <a:rPr lang="ko-KR" altLang="en-US" sz="2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으로</a:t>
            </a:r>
            <a:endParaRPr lang="en-US" altLang="ko-KR" sz="2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지식</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이해</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과정</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기능</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가치</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태도 세 범주로 구분</a:t>
            </a:r>
          </a:p>
        </p:txBody>
      </p:sp>
      <p:grpSp>
        <p:nvGrpSpPr>
          <p:cNvPr id="6" name="그룹 5">
            <a:extLst>
              <a:ext uri="{FF2B5EF4-FFF2-40B4-BE49-F238E27FC236}">
                <a16:creationId xmlns:a16="http://schemas.microsoft.com/office/drawing/2014/main" id="{955C8B45-5FB0-7524-752E-6D43981AEA6C}"/>
              </a:ext>
            </a:extLst>
          </p:cNvPr>
          <p:cNvGrpSpPr/>
          <p:nvPr/>
        </p:nvGrpSpPr>
        <p:grpSpPr>
          <a:xfrm>
            <a:off x="1301610" y="325438"/>
            <a:ext cx="3088987" cy="630793"/>
            <a:chOff x="1301610" y="279718"/>
            <a:chExt cx="3088987" cy="630793"/>
          </a:xfrm>
        </p:grpSpPr>
        <p:grpSp>
          <p:nvGrpSpPr>
            <p:cNvPr id="7" name="그룹 6">
              <a:extLst>
                <a:ext uri="{FF2B5EF4-FFF2-40B4-BE49-F238E27FC236}">
                  <a16:creationId xmlns:a16="http://schemas.microsoft.com/office/drawing/2014/main" id="{A09E0875-058B-3B76-D151-53B6D4C21B62}"/>
                </a:ext>
              </a:extLst>
            </p:cNvPr>
            <p:cNvGrpSpPr/>
            <p:nvPr/>
          </p:nvGrpSpPr>
          <p:grpSpPr>
            <a:xfrm>
              <a:off x="1311617" y="279718"/>
              <a:ext cx="1777841" cy="200151"/>
              <a:chOff x="1136519" y="175286"/>
              <a:chExt cx="1777841" cy="200151"/>
            </a:xfrm>
          </p:grpSpPr>
          <p:grpSp>
            <p:nvGrpSpPr>
              <p:cNvPr id="10" name="그룹 9">
                <a:extLst>
                  <a:ext uri="{FF2B5EF4-FFF2-40B4-BE49-F238E27FC236}">
                    <a16:creationId xmlns:a16="http://schemas.microsoft.com/office/drawing/2014/main" id="{353C26FC-5893-96EA-3D74-C2F951864187}"/>
                  </a:ext>
                </a:extLst>
              </p:cNvPr>
              <p:cNvGrpSpPr/>
              <p:nvPr/>
            </p:nvGrpSpPr>
            <p:grpSpPr>
              <a:xfrm>
                <a:off x="1136519" y="175286"/>
                <a:ext cx="200152" cy="200151"/>
                <a:chOff x="1136519" y="175286"/>
                <a:chExt cx="200152" cy="200151"/>
              </a:xfrm>
            </p:grpSpPr>
            <p:sp>
              <p:nvSpPr>
                <p:cNvPr id="12" name="사각형: 둥근 모서리 11">
                  <a:extLst>
                    <a:ext uri="{FF2B5EF4-FFF2-40B4-BE49-F238E27FC236}">
                      <a16:creationId xmlns:a16="http://schemas.microsoft.com/office/drawing/2014/main" id="{FFAF8A79-E2B0-C63F-5CB9-9B80D335AFFA}"/>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3" name="TextBox 12">
                  <a:extLst>
                    <a:ext uri="{FF2B5EF4-FFF2-40B4-BE49-F238E27FC236}">
                      <a16:creationId xmlns:a16="http://schemas.microsoft.com/office/drawing/2014/main" id="{28614295-1AD1-BA85-1ABF-0E2CDAF9898B}"/>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1" name="TextBox 10">
                <a:extLst>
                  <a:ext uri="{FF2B5EF4-FFF2-40B4-BE49-F238E27FC236}">
                    <a16:creationId xmlns:a16="http://schemas.microsoft.com/office/drawing/2014/main" id="{7719F938-CFB9-9256-91F7-593775E53EE1}"/>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9" name="TextBox 8">
              <a:extLst>
                <a:ext uri="{FF2B5EF4-FFF2-40B4-BE49-F238E27FC236}">
                  <a16:creationId xmlns:a16="http://schemas.microsoft.com/office/drawing/2014/main" id="{A995C370-001C-EBE1-EE19-1A247753A004}"/>
                </a:ext>
              </a:extLst>
            </p:cNvPr>
            <p:cNvSpPr txBox="1"/>
            <p:nvPr/>
          </p:nvSpPr>
          <p:spPr>
            <a:xfrm>
              <a:off x="1301610" y="510401"/>
              <a:ext cx="3088987"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미적 체험 영역 </a:t>
              </a:r>
            </a:p>
          </p:txBody>
        </p:sp>
      </p:grpSp>
      <p:sp>
        <p:nvSpPr>
          <p:cNvPr id="16" name="TextBox 15">
            <a:extLst>
              <a:ext uri="{FF2B5EF4-FFF2-40B4-BE49-F238E27FC236}">
                <a16:creationId xmlns:a16="http://schemas.microsoft.com/office/drawing/2014/main" id="{5E70F3AB-0A0F-151B-A45A-5F40C773AA62}"/>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7" name="TextBox 16">
            <a:extLst>
              <a:ext uri="{FF2B5EF4-FFF2-40B4-BE49-F238E27FC236}">
                <a16:creationId xmlns:a16="http://schemas.microsoft.com/office/drawing/2014/main" id="{B4A57246-3D59-8488-0033-C4B3D81506A3}"/>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64" name="그룹 163">
            <a:extLst>
              <a:ext uri="{FF2B5EF4-FFF2-40B4-BE49-F238E27FC236}">
                <a16:creationId xmlns:a16="http://schemas.microsoft.com/office/drawing/2014/main" id="{FDE3F101-5723-98B4-B0F5-35119F6C44BF}"/>
              </a:ext>
            </a:extLst>
          </p:cNvPr>
          <p:cNvGrpSpPr/>
          <p:nvPr/>
        </p:nvGrpSpPr>
        <p:grpSpPr>
          <a:xfrm>
            <a:off x="467192" y="2406254"/>
            <a:ext cx="8209617" cy="3759596"/>
            <a:chOff x="467192" y="2406254"/>
            <a:chExt cx="8209617" cy="3759596"/>
          </a:xfrm>
        </p:grpSpPr>
        <p:grpSp>
          <p:nvGrpSpPr>
            <p:cNvPr id="30" name="그룹 29">
              <a:extLst>
                <a:ext uri="{FF2B5EF4-FFF2-40B4-BE49-F238E27FC236}">
                  <a16:creationId xmlns:a16="http://schemas.microsoft.com/office/drawing/2014/main" id="{ACC388A3-C3EC-18C9-96F9-B746AF933253}"/>
                </a:ext>
              </a:extLst>
            </p:cNvPr>
            <p:cNvGrpSpPr/>
            <p:nvPr/>
          </p:nvGrpSpPr>
          <p:grpSpPr>
            <a:xfrm>
              <a:off x="467192" y="2406254"/>
              <a:ext cx="2652718" cy="3759596"/>
              <a:chOff x="471386" y="2259109"/>
              <a:chExt cx="2652718" cy="3759596"/>
            </a:xfrm>
          </p:grpSpPr>
          <p:sp>
            <p:nvSpPr>
              <p:cNvPr id="31" name="사각형: 둥근 모서리 30">
                <a:extLst>
                  <a:ext uri="{FF2B5EF4-FFF2-40B4-BE49-F238E27FC236}">
                    <a16:creationId xmlns:a16="http://schemas.microsoft.com/office/drawing/2014/main" id="{589A27EA-5AD6-038F-FB75-A6260333AB30}"/>
                  </a:ext>
                </a:extLst>
              </p:cNvPr>
              <p:cNvSpPr/>
              <p:nvPr/>
            </p:nvSpPr>
            <p:spPr>
              <a:xfrm>
                <a:off x="476048" y="2259109"/>
                <a:ext cx="2643394" cy="809624"/>
              </a:xfrm>
              <a:prstGeom prst="roundRect">
                <a:avLst>
                  <a:gd name="adj" fmla="val 9188"/>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40" name="사각형: 둥근 모서리 39">
                <a:extLst>
                  <a:ext uri="{FF2B5EF4-FFF2-40B4-BE49-F238E27FC236}">
                    <a16:creationId xmlns:a16="http://schemas.microsoft.com/office/drawing/2014/main" id="{0D26BB50-DDFB-2684-22F4-B7E0984569CD}"/>
                  </a:ext>
                </a:extLst>
              </p:cNvPr>
              <p:cNvSpPr/>
              <p:nvPr/>
            </p:nvSpPr>
            <p:spPr>
              <a:xfrm>
                <a:off x="476048" y="2687078"/>
                <a:ext cx="2643394" cy="809624"/>
              </a:xfrm>
              <a:prstGeom prst="roundRect">
                <a:avLst>
                  <a:gd name="adj" fmla="val 9188"/>
                </a:avLst>
              </a:prstGeom>
              <a:solidFill>
                <a:schemeClr val="bg1"/>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41" name="사각형: 둥근 모서리 40">
                <a:extLst>
                  <a:ext uri="{FF2B5EF4-FFF2-40B4-BE49-F238E27FC236}">
                    <a16:creationId xmlns:a16="http://schemas.microsoft.com/office/drawing/2014/main" id="{5973E05D-E5FE-FC56-C7FA-F017F98CEEEE}"/>
                  </a:ext>
                </a:extLst>
              </p:cNvPr>
              <p:cNvSpPr/>
              <p:nvPr/>
            </p:nvSpPr>
            <p:spPr>
              <a:xfrm>
                <a:off x="471386" y="2747401"/>
                <a:ext cx="2652718" cy="3271304"/>
              </a:xfrm>
              <a:prstGeom prst="roundRect">
                <a:avLst>
                  <a:gd name="adj" fmla="val 4352"/>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solidFill>
                    <a:srgbClr val="3275B9"/>
                  </a:solidFill>
                  <a:latin typeface="Kim jung chul Gothic Bold" panose="020B0803000000000000" pitchFamily="50" charset="-127"/>
                  <a:ea typeface="Kim jung chul Gothic Bold" panose="020B0803000000000000" pitchFamily="50" charset="-127"/>
                </a:endParaRPr>
              </a:p>
            </p:txBody>
          </p:sp>
          <p:sp>
            <p:nvSpPr>
              <p:cNvPr id="43" name="TextBox 42">
                <a:extLst>
                  <a:ext uri="{FF2B5EF4-FFF2-40B4-BE49-F238E27FC236}">
                    <a16:creationId xmlns:a16="http://schemas.microsoft.com/office/drawing/2014/main" id="{CC5972D4-663A-441B-49A8-6B12E713CBE5}"/>
                  </a:ext>
                </a:extLst>
              </p:cNvPr>
              <p:cNvSpPr txBox="1"/>
              <p:nvPr/>
            </p:nvSpPr>
            <p:spPr>
              <a:xfrm>
                <a:off x="787052" y="2932791"/>
                <a:ext cx="2021386" cy="789960"/>
              </a:xfrm>
              <a:prstGeom prst="rect">
                <a:avLst/>
              </a:prstGeom>
              <a:noFill/>
            </p:spPr>
            <p:txBody>
              <a:bodyPr wrap="none" lIns="0" tIns="0" rIns="0" bIns="0" rtlCol="0" anchor="ctr">
                <a:spAutoFit/>
              </a:bodyPr>
              <a:lstStyle>
                <a:defPPr>
                  <a:defRPr lang="ko-KR"/>
                </a:defPPr>
                <a:lvl1pPr algn="ctr">
                  <a:spcAft>
                    <a:spcPts val="200"/>
                  </a:spcAft>
                  <a:defRPr sz="13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sz="1600" dirty="0">
                    <a:solidFill>
                      <a:srgbClr val="517BBF"/>
                    </a:solidFill>
                  </a:rPr>
                  <a:t>교과 학습을 통해</a:t>
                </a:r>
                <a:endParaRPr lang="en-US" altLang="ko-KR" sz="1600" dirty="0">
                  <a:solidFill>
                    <a:srgbClr val="517BBF"/>
                  </a:solidFill>
                </a:endParaRPr>
              </a:p>
              <a:p>
                <a:r>
                  <a:rPr lang="ko-KR" altLang="en-US" sz="1600" dirty="0">
                    <a:solidFill>
                      <a:srgbClr val="517BBF"/>
                    </a:solidFill>
                  </a:rPr>
                  <a:t>반드시 알아야 할</a:t>
                </a:r>
                <a:r>
                  <a:rPr lang="en-US" altLang="ko-KR" sz="1600" dirty="0">
                    <a:solidFill>
                      <a:srgbClr val="517BBF"/>
                    </a:solidFill>
                  </a:rPr>
                  <a:t> </a:t>
                </a:r>
                <a:r>
                  <a:rPr lang="ko-KR" altLang="en-US" sz="1600" dirty="0">
                    <a:solidFill>
                      <a:srgbClr val="517BBF"/>
                    </a:solidFill>
                  </a:rPr>
                  <a:t>구체적</a:t>
                </a:r>
                <a:endParaRPr lang="en-US" altLang="ko-KR" sz="1600" dirty="0">
                  <a:solidFill>
                    <a:srgbClr val="517BBF"/>
                  </a:solidFill>
                </a:endParaRPr>
              </a:p>
              <a:p>
                <a:r>
                  <a:rPr lang="ko-KR" altLang="en-US" sz="1600" dirty="0">
                    <a:solidFill>
                      <a:srgbClr val="517BBF"/>
                    </a:solidFill>
                  </a:rPr>
                  <a:t>지식과 이해</a:t>
                </a:r>
              </a:p>
            </p:txBody>
          </p:sp>
          <p:sp>
            <p:nvSpPr>
              <p:cNvPr id="46" name="TextBox 45">
                <a:extLst>
                  <a:ext uri="{FF2B5EF4-FFF2-40B4-BE49-F238E27FC236}">
                    <a16:creationId xmlns:a16="http://schemas.microsoft.com/office/drawing/2014/main" id="{E71A0F0A-FFDC-3D69-FF09-26D4B3750865}"/>
                  </a:ext>
                </a:extLst>
              </p:cNvPr>
              <p:cNvSpPr txBox="1"/>
              <p:nvPr/>
            </p:nvSpPr>
            <p:spPr>
              <a:xfrm>
                <a:off x="1290395" y="2322841"/>
                <a:ext cx="1014701" cy="307777"/>
              </a:xfrm>
              <a:prstGeom prst="rect">
                <a:avLst/>
              </a:prstGeom>
              <a:noFill/>
            </p:spPr>
            <p:txBody>
              <a:bodyPr wrap="none" lIns="0" tIns="0" rIns="0" bIns="0" rtlCol="0" anchor="ctr">
                <a:spAutoFit/>
              </a:bodyPr>
              <a:lstStyle/>
              <a:p>
                <a:pPr algn="ctr">
                  <a:spcAft>
                    <a:spcPts val="300"/>
                  </a:spcAft>
                </a:pP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지식</a:t>
                </a: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이해</a:t>
                </a:r>
              </a:p>
            </p:txBody>
          </p:sp>
          <p:grpSp>
            <p:nvGrpSpPr>
              <p:cNvPr id="26" name="그룹 25">
                <a:extLst>
                  <a:ext uri="{FF2B5EF4-FFF2-40B4-BE49-F238E27FC236}">
                    <a16:creationId xmlns:a16="http://schemas.microsoft.com/office/drawing/2014/main" id="{BDC14BC0-CFE9-6DCA-838F-909EA571A0BD}"/>
                  </a:ext>
                </a:extLst>
              </p:cNvPr>
              <p:cNvGrpSpPr/>
              <p:nvPr/>
            </p:nvGrpSpPr>
            <p:grpSpPr>
              <a:xfrm>
                <a:off x="544728" y="3854601"/>
                <a:ext cx="2506035" cy="647980"/>
                <a:chOff x="544728" y="3854601"/>
                <a:chExt cx="2506035" cy="647980"/>
              </a:xfrm>
            </p:grpSpPr>
            <p:sp>
              <p:nvSpPr>
                <p:cNvPr id="42" name="사각형: 둥근 모서리 41">
                  <a:extLst>
                    <a:ext uri="{FF2B5EF4-FFF2-40B4-BE49-F238E27FC236}">
                      <a16:creationId xmlns:a16="http://schemas.microsoft.com/office/drawing/2014/main" id="{4D35D025-0743-2E5A-DB4A-474E529F0CCE}"/>
                    </a:ext>
                  </a:extLst>
                </p:cNvPr>
                <p:cNvSpPr/>
                <p:nvPr/>
              </p:nvSpPr>
              <p:spPr>
                <a:xfrm>
                  <a:off x="544728" y="3854601"/>
                  <a:ext cx="2506035" cy="647980"/>
                </a:xfrm>
                <a:prstGeom prst="roundRect">
                  <a:avLst>
                    <a:gd name="adj" fmla="val 9188"/>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59" name="TextBox 58">
                  <a:extLst>
                    <a:ext uri="{FF2B5EF4-FFF2-40B4-BE49-F238E27FC236}">
                      <a16:creationId xmlns:a16="http://schemas.microsoft.com/office/drawing/2014/main" id="{C9DD2F9B-1485-6DC9-97F3-20F1B5E99735}"/>
                    </a:ext>
                  </a:extLst>
                </p:cNvPr>
                <p:cNvSpPr txBox="1"/>
                <p:nvPr/>
              </p:nvSpPr>
              <p:spPr>
                <a:xfrm>
                  <a:off x="911285" y="4070869"/>
                  <a:ext cx="1772921" cy="215444"/>
                </a:xfrm>
                <a:prstGeom prst="rect">
                  <a:avLst/>
                </a:prstGeom>
                <a:noFill/>
              </p:spPr>
              <p:txBody>
                <a:bodyPr wrap="none" lIns="0" tIns="0" rIns="0" bIns="0" rtlCol="0" anchor="t">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감각</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을</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활용한 </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미적 인식</a:t>
                  </a:r>
                </a:p>
              </p:txBody>
            </p:sp>
          </p:grpSp>
          <p:grpSp>
            <p:nvGrpSpPr>
              <p:cNvPr id="27" name="그룹 26">
                <a:extLst>
                  <a:ext uri="{FF2B5EF4-FFF2-40B4-BE49-F238E27FC236}">
                    <a16:creationId xmlns:a16="http://schemas.microsoft.com/office/drawing/2014/main" id="{A5DE7532-3870-8C49-8C4B-D821CDF3C3BE}"/>
                  </a:ext>
                </a:extLst>
              </p:cNvPr>
              <p:cNvGrpSpPr/>
              <p:nvPr/>
            </p:nvGrpSpPr>
            <p:grpSpPr>
              <a:xfrm>
                <a:off x="544728" y="4577738"/>
                <a:ext cx="2506035" cy="647980"/>
                <a:chOff x="544728" y="4577738"/>
                <a:chExt cx="2506035" cy="647980"/>
              </a:xfrm>
            </p:grpSpPr>
            <p:sp>
              <p:nvSpPr>
                <p:cNvPr id="23" name="사각형: 둥근 모서리 22">
                  <a:extLst>
                    <a:ext uri="{FF2B5EF4-FFF2-40B4-BE49-F238E27FC236}">
                      <a16:creationId xmlns:a16="http://schemas.microsoft.com/office/drawing/2014/main" id="{77EE4EFD-55E6-7C3F-C08F-9C8B8424EED7}"/>
                    </a:ext>
                  </a:extLst>
                </p:cNvPr>
                <p:cNvSpPr/>
                <p:nvPr/>
              </p:nvSpPr>
              <p:spPr>
                <a:xfrm>
                  <a:off x="544728" y="4577738"/>
                  <a:ext cx="2506035" cy="647980"/>
                </a:xfrm>
                <a:prstGeom prst="roundRect">
                  <a:avLst>
                    <a:gd name="adj" fmla="val 9188"/>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57" name="TextBox 56">
                  <a:extLst>
                    <a:ext uri="{FF2B5EF4-FFF2-40B4-BE49-F238E27FC236}">
                      <a16:creationId xmlns:a16="http://schemas.microsoft.com/office/drawing/2014/main" id="{6E3E25B9-ACC5-EE6A-7A80-965EB892EBDA}"/>
                    </a:ext>
                  </a:extLst>
                </p:cNvPr>
                <p:cNvSpPr txBox="1"/>
                <p:nvPr/>
              </p:nvSpPr>
              <p:spPr>
                <a:xfrm>
                  <a:off x="911285" y="4794006"/>
                  <a:ext cx="1772921" cy="215444"/>
                </a:xfrm>
                <a:prstGeom prst="rect">
                  <a:avLst/>
                </a:prstGeom>
                <a:noFill/>
              </p:spPr>
              <p:txBody>
                <a:bodyPr wrap="none" lIns="0" tIns="0" rIns="0" bIns="0" rtlCol="0" anchor="t">
                  <a:spAutoFit/>
                </a:bodyPr>
                <a:lstStyle/>
                <a:p>
                  <a:pPr algn="ct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시각 문화</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의 의미와 역할</a:t>
                  </a:r>
                </a:p>
              </p:txBody>
            </p:sp>
          </p:grpSp>
          <p:grpSp>
            <p:nvGrpSpPr>
              <p:cNvPr id="28" name="그룹 27">
                <a:extLst>
                  <a:ext uri="{FF2B5EF4-FFF2-40B4-BE49-F238E27FC236}">
                    <a16:creationId xmlns:a16="http://schemas.microsoft.com/office/drawing/2014/main" id="{5DAC6554-69A5-CC55-A257-11745002069F}"/>
                  </a:ext>
                </a:extLst>
              </p:cNvPr>
              <p:cNvGrpSpPr/>
              <p:nvPr/>
            </p:nvGrpSpPr>
            <p:grpSpPr>
              <a:xfrm>
                <a:off x="544728" y="5300875"/>
                <a:ext cx="2506035" cy="647980"/>
                <a:chOff x="544728" y="5300875"/>
                <a:chExt cx="2506035" cy="647980"/>
              </a:xfrm>
            </p:grpSpPr>
            <p:sp>
              <p:nvSpPr>
                <p:cNvPr id="24" name="사각형: 둥근 모서리 23">
                  <a:extLst>
                    <a:ext uri="{FF2B5EF4-FFF2-40B4-BE49-F238E27FC236}">
                      <a16:creationId xmlns:a16="http://schemas.microsoft.com/office/drawing/2014/main" id="{D7C3EB87-7AFF-8F14-CFA9-EC29155C07E0}"/>
                    </a:ext>
                  </a:extLst>
                </p:cNvPr>
                <p:cNvSpPr/>
                <p:nvPr/>
              </p:nvSpPr>
              <p:spPr>
                <a:xfrm>
                  <a:off x="544728" y="5300875"/>
                  <a:ext cx="2506035" cy="647980"/>
                </a:xfrm>
                <a:prstGeom prst="roundRect">
                  <a:avLst>
                    <a:gd name="adj" fmla="val 9188"/>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53" name="TextBox 52">
                  <a:extLst>
                    <a:ext uri="{FF2B5EF4-FFF2-40B4-BE49-F238E27FC236}">
                      <a16:creationId xmlns:a16="http://schemas.microsoft.com/office/drawing/2014/main" id="{B2F7FEC3-AB4F-EB60-727B-BF254847053D}"/>
                    </a:ext>
                  </a:extLst>
                </p:cNvPr>
                <p:cNvSpPr txBox="1"/>
                <p:nvPr/>
              </p:nvSpPr>
              <p:spPr>
                <a:xfrm>
                  <a:off x="1184596" y="5517143"/>
                  <a:ext cx="1226298" cy="215444"/>
                </a:xfrm>
                <a:prstGeom prst="rect">
                  <a:avLst/>
                </a:prstGeom>
                <a:noFill/>
              </p:spPr>
              <p:txBody>
                <a:bodyPr wrap="none" lIns="0" tIns="0" rIns="0" bIns="0" rtlCol="0" anchor="t">
                  <a:spAutoFit/>
                </a:bodyPr>
                <a:lstStyle/>
                <a:p>
                  <a:pPr algn="ct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삶과 미술의 관계</a:t>
                  </a:r>
                  <a:endPar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p:txBody>
            </p:sp>
          </p:grpSp>
        </p:grpSp>
        <p:grpSp>
          <p:nvGrpSpPr>
            <p:cNvPr id="120" name="그룹 119">
              <a:extLst>
                <a:ext uri="{FF2B5EF4-FFF2-40B4-BE49-F238E27FC236}">
                  <a16:creationId xmlns:a16="http://schemas.microsoft.com/office/drawing/2014/main" id="{2377877B-D5C7-C17F-2FEB-384D4092C26E}"/>
                </a:ext>
              </a:extLst>
            </p:cNvPr>
            <p:cNvGrpSpPr/>
            <p:nvPr/>
          </p:nvGrpSpPr>
          <p:grpSpPr>
            <a:xfrm>
              <a:off x="3245641" y="2406254"/>
              <a:ext cx="2652718" cy="3759596"/>
              <a:chOff x="471386" y="2259109"/>
              <a:chExt cx="2652718" cy="3759596"/>
            </a:xfrm>
          </p:grpSpPr>
          <p:sp>
            <p:nvSpPr>
              <p:cNvPr id="121" name="사각형: 둥근 모서리 120">
                <a:extLst>
                  <a:ext uri="{FF2B5EF4-FFF2-40B4-BE49-F238E27FC236}">
                    <a16:creationId xmlns:a16="http://schemas.microsoft.com/office/drawing/2014/main" id="{42160ECF-1D06-E684-6666-BB167ED798B5}"/>
                  </a:ext>
                </a:extLst>
              </p:cNvPr>
              <p:cNvSpPr/>
              <p:nvPr/>
            </p:nvSpPr>
            <p:spPr>
              <a:xfrm>
                <a:off x="476048" y="2259109"/>
                <a:ext cx="2643394" cy="809624"/>
              </a:xfrm>
              <a:prstGeom prst="roundRect">
                <a:avLst>
                  <a:gd name="adj" fmla="val 9188"/>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22" name="사각형: 둥근 모서리 121">
                <a:extLst>
                  <a:ext uri="{FF2B5EF4-FFF2-40B4-BE49-F238E27FC236}">
                    <a16:creationId xmlns:a16="http://schemas.microsoft.com/office/drawing/2014/main" id="{D5148578-58B6-96FF-148C-94E9B4EE297C}"/>
                  </a:ext>
                </a:extLst>
              </p:cNvPr>
              <p:cNvSpPr/>
              <p:nvPr/>
            </p:nvSpPr>
            <p:spPr>
              <a:xfrm>
                <a:off x="476048" y="2687078"/>
                <a:ext cx="2643394" cy="809624"/>
              </a:xfrm>
              <a:prstGeom prst="roundRect">
                <a:avLst>
                  <a:gd name="adj" fmla="val 9188"/>
                </a:avLst>
              </a:prstGeom>
              <a:solidFill>
                <a:schemeClr val="bg1"/>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23" name="사각형: 둥근 모서리 122">
                <a:extLst>
                  <a:ext uri="{FF2B5EF4-FFF2-40B4-BE49-F238E27FC236}">
                    <a16:creationId xmlns:a16="http://schemas.microsoft.com/office/drawing/2014/main" id="{CC7A0253-56B8-FE3F-4946-7D9CC9FA1BBA}"/>
                  </a:ext>
                </a:extLst>
              </p:cNvPr>
              <p:cNvSpPr/>
              <p:nvPr/>
            </p:nvSpPr>
            <p:spPr>
              <a:xfrm>
                <a:off x="471386" y="2747401"/>
                <a:ext cx="2652718" cy="3271304"/>
              </a:xfrm>
              <a:prstGeom prst="roundRect">
                <a:avLst>
                  <a:gd name="adj" fmla="val 4352"/>
                </a:avLst>
              </a:prstGeom>
              <a:solidFill>
                <a:schemeClr val="bg1"/>
              </a:solidFill>
              <a:ln w="22225" cap="rnd">
                <a:solidFill>
                  <a:srgbClr val="F58D53">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solidFill>
                    <a:srgbClr val="3275B9"/>
                  </a:solidFill>
                  <a:latin typeface="Kim jung chul Gothic Bold" panose="020B0803000000000000" pitchFamily="50" charset="-127"/>
                  <a:ea typeface="Kim jung chul Gothic Bold" panose="020B0803000000000000" pitchFamily="50" charset="-127"/>
                </a:endParaRPr>
              </a:p>
            </p:txBody>
          </p:sp>
          <p:sp>
            <p:nvSpPr>
              <p:cNvPr id="124" name="TextBox 123">
                <a:extLst>
                  <a:ext uri="{FF2B5EF4-FFF2-40B4-BE49-F238E27FC236}">
                    <a16:creationId xmlns:a16="http://schemas.microsoft.com/office/drawing/2014/main" id="{45C1E78D-0C7D-7FDC-E724-453395853864}"/>
                  </a:ext>
                </a:extLst>
              </p:cNvPr>
              <p:cNvSpPr txBox="1"/>
              <p:nvPr/>
            </p:nvSpPr>
            <p:spPr>
              <a:xfrm>
                <a:off x="607515" y="2932791"/>
                <a:ext cx="2380459" cy="789960"/>
              </a:xfrm>
              <a:prstGeom prst="rect">
                <a:avLst/>
              </a:prstGeom>
              <a:noFill/>
            </p:spPr>
            <p:txBody>
              <a:bodyPr wrap="none" lIns="0" tIns="0" rIns="0" bIns="0" rtlCol="0" anchor="ctr">
                <a:spAutoFit/>
              </a:bodyPr>
              <a:lstStyle>
                <a:defPPr>
                  <a:defRPr lang="ko-KR"/>
                </a:defPPr>
                <a:lvl1pPr algn="ctr">
                  <a:spcAft>
                    <a:spcPts val="200"/>
                  </a:spcAft>
                  <a:defRPr sz="13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sz="1600" dirty="0">
                    <a:solidFill>
                      <a:srgbClr val="F58D53"/>
                    </a:solidFill>
                  </a:rPr>
                  <a:t>지식 습득에 활용되는</a:t>
                </a:r>
                <a:endParaRPr lang="en-US" altLang="ko-KR" sz="1600" dirty="0">
                  <a:solidFill>
                    <a:srgbClr val="F58D53"/>
                  </a:solidFill>
                </a:endParaRPr>
              </a:p>
              <a:p>
                <a:r>
                  <a:rPr lang="ko-KR" altLang="en-US" sz="1600" dirty="0">
                    <a:solidFill>
                      <a:srgbClr val="F58D53"/>
                    </a:solidFill>
                  </a:rPr>
                  <a:t>사고 및 탐구 과정</a:t>
                </a:r>
                <a:r>
                  <a:rPr lang="en-US" altLang="ko-KR" sz="1600" dirty="0">
                    <a:solidFill>
                      <a:srgbClr val="F58D53"/>
                    </a:solidFill>
                  </a:rPr>
                  <a:t>, </a:t>
                </a:r>
                <a:r>
                  <a:rPr lang="ko-KR" altLang="en-US" sz="1600" dirty="0">
                    <a:solidFill>
                      <a:srgbClr val="F58D53"/>
                    </a:solidFill>
                  </a:rPr>
                  <a:t>미술 교과</a:t>
                </a:r>
                <a:endParaRPr lang="en-US" altLang="ko-KR" sz="1600" dirty="0">
                  <a:solidFill>
                    <a:srgbClr val="F58D53"/>
                  </a:solidFill>
                </a:endParaRPr>
              </a:p>
              <a:p>
                <a:r>
                  <a:rPr lang="ko-KR" altLang="en-US" sz="1600" dirty="0">
                    <a:solidFill>
                      <a:srgbClr val="F58D53"/>
                    </a:solidFill>
                  </a:rPr>
                  <a:t>고유의 절차적 지식</a:t>
                </a:r>
              </a:p>
            </p:txBody>
          </p:sp>
          <p:sp>
            <p:nvSpPr>
              <p:cNvPr id="125" name="TextBox 124">
                <a:extLst>
                  <a:ext uri="{FF2B5EF4-FFF2-40B4-BE49-F238E27FC236}">
                    <a16:creationId xmlns:a16="http://schemas.microsoft.com/office/drawing/2014/main" id="{F9113187-3D7F-0849-0CC7-D6767664FD3D}"/>
                  </a:ext>
                </a:extLst>
              </p:cNvPr>
              <p:cNvSpPr txBox="1"/>
              <p:nvPr/>
            </p:nvSpPr>
            <p:spPr>
              <a:xfrm>
                <a:off x="1290395" y="2322841"/>
                <a:ext cx="1014701" cy="307777"/>
              </a:xfrm>
              <a:prstGeom prst="rect">
                <a:avLst/>
              </a:prstGeom>
              <a:noFill/>
            </p:spPr>
            <p:txBody>
              <a:bodyPr wrap="none" lIns="0" tIns="0" rIns="0" bIns="0" rtlCol="0" anchor="ctr">
                <a:spAutoFit/>
              </a:bodyPr>
              <a:lstStyle/>
              <a:p>
                <a:pPr algn="ctr">
                  <a:spcAft>
                    <a:spcPts val="300"/>
                  </a:spcAft>
                </a:pP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과정</a:t>
                </a: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기능</a:t>
                </a:r>
              </a:p>
            </p:txBody>
          </p:sp>
          <p:grpSp>
            <p:nvGrpSpPr>
              <p:cNvPr id="126" name="그룹 125">
                <a:extLst>
                  <a:ext uri="{FF2B5EF4-FFF2-40B4-BE49-F238E27FC236}">
                    <a16:creationId xmlns:a16="http://schemas.microsoft.com/office/drawing/2014/main" id="{D1227547-4DB5-0BAB-E695-FBFC726059F0}"/>
                  </a:ext>
                </a:extLst>
              </p:cNvPr>
              <p:cNvGrpSpPr/>
              <p:nvPr/>
            </p:nvGrpSpPr>
            <p:grpSpPr>
              <a:xfrm>
                <a:off x="544728" y="3854601"/>
                <a:ext cx="2506035" cy="647980"/>
                <a:chOff x="544728" y="3854601"/>
                <a:chExt cx="2506035" cy="647980"/>
              </a:xfrm>
            </p:grpSpPr>
            <p:sp>
              <p:nvSpPr>
                <p:cNvPr id="134" name="사각형: 둥근 모서리 133">
                  <a:extLst>
                    <a:ext uri="{FF2B5EF4-FFF2-40B4-BE49-F238E27FC236}">
                      <a16:creationId xmlns:a16="http://schemas.microsoft.com/office/drawing/2014/main" id="{AB680F29-0B6C-7A6D-E7FE-03C35A54F510}"/>
                    </a:ext>
                  </a:extLst>
                </p:cNvPr>
                <p:cNvSpPr/>
                <p:nvPr/>
              </p:nvSpPr>
              <p:spPr>
                <a:xfrm>
                  <a:off x="544728" y="3854601"/>
                  <a:ext cx="2506035" cy="647980"/>
                </a:xfrm>
                <a:prstGeom prst="roundRect">
                  <a:avLst>
                    <a:gd name="adj" fmla="val 9188"/>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136" name="TextBox 135">
                  <a:extLst>
                    <a:ext uri="{FF2B5EF4-FFF2-40B4-BE49-F238E27FC236}">
                      <a16:creationId xmlns:a16="http://schemas.microsoft.com/office/drawing/2014/main" id="{8FDE4D8E-45C2-6BAF-130F-B5EECA6AB18B}"/>
                    </a:ext>
                  </a:extLst>
                </p:cNvPr>
                <p:cNvSpPr txBox="1"/>
                <p:nvPr/>
              </p:nvSpPr>
              <p:spPr>
                <a:xfrm>
                  <a:off x="694078" y="4070869"/>
                  <a:ext cx="2207336" cy="215444"/>
                </a:xfrm>
                <a:prstGeom prst="rect">
                  <a:avLst/>
                </a:prstGeom>
                <a:noFill/>
              </p:spPr>
              <p:txBody>
                <a:bodyPr wrap="none" lIns="0" tIns="0" rIns="0" bIns="0" rtlCol="0" anchor="t">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이미지를 비판적으로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해석하기</a:t>
                  </a:r>
                </a:p>
              </p:txBody>
            </p:sp>
          </p:grpSp>
          <p:grpSp>
            <p:nvGrpSpPr>
              <p:cNvPr id="127" name="그룹 126">
                <a:extLst>
                  <a:ext uri="{FF2B5EF4-FFF2-40B4-BE49-F238E27FC236}">
                    <a16:creationId xmlns:a16="http://schemas.microsoft.com/office/drawing/2014/main" id="{4BF3DABC-60B4-CD82-1924-8A3FCF7A0673}"/>
                  </a:ext>
                </a:extLst>
              </p:cNvPr>
              <p:cNvGrpSpPr/>
              <p:nvPr/>
            </p:nvGrpSpPr>
            <p:grpSpPr>
              <a:xfrm>
                <a:off x="544728" y="4577738"/>
                <a:ext cx="2506035" cy="647980"/>
                <a:chOff x="544728" y="4577738"/>
                <a:chExt cx="2506035" cy="647980"/>
              </a:xfrm>
            </p:grpSpPr>
            <p:sp>
              <p:nvSpPr>
                <p:cNvPr id="131" name="사각형: 둥근 모서리 130">
                  <a:extLst>
                    <a:ext uri="{FF2B5EF4-FFF2-40B4-BE49-F238E27FC236}">
                      <a16:creationId xmlns:a16="http://schemas.microsoft.com/office/drawing/2014/main" id="{B6C048F6-F247-D2A9-8B91-71A5CF8CECD6}"/>
                    </a:ext>
                  </a:extLst>
                </p:cNvPr>
                <p:cNvSpPr/>
                <p:nvPr/>
              </p:nvSpPr>
              <p:spPr>
                <a:xfrm>
                  <a:off x="544728" y="4577738"/>
                  <a:ext cx="2506035" cy="647980"/>
                </a:xfrm>
                <a:prstGeom prst="roundRect">
                  <a:avLst>
                    <a:gd name="adj" fmla="val 9188"/>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132" name="TextBox 131">
                  <a:extLst>
                    <a:ext uri="{FF2B5EF4-FFF2-40B4-BE49-F238E27FC236}">
                      <a16:creationId xmlns:a16="http://schemas.microsoft.com/office/drawing/2014/main" id="{8E830658-7419-74E0-33BB-C8113F901234}"/>
                    </a:ext>
                  </a:extLst>
                </p:cNvPr>
                <p:cNvSpPr txBox="1"/>
                <p:nvPr/>
              </p:nvSpPr>
              <p:spPr>
                <a:xfrm>
                  <a:off x="794266" y="4794006"/>
                  <a:ext cx="2006960" cy="215444"/>
                </a:xfrm>
                <a:prstGeom prst="rect">
                  <a:avLst/>
                </a:prstGeom>
                <a:noFill/>
              </p:spPr>
              <p:txBody>
                <a:bodyPr wrap="none" lIns="0" tIns="0" rIns="0" bIns="0" rtlCol="0" anchor="t">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이미지를 활용하여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소통하기</a:t>
                  </a:r>
                </a:p>
              </p:txBody>
            </p:sp>
          </p:grpSp>
          <p:grpSp>
            <p:nvGrpSpPr>
              <p:cNvPr id="128" name="그룹 127">
                <a:extLst>
                  <a:ext uri="{FF2B5EF4-FFF2-40B4-BE49-F238E27FC236}">
                    <a16:creationId xmlns:a16="http://schemas.microsoft.com/office/drawing/2014/main" id="{C0A47C8C-C089-F944-2217-CBCB1E71A771}"/>
                  </a:ext>
                </a:extLst>
              </p:cNvPr>
              <p:cNvGrpSpPr/>
              <p:nvPr/>
            </p:nvGrpSpPr>
            <p:grpSpPr>
              <a:xfrm>
                <a:off x="544728" y="5300875"/>
                <a:ext cx="2506035" cy="647980"/>
                <a:chOff x="544728" y="5300875"/>
                <a:chExt cx="2506035" cy="647980"/>
              </a:xfrm>
            </p:grpSpPr>
            <p:sp>
              <p:nvSpPr>
                <p:cNvPr id="129" name="사각형: 둥근 모서리 128">
                  <a:extLst>
                    <a:ext uri="{FF2B5EF4-FFF2-40B4-BE49-F238E27FC236}">
                      <a16:creationId xmlns:a16="http://schemas.microsoft.com/office/drawing/2014/main" id="{E3F1ED31-66CC-B249-5D09-B857F2AADE3D}"/>
                    </a:ext>
                  </a:extLst>
                </p:cNvPr>
                <p:cNvSpPr/>
                <p:nvPr/>
              </p:nvSpPr>
              <p:spPr>
                <a:xfrm>
                  <a:off x="544728" y="5300875"/>
                  <a:ext cx="2506035" cy="647980"/>
                </a:xfrm>
                <a:prstGeom prst="roundRect">
                  <a:avLst>
                    <a:gd name="adj" fmla="val 9188"/>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130" name="TextBox 129">
                  <a:extLst>
                    <a:ext uri="{FF2B5EF4-FFF2-40B4-BE49-F238E27FC236}">
                      <a16:creationId xmlns:a16="http://schemas.microsoft.com/office/drawing/2014/main" id="{FD7DD5C4-E622-ED3E-44F2-87A60836E437}"/>
                    </a:ext>
                  </a:extLst>
                </p:cNvPr>
                <p:cNvSpPr txBox="1"/>
                <p:nvPr/>
              </p:nvSpPr>
              <p:spPr>
                <a:xfrm>
                  <a:off x="742969" y="5517143"/>
                  <a:ext cx="2109553" cy="215444"/>
                </a:xfrm>
                <a:prstGeom prst="rect">
                  <a:avLst/>
                </a:prstGeom>
                <a:noFill/>
              </p:spPr>
              <p:txBody>
                <a:bodyPr wrap="none" lIns="0" tIns="0" rIns="0" bIns="0" rtlCol="0" anchor="t">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미술과 다양한 분야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연결하기 </a:t>
                  </a:r>
                </a:p>
              </p:txBody>
            </p:sp>
          </p:grpSp>
        </p:grpSp>
        <p:grpSp>
          <p:nvGrpSpPr>
            <p:cNvPr id="163" name="그룹 162">
              <a:extLst>
                <a:ext uri="{FF2B5EF4-FFF2-40B4-BE49-F238E27FC236}">
                  <a16:creationId xmlns:a16="http://schemas.microsoft.com/office/drawing/2014/main" id="{0D9E85C5-8610-335B-A6C8-2F0EEB39C73A}"/>
                </a:ext>
              </a:extLst>
            </p:cNvPr>
            <p:cNvGrpSpPr/>
            <p:nvPr/>
          </p:nvGrpSpPr>
          <p:grpSpPr>
            <a:xfrm>
              <a:off x="6024091" y="2406254"/>
              <a:ext cx="2652718" cy="3759596"/>
              <a:chOff x="6024091" y="2406254"/>
              <a:chExt cx="2652718" cy="3759596"/>
            </a:xfrm>
          </p:grpSpPr>
          <p:sp>
            <p:nvSpPr>
              <p:cNvPr id="138" name="사각형: 둥근 모서리 137">
                <a:extLst>
                  <a:ext uri="{FF2B5EF4-FFF2-40B4-BE49-F238E27FC236}">
                    <a16:creationId xmlns:a16="http://schemas.microsoft.com/office/drawing/2014/main" id="{7D26B6D0-7A48-C68B-6554-0313499A0BC9}"/>
                  </a:ext>
                </a:extLst>
              </p:cNvPr>
              <p:cNvSpPr/>
              <p:nvPr/>
            </p:nvSpPr>
            <p:spPr>
              <a:xfrm>
                <a:off x="6028753" y="2406254"/>
                <a:ext cx="2643394" cy="809624"/>
              </a:xfrm>
              <a:prstGeom prst="roundRect">
                <a:avLst>
                  <a:gd name="adj" fmla="val 9188"/>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39" name="사각형: 둥근 모서리 138">
                <a:extLst>
                  <a:ext uri="{FF2B5EF4-FFF2-40B4-BE49-F238E27FC236}">
                    <a16:creationId xmlns:a16="http://schemas.microsoft.com/office/drawing/2014/main" id="{0F3EFDB2-BCC3-F501-B0A4-63657E4D1F0F}"/>
                  </a:ext>
                </a:extLst>
              </p:cNvPr>
              <p:cNvSpPr/>
              <p:nvPr/>
            </p:nvSpPr>
            <p:spPr>
              <a:xfrm>
                <a:off x="6028753" y="2834223"/>
                <a:ext cx="2643394" cy="809624"/>
              </a:xfrm>
              <a:prstGeom prst="roundRect">
                <a:avLst>
                  <a:gd name="adj" fmla="val 9188"/>
                </a:avLst>
              </a:prstGeom>
              <a:solidFill>
                <a:schemeClr val="bg1"/>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40" name="사각형: 둥근 모서리 139">
                <a:extLst>
                  <a:ext uri="{FF2B5EF4-FFF2-40B4-BE49-F238E27FC236}">
                    <a16:creationId xmlns:a16="http://schemas.microsoft.com/office/drawing/2014/main" id="{8CC74ADD-0F6D-C044-78A2-84FE83E8BC3F}"/>
                  </a:ext>
                </a:extLst>
              </p:cNvPr>
              <p:cNvSpPr/>
              <p:nvPr/>
            </p:nvSpPr>
            <p:spPr>
              <a:xfrm>
                <a:off x="6024091" y="2894546"/>
                <a:ext cx="2652718" cy="3271304"/>
              </a:xfrm>
              <a:prstGeom prst="roundRect">
                <a:avLst>
                  <a:gd name="adj" fmla="val 4352"/>
                </a:avLst>
              </a:prstGeom>
              <a:solidFill>
                <a:schemeClr val="bg1"/>
              </a:solidFill>
              <a:ln w="22225" cap="rnd">
                <a:solidFill>
                  <a:srgbClr val="55BD3D">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solidFill>
                    <a:srgbClr val="3275B9"/>
                  </a:solidFill>
                  <a:latin typeface="Kim jung chul Gothic Bold" panose="020B0803000000000000" pitchFamily="50" charset="-127"/>
                  <a:ea typeface="Kim jung chul Gothic Bold" panose="020B0803000000000000" pitchFamily="50" charset="-127"/>
                </a:endParaRPr>
              </a:p>
            </p:txBody>
          </p:sp>
          <p:sp>
            <p:nvSpPr>
              <p:cNvPr id="141" name="TextBox 140">
                <a:extLst>
                  <a:ext uri="{FF2B5EF4-FFF2-40B4-BE49-F238E27FC236}">
                    <a16:creationId xmlns:a16="http://schemas.microsoft.com/office/drawing/2014/main" id="{093E8F59-8453-6725-86AD-CBFE6011DC92}"/>
                  </a:ext>
                </a:extLst>
              </p:cNvPr>
              <p:cNvSpPr txBox="1"/>
              <p:nvPr/>
            </p:nvSpPr>
            <p:spPr>
              <a:xfrm>
                <a:off x="6402274" y="3079936"/>
                <a:ext cx="1896352" cy="789960"/>
              </a:xfrm>
              <a:prstGeom prst="rect">
                <a:avLst/>
              </a:prstGeom>
              <a:noFill/>
            </p:spPr>
            <p:txBody>
              <a:bodyPr wrap="none" lIns="0" tIns="0" rIns="0" bIns="0" rtlCol="0" anchor="ctr">
                <a:spAutoFit/>
              </a:bodyPr>
              <a:lstStyle>
                <a:defPPr>
                  <a:defRPr lang="ko-KR"/>
                </a:defPPr>
                <a:lvl1pPr algn="ctr">
                  <a:spcAft>
                    <a:spcPts val="200"/>
                  </a:spcAft>
                  <a:defRPr sz="13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sz="1600" dirty="0">
                    <a:solidFill>
                      <a:srgbClr val="55BD3D"/>
                    </a:solidFill>
                  </a:rPr>
                  <a:t>교과 활동을 통해</a:t>
                </a:r>
                <a:endParaRPr lang="en-US" altLang="ko-KR" sz="1600" dirty="0">
                  <a:solidFill>
                    <a:srgbClr val="55BD3D"/>
                  </a:solidFill>
                </a:endParaRPr>
              </a:p>
              <a:p>
                <a:r>
                  <a:rPr lang="ko-KR" altLang="en-US" sz="1600" dirty="0">
                    <a:solidFill>
                      <a:srgbClr val="55BD3D"/>
                    </a:solidFill>
                  </a:rPr>
                  <a:t>기를 수 있는 의미 있고</a:t>
                </a:r>
                <a:endParaRPr lang="en-US" altLang="ko-KR" sz="1600" dirty="0">
                  <a:solidFill>
                    <a:srgbClr val="55BD3D"/>
                  </a:solidFill>
                </a:endParaRPr>
              </a:p>
              <a:p>
                <a:r>
                  <a:rPr lang="ko-KR" altLang="en-US" sz="1600" dirty="0">
                    <a:solidFill>
                      <a:srgbClr val="55BD3D"/>
                    </a:solidFill>
                  </a:rPr>
                  <a:t>바람직한 가치 및 태도</a:t>
                </a:r>
              </a:p>
            </p:txBody>
          </p:sp>
          <p:sp>
            <p:nvSpPr>
              <p:cNvPr id="142" name="TextBox 141">
                <a:extLst>
                  <a:ext uri="{FF2B5EF4-FFF2-40B4-BE49-F238E27FC236}">
                    <a16:creationId xmlns:a16="http://schemas.microsoft.com/office/drawing/2014/main" id="{A5FB7B10-EA3A-9B33-30C9-C1CF4344A7F9}"/>
                  </a:ext>
                </a:extLst>
              </p:cNvPr>
              <p:cNvSpPr txBox="1"/>
              <p:nvPr/>
            </p:nvSpPr>
            <p:spPr>
              <a:xfrm>
                <a:off x="6843100" y="2469986"/>
                <a:ext cx="1014701" cy="307777"/>
              </a:xfrm>
              <a:prstGeom prst="rect">
                <a:avLst/>
              </a:prstGeom>
              <a:noFill/>
            </p:spPr>
            <p:txBody>
              <a:bodyPr wrap="none" lIns="0" tIns="0" rIns="0" bIns="0" rtlCol="0" anchor="ctr">
                <a:spAutoFit/>
              </a:bodyPr>
              <a:lstStyle/>
              <a:p>
                <a:pPr algn="ctr">
                  <a:spcAft>
                    <a:spcPts val="300"/>
                  </a:spcAft>
                </a:pP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가치</a:t>
                </a: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태도</a:t>
                </a:r>
              </a:p>
            </p:txBody>
          </p:sp>
          <p:grpSp>
            <p:nvGrpSpPr>
              <p:cNvPr id="162" name="그룹 161">
                <a:extLst>
                  <a:ext uri="{FF2B5EF4-FFF2-40B4-BE49-F238E27FC236}">
                    <a16:creationId xmlns:a16="http://schemas.microsoft.com/office/drawing/2014/main" id="{B0086D18-D0A9-4153-471C-26EE2CFD871A}"/>
                  </a:ext>
                </a:extLst>
              </p:cNvPr>
              <p:cNvGrpSpPr/>
              <p:nvPr/>
            </p:nvGrpSpPr>
            <p:grpSpPr>
              <a:xfrm>
                <a:off x="6097433" y="4001746"/>
                <a:ext cx="2506035" cy="2094254"/>
                <a:chOff x="6097433" y="4001746"/>
                <a:chExt cx="2506035" cy="2062724"/>
              </a:xfrm>
            </p:grpSpPr>
            <p:grpSp>
              <p:nvGrpSpPr>
                <p:cNvPr id="143" name="그룹 142">
                  <a:extLst>
                    <a:ext uri="{FF2B5EF4-FFF2-40B4-BE49-F238E27FC236}">
                      <a16:creationId xmlns:a16="http://schemas.microsoft.com/office/drawing/2014/main" id="{62C0A4B1-13CF-4C58-D36C-8D5C4AD8AC0F}"/>
                    </a:ext>
                  </a:extLst>
                </p:cNvPr>
                <p:cNvGrpSpPr/>
                <p:nvPr/>
              </p:nvGrpSpPr>
              <p:grpSpPr>
                <a:xfrm>
                  <a:off x="6097433" y="4001746"/>
                  <a:ext cx="2506035" cy="989729"/>
                  <a:chOff x="544728" y="3854601"/>
                  <a:chExt cx="2506035" cy="647980"/>
                </a:xfrm>
              </p:grpSpPr>
              <p:sp>
                <p:nvSpPr>
                  <p:cNvPr id="158" name="사각형: 둥근 모서리 157">
                    <a:extLst>
                      <a:ext uri="{FF2B5EF4-FFF2-40B4-BE49-F238E27FC236}">
                        <a16:creationId xmlns:a16="http://schemas.microsoft.com/office/drawing/2014/main" id="{6296DD94-9798-A94B-7BA3-8090B6CF41CA}"/>
                      </a:ext>
                    </a:extLst>
                  </p:cNvPr>
                  <p:cNvSpPr/>
                  <p:nvPr/>
                </p:nvSpPr>
                <p:spPr>
                  <a:xfrm>
                    <a:off x="544728" y="3854601"/>
                    <a:ext cx="2506035" cy="647980"/>
                  </a:xfrm>
                  <a:prstGeom prst="roundRect">
                    <a:avLst>
                      <a:gd name="adj" fmla="val 9188"/>
                    </a:avLst>
                  </a:prstGeom>
                  <a:solidFill>
                    <a:srgbClr val="81BA56">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endParaRPr>
                  </a:p>
                </p:txBody>
              </p:sp>
              <p:sp>
                <p:nvSpPr>
                  <p:cNvPr id="159" name="TextBox 158">
                    <a:extLst>
                      <a:ext uri="{FF2B5EF4-FFF2-40B4-BE49-F238E27FC236}">
                        <a16:creationId xmlns:a16="http://schemas.microsoft.com/office/drawing/2014/main" id="{169F178E-495A-5AFE-E9AD-4DDCC11BD7E1}"/>
                      </a:ext>
                    </a:extLst>
                  </p:cNvPr>
                  <p:cNvSpPr txBox="1"/>
                  <p:nvPr/>
                </p:nvSpPr>
                <p:spPr>
                  <a:xfrm>
                    <a:off x="843157" y="4108065"/>
                    <a:ext cx="1909176" cy="141052"/>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자신과 환경에 대한 </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감수성</a:t>
                    </a:r>
                  </a:p>
                </p:txBody>
              </p:sp>
            </p:grpSp>
            <p:grpSp>
              <p:nvGrpSpPr>
                <p:cNvPr id="144" name="그룹 143">
                  <a:extLst>
                    <a:ext uri="{FF2B5EF4-FFF2-40B4-BE49-F238E27FC236}">
                      <a16:creationId xmlns:a16="http://schemas.microsoft.com/office/drawing/2014/main" id="{6D989444-2DAE-536F-97AF-8461FA7BF8AE}"/>
                    </a:ext>
                  </a:extLst>
                </p:cNvPr>
                <p:cNvGrpSpPr/>
                <p:nvPr/>
              </p:nvGrpSpPr>
              <p:grpSpPr>
                <a:xfrm>
                  <a:off x="6097433" y="5074741"/>
                  <a:ext cx="2506035" cy="989729"/>
                  <a:chOff x="544728" y="4577738"/>
                  <a:chExt cx="2506035" cy="647980"/>
                </a:xfrm>
              </p:grpSpPr>
              <p:sp>
                <p:nvSpPr>
                  <p:cNvPr id="156" name="사각형: 둥근 모서리 155">
                    <a:extLst>
                      <a:ext uri="{FF2B5EF4-FFF2-40B4-BE49-F238E27FC236}">
                        <a16:creationId xmlns:a16="http://schemas.microsoft.com/office/drawing/2014/main" id="{A00AB57C-427B-26CF-0DB3-03992D0B0265}"/>
                      </a:ext>
                    </a:extLst>
                  </p:cNvPr>
                  <p:cNvSpPr/>
                  <p:nvPr/>
                </p:nvSpPr>
                <p:spPr>
                  <a:xfrm>
                    <a:off x="544728" y="4577738"/>
                    <a:ext cx="2506035" cy="647980"/>
                  </a:xfrm>
                  <a:prstGeom prst="roundRect">
                    <a:avLst>
                      <a:gd name="adj" fmla="val 9188"/>
                    </a:avLst>
                  </a:prstGeom>
                  <a:solidFill>
                    <a:srgbClr val="81BA56">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endParaRPr>
                  </a:p>
                </p:txBody>
              </p:sp>
              <p:sp>
                <p:nvSpPr>
                  <p:cNvPr id="157" name="TextBox 156">
                    <a:extLst>
                      <a:ext uri="{FF2B5EF4-FFF2-40B4-BE49-F238E27FC236}">
                        <a16:creationId xmlns:a16="http://schemas.microsoft.com/office/drawing/2014/main" id="{933992E2-0032-70AE-D73F-D3A5BE5AFAAD}"/>
                      </a:ext>
                    </a:extLst>
                  </p:cNvPr>
                  <p:cNvSpPr txBox="1"/>
                  <p:nvPr/>
                </p:nvSpPr>
                <p:spPr>
                  <a:xfrm>
                    <a:off x="892049" y="4831202"/>
                    <a:ext cx="1811393" cy="141052"/>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문화 존중</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과</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참여 </a:t>
                    </a:r>
                  </a:p>
                </p:txBody>
              </p:sp>
            </p:grpSp>
          </p:grpSp>
        </p:grpSp>
      </p:grpSp>
    </p:spTree>
    <p:extLst>
      <p:ext uri="{BB962C8B-B14F-4D97-AF65-F5344CB8AC3E}">
        <p14:creationId xmlns:p14="http://schemas.microsoft.com/office/powerpoint/2010/main" val="172302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자유형: 도형 39">
            <a:extLst>
              <a:ext uri="{FF2B5EF4-FFF2-40B4-BE49-F238E27FC236}">
                <a16:creationId xmlns:a16="http://schemas.microsoft.com/office/drawing/2014/main" id="{018CC101-4C92-03F4-E1CB-326D0D783EC4}"/>
              </a:ext>
            </a:extLst>
          </p:cNvPr>
          <p:cNvSpPr/>
          <p:nvPr/>
        </p:nvSpPr>
        <p:spPr>
          <a:xfrm rot="16200000">
            <a:off x="3459934" y="3845874"/>
            <a:ext cx="1352578" cy="634722"/>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endParaRPr>
          </a:p>
        </p:txBody>
      </p:sp>
      <p:grpSp>
        <p:nvGrpSpPr>
          <p:cNvPr id="10" name="그룹 9">
            <a:extLst>
              <a:ext uri="{FF2B5EF4-FFF2-40B4-BE49-F238E27FC236}">
                <a16:creationId xmlns:a16="http://schemas.microsoft.com/office/drawing/2014/main" id="{D06459C1-3F23-5F10-7CF4-4FE8F89C171B}"/>
              </a:ext>
            </a:extLst>
          </p:cNvPr>
          <p:cNvGrpSpPr/>
          <p:nvPr/>
        </p:nvGrpSpPr>
        <p:grpSpPr>
          <a:xfrm>
            <a:off x="1301610" y="325438"/>
            <a:ext cx="3088987" cy="630793"/>
            <a:chOff x="1301610" y="279718"/>
            <a:chExt cx="3088987" cy="630793"/>
          </a:xfrm>
        </p:grpSpPr>
        <p:grpSp>
          <p:nvGrpSpPr>
            <p:cNvPr id="11" name="그룹 10">
              <a:extLst>
                <a:ext uri="{FF2B5EF4-FFF2-40B4-BE49-F238E27FC236}">
                  <a16:creationId xmlns:a16="http://schemas.microsoft.com/office/drawing/2014/main" id="{6349942B-3514-B4B9-3170-315A77BAFA25}"/>
                </a:ext>
              </a:extLst>
            </p:cNvPr>
            <p:cNvGrpSpPr/>
            <p:nvPr/>
          </p:nvGrpSpPr>
          <p:grpSpPr>
            <a:xfrm>
              <a:off x="1311617" y="279718"/>
              <a:ext cx="1777841" cy="200151"/>
              <a:chOff x="1136519" y="175286"/>
              <a:chExt cx="1777841" cy="200151"/>
            </a:xfrm>
          </p:grpSpPr>
          <p:grpSp>
            <p:nvGrpSpPr>
              <p:cNvPr id="17" name="그룹 16">
                <a:extLst>
                  <a:ext uri="{FF2B5EF4-FFF2-40B4-BE49-F238E27FC236}">
                    <a16:creationId xmlns:a16="http://schemas.microsoft.com/office/drawing/2014/main" id="{8FD6545F-74AC-DD8A-E40D-7403313ADAAE}"/>
                  </a:ext>
                </a:extLst>
              </p:cNvPr>
              <p:cNvGrpSpPr/>
              <p:nvPr/>
            </p:nvGrpSpPr>
            <p:grpSpPr>
              <a:xfrm>
                <a:off x="1136519" y="175286"/>
                <a:ext cx="200152" cy="200151"/>
                <a:chOff x="1136519" y="175286"/>
                <a:chExt cx="200152" cy="200151"/>
              </a:xfrm>
            </p:grpSpPr>
            <p:sp>
              <p:nvSpPr>
                <p:cNvPr id="28" name="사각형: 둥근 모서리 27">
                  <a:extLst>
                    <a:ext uri="{FF2B5EF4-FFF2-40B4-BE49-F238E27FC236}">
                      <a16:creationId xmlns:a16="http://schemas.microsoft.com/office/drawing/2014/main" id="{AFC91548-2237-D10E-67DD-63E136A803B4}"/>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1" name="TextBox 40">
                  <a:extLst>
                    <a:ext uri="{FF2B5EF4-FFF2-40B4-BE49-F238E27FC236}">
                      <a16:creationId xmlns:a16="http://schemas.microsoft.com/office/drawing/2014/main" id="{90DBECC1-FAC5-7D8E-993A-BC2C61833126}"/>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7" name="TextBox 26">
                <a:extLst>
                  <a:ext uri="{FF2B5EF4-FFF2-40B4-BE49-F238E27FC236}">
                    <a16:creationId xmlns:a16="http://schemas.microsoft.com/office/drawing/2014/main" id="{6111115C-CD25-1455-0FD9-AC24FBEE7A32}"/>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13" name="TextBox 12">
              <a:extLst>
                <a:ext uri="{FF2B5EF4-FFF2-40B4-BE49-F238E27FC236}">
                  <a16:creationId xmlns:a16="http://schemas.microsoft.com/office/drawing/2014/main" id="{C3B1DF77-B0E1-EBB5-5BFC-D2BA512D71FC}"/>
                </a:ext>
              </a:extLst>
            </p:cNvPr>
            <p:cNvSpPr txBox="1"/>
            <p:nvPr/>
          </p:nvSpPr>
          <p:spPr>
            <a:xfrm>
              <a:off x="1301610" y="510401"/>
              <a:ext cx="3088987"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미적 체험 영역 </a:t>
              </a:r>
            </a:p>
          </p:txBody>
        </p:sp>
      </p:grpSp>
      <p:sp>
        <p:nvSpPr>
          <p:cNvPr id="42" name="TextBox 41">
            <a:extLst>
              <a:ext uri="{FF2B5EF4-FFF2-40B4-BE49-F238E27FC236}">
                <a16:creationId xmlns:a16="http://schemas.microsoft.com/office/drawing/2014/main" id="{5CFC0DB4-F855-13E9-15BE-288EE988E132}"/>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44" name="TextBox 43">
            <a:extLst>
              <a:ext uri="{FF2B5EF4-FFF2-40B4-BE49-F238E27FC236}">
                <a16:creationId xmlns:a16="http://schemas.microsoft.com/office/drawing/2014/main" id="{45D66FDD-E39A-099E-137C-2663D4A04627}"/>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34" name="그룹 133">
            <a:extLst>
              <a:ext uri="{FF2B5EF4-FFF2-40B4-BE49-F238E27FC236}">
                <a16:creationId xmlns:a16="http://schemas.microsoft.com/office/drawing/2014/main" id="{40A3868A-00D0-0CA3-0329-9B425F2E6BE3}"/>
              </a:ext>
            </a:extLst>
          </p:cNvPr>
          <p:cNvGrpSpPr/>
          <p:nvPr/>
        </p:nvGrpSpPr>
        <p:grpSpPr>
          <a:xfrm>
            <a:off x="473856" y="2160620"/>
            <a:ext cx="3371860" cy="4005230"/>
            <a:chOff x="473856" y="2160620"/>
            <a:chExt cx="3371860" cy="4005230"/>
          </a:xfrm>
        </p:grpSpPr>
        <p:grpSp>
          <p:nvGrpSpPr>
            <p:cNvPr id="72" name="그룹 71">
              <a:extLst>
                <a:ext uri="{FF2B5EF4-FFF2-40B4-BE49-F238E27FC236}">
                  <a16:creationId xmlns:a16="http://schemas.microsoft.com/office/drawing/2014/main" id="{CF42A207-FC18-640D-6FBD-F42867FBBA32}"/>
                </a:ext>
              </a:extLst>
            </p:cNvPr>
            <p:cNvGrpSpPr/>
            <p:nvPr/>
          </p:nvGrpSpPr>
          <p:grpSpPr>
            <a:xfrm>
              <a:off x="1057577" y="2160620"/>
              <a:ext cx="2204418" cy="621609"/>
              <a:chOff x="1057577" y="2160620"/>
              <a:chExt cx="2204418" cy="621609"/>
            </a:xfrm>
          </p:grpSpPr>
          <p:grpSp>
            <p:nvGrpSpPr>
              <p:cNvPr id="71" name="그룹 70">
                <a:extLst>
                  <a:ext uri="{FF2B5EF4-FFF2-40B4-BE49-F238E27FC236}">
                    <a16:creationId xmlns:a16="http://schemas.microsoft.com/office/drawing/2014/main" id="{CA6EC057-96D0-3266-FFCC-57CE458B1A5C}"/>
                  </a:ext>
                </a:extLst>
              </p:cNvPr>
              <p:cNvGrpSpPr/>
              <p:nvPr/>
            </p:nvGrpSpPr>
            <p:grpSpPr>
              <a:xfrm>
                <a:off x="1194501" y="2160620"/>
                <a:ext cx="1930570" cy="384220"/>
                <a:chOff x="1194501" y="2160620"/>
                <a:chExt cx="1930570" cy="384220"/>
              </a:xfrm>
            </p:grpSpPr>
            <p:grpSp>
              <p:nvGrpSpPr>
                <p:cNvPr id="70" name="그룹 69">
                  <a:extLst>
                    <a:ext uri="{FF2B5EF4-FFF2-40B4-BE49-F238E27FC236}">
                      <a16:creationId xmlns:a16="http://schemas.microsoft.com/office/drawing/2014/main" id="{C79B8548-F372-678F-4ED5-869A0DF146C0}"/>
                    </a:ext>
                  </a:extLst>
                </p:cNvPr>
                <p:cNvGrpSpPr/>
                <p:nvPr/>
              </p:nvGrpSpPr>
              <p:grpSpPr>
                <a:xfrm>
                  <a:off x="1194501" y="2160620"/>
                  <a:ext cx="1930570" cy="384220"/>
                  <a:chOff x="1194501" y="2160620"/>
                  <a:chExt cx="1930570" cy="384220"/>
                </a:xfrm>
              </p:grpSpPr>
              <p:sp>
                <p:nvSpPr>
                  <p:cNvPr id="12" name="자유형 31">
                    <a:extLst>
                      <a:ext uri="{FF2B5EF4-FFF2-40B4-BE49-F238E27FC236}">
                        <a16:creationId xmlns:a16="http://schemas.microsoft.com/office/drawing/2014/main" id="{A9FAD5B3-0084-B0FC-BB63-8E1321BAFA27}"/>
                      </a:ext>
                    </a:extLst>
                  </p:cNvPr>
                  <p:cNvSpPr/>
                  <p:nvPr/>
                </p:nvSpPr>
                <p:spPr>
                  <a:xfrm flipH="1">
                    <a:off x="1696529" y="2160620"/>
                    <a:ext cx="1428542" cy="3842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chemeClr val="bg1">
                      <a:lumMod val="6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5400" dirty="0"/>
                  </a:p>
                </p:txBody>
              </p:sp>
              <p:sp>
                <p:nvSpPr>
                  <p:cNvPr id="14" name="자유형 31">
                    <a:extLst>
                      <a:ext uri="{FF2B5EF4-FFF2-40B4-BE49-F238E27FC236}">
                        <a16:creationId xmlns:a16="http://schemas.microsoft.com/office/drawing/2014/main" id="{B1F9142A-9F24-1E67-BE12-0BD9696E5FE6}"/>
                      </a:ext>
                    </a:extLst>
                  </p:cNvPr>
                  <p:cNvSpPr/>
                  <p:nvPr/>
                </p:nvSpPr>
                <p:spPr>
                  <a:xfrm>
                    <a:off x="1194501" y="2160620"/>
                    <a:ext cx="1428542" cy="3842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chemeClr val="bg1">
                      <a:lumMod val="6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5400" dirty="0"/>
                  </a:p>
                </p:txBody>
              </p:sp>
            </p:grpSp>
            <p:sp>
              <p:nvSpPr>
                <p:cNvPr id="15" name="TextBox 14">
                  <a:extLst>
                    <a:ext uri="{FF2B5EF4-FFF2-40B4-BE49-F238E27FC236}">
                      <a16:creationId xmlns:a16="http://schemas.microsoft.com/office/drawing/2014/main" id="{7C98FCAF-1DC4-1E7D-752F-AE472C0910AB}"/>
                    </a:ext>
                  </a:extLst>
                </p:cNvPr>
                <p:cNvSpPr txBox="1"/>
                <p:nvPr/>
              </p:nvSpPr>
              <p:spPr>
                <a:xfrm>
                  <a:off x="1863231" y="2194912"/>
                  <a:ext cx="593110" cy="307778"/>
                </a:xfrm>
                <a:prstGeom prst="rect">
                  <a:avLst/>
                </a:prstGeom>
                <a:noFill/>
              </p:spPr>
              <p:txBody>
                <a:bodyPr wrap="none" lIns="0" tIns="0" rIns="0" bIns="0" rtlCol="0" anchor="ctr">
                  <a:spAutoFit/>
                </a:bodyPr>
                <a:lstStyle/>
                <a:p>
                  <a:pPr algn="ct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2015</a:t>
                  </a:r>
                  <a:endParaRPr lang="ko-KR" altLang="en-US" sz="2000" dirty="0">
                    <a:ln>
                      <a:solidFill>
                        <a:schemeClr val="bg1">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pic>
            <p:nvPicPr>
              <p:cNvPr id="16" name="그림 51" descr="004.png">
                <a:extLst>
                  <a:ext uri="{FF2B5EF4-FFF2-40B4-BE49-F238E27FC236}">
                    <a16:creationId xmlns:a16="http://schemas.microsoft.com/office/drawing/2014/main" id="{A80CAAC7-FA4A-B14D-D495-FF4D181C6F72}"/>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1926299" y="1446533"/>
                <a:ext cx="466974" cy="2204418"/>
              </a:xfrm>
              <a:prstGeom prst="rect">
                <a:avLst/>
              </a:prstGeom>
            </p:spPr>
          </p:pic>
        </p:grpSp>
        <p:sp>
          <p:nvSpPr>
            <p:cNvPr id="2" name="사각형: 둥근 위쪽 모서리 1">
              <a:extLst>
                <a:ext uri="{FF2B5EF4-FFF2-40B4-BE49-F238E27FC236}">
                  <a16:creationId xmlns:a16="http://schemas.microsoft.com/office/drawing/2014/main" id="{4E71C649-E53C-2D91-C46E-939B0F803D75}"/>
                </a:ext>
              </a:extLst>
            </p:cNvPr>
            <p:cNvSpPr/>
            <p:nvPr/>
          </p:nvSpPr>
          <p:spPr>
            <a:xfrm>
              <a:off x="473856" y="2528719"/>
              <a:ext cx="3371860" cy="485942"/>
            </a:xfrm>
            <a:prstGeom prst="round2SameRect">
              <a:avLst>
                <a:gd name="adj1" fmla="val 17908"/>
                <a:gd name="adj2" fmla="val 0"/>
              </a:avLst>
            </a:prstGeom>
            <a:solidFill>
              <a:schemeClr val="bg1">
                <a:lumMod val="6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24" name="TextBox 23">
              <a:extLst>
                <a:ext uri="{FF2B5EF4-FFF2-40B4-BE49-F238E27FC236}">
                  <a16:creationId xmlns:a16="http://schemas.microsoft.com/office/drawing/2014/main" id="{36E4C98B-76E1-4589-3EA0-833CBC248987}"/>
                </a:ext>
              </a:extLst>
            </p:cNvPr>
            <p:cNvSpPr txBox="1"/>
            <p:nvPr/>
          </p:nvSpPr>
          <p:spPr>
            <a:xfrm>
              <a:off x="1942147" y="2580069"/>
              <a:ext cx="435278" cy="289292"/>
            </a:xfrm>
            <a:prstGeom prst="rect">
              <a:avLst/>
            </a:prstGeom>
            <a:noFill/>
          </p:spPr>
          <p:txBody>
            <a:bodyPr wrap="none" lIns="0" tIns="0" rIns="0" bIns="0" rtlCol="0" anchor="t">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체험</a:t>
              </a:r>
            </a:p>
          </p:txBody>
        </p:sp>
        <p:sp>
          <p:nvSpPr>
            <p:cNvPr id="26" name="사각형: 둥근 위쪽 모서리 25">
              <a:extLst>
                <a:ext uri="{FF2B5EF4-FFF2-40B4-BE49-F238E27FC236}">
                  <a16:creationId xmlns:a16="http://schemas.microsoft.com/office/drawing/2014/main" id="{6370FB63-58FA-C0C8-6B0E-642862022368}"/>
                </a:ext>
              </a:extLst>
            </p:cNvPr>
            <p:cNvSpPr/>
            <p:nvPr/>
          </p:nvSpPr>
          <p:spPr>
            <a:xfrm>
              <a:off x="473856" y="2878796"/>
              <a:ext cx="3371860" cy="485942"/>
            </a:xfrm>
            <a:prstGeom prst="round2SameRect">
              <a:avLst>
                <a:gd name="adj1" fmla="val 22176"/>
                <a:gd name="adj2" fmla="val 0"/>
              </a:avLst>
            </a:prstGeom>
            <a:solidFill>
              <a:schemeClr val="bg1"/>
            </a:solidFill>
            <a:ln w="222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bg1">
                      <a:alpha val="0"/>
                    </a:schemeClr>
                  </a:solidFill>
                </a:ln>
                <a:solidFill>
                  <a:schemeClr val="tx1">
                    <a:lumMod val="85000"/>
                    <a:lumOff val="15000"/>
                  </a:schemeClr>
                </a:solidFill>
              </a:endParaRPr>
            </a:p>
          </p:txBody>
        </p:sp>
        <p:grpSp>
          <p:nvGrpSpPr>
            <p:cNvPr id="67" name="그룹 66">
              <a:extLst>
                <a:ext uri="{FF2B5EF4-FFF2-40B4-BE49-F238E27FC236}">
                  <a16:creationId xmlns:a16="http://schemas.microsoft.com/office/drawing/2014/main" id="{DBC0784B-F744-CFFB-6A42-84099FD3BBD0}"/>
                </a:ext>
              </a:extLst>
            </p:cNvPr>
            <p:cNvGrpSpPr/>
            <p:nvPr/>
          </p:nvGrpSpPr>
          <p:grpSpPr>
            <a:xfrm>
              <a:off x="501838" y="2936527"/>
              <a:ext cx="3315897" cy="3229323"/>
              <a:chOff x="525780" y="2904777"/>
              <a:chExt cx="3315897" cy="3229323"/>
            </a:xfrm>
          </p:grpSpPr>
          <p:sp>
            <p:nvSpPr>
              <p:cNvPr id="25" name="사각형: 둥근 모서리 24">
                <a:extLst>
                  <a:ext uri="{FF2B5EF4-FFF2-40B4-BE49-F238E27FC236}">
                    <a16:creationId xmlns:a16="http://schemas.microsoft.com/office/drawing/2014/main" id="{63682449-3C39-769D-455D-8DE48F050A07}"/>
                  </a:ext>
                </a:extLst>
              </p:cNvPr>
              <p:cNvSpPr/>
              <p:nvPr/>
            </p:nvSpPr>
            <p:spPr>
              <a:xfrm>
                <a:off x="525780" y="2904777"/>
                <a:ext cx="3315897" cy="3229323"/>
              </a:xfrm>
              <a:prstGeom prst="roundRect">
                <a:avLst>
                  <a:gd name="adj" fmla="val 2899"/>
                </a:avLst>
              </a:prstGeom>
              <a:solidFill>
                <a:schemeClr val="bg1"/>
              </a:solid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b="1" dirty="0">
                  <a:latin typeface="Kim jung chul Gothic Bold" panose="020B0803000000000000" pitchFamily="50" charset="-127"/>
                  <a:ea typeface="Kim jung chul Gothic Bold" panose="020B0803000000000000" pitchFamily="50" charset="-127"/>
                </a:endParaRPr>
              </a:p>
            </p:txBody>
          </p:sp>
          <p:grpSp>
            <p:nvGrpSpPr>
              <p:cNvPr id="66" name="그룹 65">
                <a:extLst>
                  <a:ext uri="{FF2B5EF4-FFF2-40B4-BE49-F238E27FC236}">
                    <a16:creationId xmlns:a16="http://schemas.microsoft.com/office/drawing/2014/main" id="{49815530-DD3E-3964-CF2B-2288ECE4C4D6}"/>
                  </a:ext>
                </a:extLst>
              </p:cNvPr>
              <p:cNvGrpSpPr/>
              <p:nvPr/>
            </p:nvGrpSpPr>
            <p:grpSpPr>
              <a:xfrm>
                <a:off x="559679" y="2933987"/>
                <a:ext cx="3248662" cy="350141"/>
                <a:chOff x="563096" y="2933987"/>
                <a:chExt cx="3248662" cy="350141"/>
              </a:xfrm>
            </p:grpSpPr>
            <p:sp>
              <p:nvSpPr>
                <p:cNvPr id="63" name="사각형: 둥근 위쪽 모서리 62">
                  <a:extLst>
                    <a:ext uri="{FF2B5EF4-FFF2-40B4-BE49-F238E27FC236}">
                      <a16:creationId xmlns:a16="http://schemas.microsoft.com/office/drawing/2014/main" id="{C8652149-126B-6AB8-2583-FDC985572AA8}"/>
                    </a:ext>
                  </a:extLst>
                </p:cNvPr>
                <p:cNvSpPr/>
                <p:nvPr/>
              </p:nvSpPr>
              <p:spPr>
                <a:xfrm>
                  <a:off x="563096" y="2933987"/>
                  <a:ext cx="3248662" cy="350141"/>
                </a:xfrm>
                <a:prstGeom prst="round2SameRect">
                  <a:avLst>
                    <a:gd name="adj1" fmla="val 32605"/>
                    <a:gd name="adj2" fmla="val 0"/>
                  </a:avLst>
                </a:prstGeom>
                <a:solidFill>
                  <a:schemeClr val="tx1">
                    <a:alpha val="8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bg1">
                          <a:alpha val="0"/>
                        </a:schemeClr>
                      </a:solidFill>
                    </a:ln>
                    <a:solidFill>
                      <a:schemeClr val="tx1">
                        <a:lumMod val="85000"/>
                        <a:lumOff val="15000"/>
                      </a:schemeClr>
                    </a:solidFill>
                  </a:endParaRPr>
                </a:p>
              </p:txBody>
            </p:sp>
            <p:sp>
              <p:nvSpPr>
                <p:cNvPr id="64" name="TextBox 63">
                  <a:extLst>
                    <a:ext uri="{FF2B5EF4-FFF2-40B4-BE49-F238E27FC236}">
                      <a16:creationId xmlns:a16="http://schemas.microsoft.com/office/drawing/2014/main" id="{3C66D4C9-3392-CB5F-6FF6-E5D2E9BF1C22}"/>
                    </a:ext>
                  </a:extLst>
                </p:cNvPr>
                <p:cNvSpPr txBox="1"/>
                <p:nvPr/>
              </p:nvSpPr>
              <p:spPr>
                <a:xfrm>
                  <a:off x="1771402" y="2980483"/>
                  <a:ext cx="832050" cy="257148"/>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p>
              </p:txBody>
            </p:sp>
          </p:grpSp>
        </p:grpSp>
        <p:sp>
          <p:nvSpPr>
            <p:cNvPr id="76" name="TextBox 75">
              <a:extLst>
                <a:ext uri="{FF2B5EF4-FFF2-40B4-BE49-F238E27FC236}">
                  <a16:creationId xmlns:a16="http://schemas.microsoft.com/office/drawing/2014/main" id="{DF87993C-381F-F803-E534-BBB65C86F690}"/>
                </a:ext>
              </a:extLst>
            </p:cNvPr>
            <p:cNvSpPr txBox="1"/>
            <p:nvPr/>
          </p:nvSpPr>
          <p:spPr>
            <a:xfrm>
              <a:off x="1767051" y="3565509"/>
              <a:ext cx="785471" cy="200055"/>
            </a:xfrm>
            <a:prstGeom prst="rect">
              <a:avLst/>
            </a:prstGeom>
            <a:noFill/>
          </p:spPr>
          <p:txBody>
            <a:bodyPr wrap="none" lIns="0" tIns="0" rIns="0" bIns="0" rtlCol="0" anchor="ctr">
              <a:spAutoFit/>
            </a:bodyPr>
            <a:lstStyle/>
            <a:p>
              <a:pPr algn="ctr"/>
              <a:r>
                <a:rPr lang="ko-KR" altLang="en-US" sz="13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자신과 환경</a:t>
              </a:r>
            </a:p>
          </p:txBody>
        </p:sp>
        <p:sp>
          <p:nvSpPr>
            <p:cNvPr id="77" name="TextBox 76">
              <a:extLst>
                <a:ext uri="{FF2B5EF4-FFF2-40B4-BE49-F238E27FC236}">
                  <a16:creationId xmlns:a16="http://schemas.microsoft.com/office/drawing/2014/main" id="{3BAAF878-0389-04C4-9A43-3C3C0C300D4C}"/>
                </a:ext>
              </a:extLst>
            </p:cNvPr>
            <p:cNvSpPr txBox="1"/>
            <p:nvPr/>
          </p:nvSpPr>
          <p:spPr>
            <a:xfrm>
              <a:off x="1521791" y="4279883"/>
              <a:ext cx="1275990" cy="200055"/>
            </a:xfrm>
            <a:prstGeom prst="rect">
              <a:avLst/>
            </a:prstGeom>
            <a:noFill/>
          </p:spPr>
          <p:txBody>
            <a:bodyPr wrap="none" lIns="0" tIns="0" rIns="0" bIns="0" rtlCol="0" anchor="ctr">
              <a:spAutoFit/>
            </a:bodyPr>
            <a:lstStyle/>
            <a:p>
              <a:pPr algn="ctr"/>
              <a:r>
                <a:rPr lang="ko-KR" altLang="en-US" sz="13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이미지와 시각 문화</a:t>
              </a:r>
            </a:p>
          </p:txBody>
        </p:sp>
        <p:sp>
          <p:nvSpPr>
            <p:cNvPr id="78" name="TextBox 77">
              <a:extLst>
                <a:ext uri="{FF2B5EF4-FFF2-40B4-BE49-F238E27FC236}">
                  <a16:creationId xmlns:a16="http://schemas.microsoft.com/office/drawing/2014/main" id="{CB79C170-2362-96E6-2C56-8178E8EB0446}"/>
                </a:ext>
              </a:extLst>
            </p:cNvPr>
            <p:cNvSpPr txBox="1"/>
            <p:nvPr/>
          </p:nvSpPr>
          <p:spPr>
            <a:xfrm>
              <a:off x="1521791" y="4994257"/>
              <a:ext cx="1275990" cy="200055"/>
            </a:xfrm>
            <a:prstGeom prst="rect">
              <a:avLst/>
            </a:prstGeom>
            <a:noFill/>
          </p:spPr>
          <p:txBody>
            <a:bodyPr wrap="none" lIns="0" tIns="0" rIns="0" bIns="0" rtlCol="0" anchor="ctr">
              <a:spAutoFit/>
            </a:bodyPr>
            <a:lstStyle/>
            <a:p>
              <a:pPr algn="ctr"/>
              <a:r>
                <a:rPr lang="ko-KR" altLang="en-US" sz="13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미술과 다양한 분야</a:t>
              </a:r>
            </a:p>
          </p:txBody>
        </p:sp>
        <p:sp>
          <p:nvSpPr>
            <p:cNvPr id="79" name="TextBox 78">
              <a:extLst>
                <a:ext uri="{FF2B5EF4-FFF2-40B4-BE49-F238E27FC236}">
                  <a16:creationId xmlns:a16="http://schemas.microsoft.com/office/drawing/2014/main" id="{698A955B-5E22-ED36-DE31-D86080316B3D}"/>
                </a:ext>
              </a:extLst>
            </p:cNvPr>
            <p:cNvSpPr txBox="1"/>
            <p:nvPr/>
          </p:nvSpPr>
          <p:spPr>
            <a:xfrm>
              <a:off x="1669267" y="5708631"/>
              <a:ext cx="981038" cy="200055"/>
            </a:xfrm>
            <a:prstGeom prst="rect">
              <a:avLst/>
            </a:prstGeom>
            <a:noFill/>
          </p:spPr>
          <p:txBody>
            <a:bodyPr wrap="none" lIns="0" tIns="0" rIns="0" bIns="0" rtlCol="0" anchor="ctr">
              <a:spAutoFit/>
            </a:bodyPr>
            <a:lstStyle/>
            <a:p>
              <a:pPr algn="ctr"/>
              <a:r>
                <a:rPr lang="ko-KR" altLang="en-US" sz="13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관련 직업</a:t>
              </a:r>
            </a:p>
          </p:txBody>
        </p:sp>
        <p:cxnSp>
          <p:nvCxnSpPr>
            <p:cNvPr id="81" name="직선 연결선 80">
              <a:extLst>
                <a:ext uri="{FF2B5EF4-FFF2-40B4-BE49-F238E27FC236}">
                  <a16:creationId xmlns:a16="http://schemas.microsoft.com/office/drawing/2014/main" id="{6192F7D2-216E-8AD3-C5E3-AF99E67433AF}"/>
                </a:ext>
              </a:extLst>
            </p:cNvPr>
            <p:cNvCxnSpPr/>
            <p:nvPr/>
          </p:nvCxnSpPr>
          <p:spPr>
            <a:xfrm>
              <a:off x="577111" y="4022724"/>
              <a:ext cx="3165351"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cxnSp>
          <p:nvCxnSpPr>
            <p:cNvPr id="82" name="직선 연결선 81">
              <a:extLst>
                <a:ext uri="{FF2B5EF4-FFF2-40B4-BE49-F238E27FC236}">
                  <a16:creationId xmlns:a16="http://schemas.microsoft.com/office/drawing/2014/main" id="{61E62170-3541-DF41-B78D-E6ECE636A775}"/>
                </a:ext>
              </a:extLst>
            </p:cNvPr>
            <p:cNvCxnSpPr/>
            <p:nvPr/>
          </p:nvCxnSpPr>
          <p:spPr>
            <a:xfrm>
              <a:off x="577111" y="4737098"/>
              <a:ext cx="3165351"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cxnSp>
          <p:nvCxnSpPr>
            <p:cNvPr id="83" name="직선 연결선 82">
              <a:extLst>
                <a:ext uri="{FF2B5EF4-FFF2-40B4-BE49-F238E27FC236}">
                  <a16:creationId xmlns:a16="http://schemas.microsoft.com/office/drawing/2014/main" id="{6C92242B-654A-75BF-C83B-FE44536BBDA6}"/>
                </a:ext>
              </a:extLst>
            </p:cNvPr>
            <p:cNvCxnSpPr/>
            <p:nvPr/>
          </p:nvCxnSpPr>
          <p:spPr>
            <a:xfrm>
              <a:off x="577111" y="5451472"/>
              <a:ext cx="3165351"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grpSp>
      <p:grpSp>
        <p:nvGrpSpPr>
          <p:cNvPr id="3" name="그룹 2">
            <a:extLst>
              <a:ext uri="{FF2B5EF4-FFF2-40B4-BE49-F238E27FC236}">
                <a16:creationId xmlns:a16="http://schemas.microsoft.com/office/drawing/2014/main" id="{7E08DA2A-2541-5747-D4CD-6DE9E8F8B931}"/>
              </a:ext>
            </a:extLst>
          </p:cNvPr>
          <p:cNvGrpSpPr/>
          <p:nvPr/>
        </p:nvGrpSpPr>
        <p:grpSpPr>
          <a:xfrm>
            <a:off x="4426730" y="1350995"/>
            <a:ext cx="4248957" cy="4814855"/>
            <a:chOff x="4426730" y="1350995"/>
            <a:chExt cx="4248957" cy="4814855"/>
          </a:xfrm>
        </p:grpSpPr>
        <p:grpSp>
          <p:nvGrpSpPr>
            <p:cNvPr id="210" name="그룹 209">
              <a:extLst>
                <a:ext uri="{FF2B5EF4-FFF2-40B4-BE49-F238E27FC236}">
                  <a16:creationId xmlns:a16="http://schemas.microsoft.com/office/drawing/2014/main" id="{4D29EDD6-3A6F-6C66-B9D0-4DFB56D24F15}"/>
                </a:ext>
              </a:extLst>
            </p:cNvPr>
            <p:cNvGrpSpPr/>
            <p:nvPr/>
          </p:nvGrpSpPr>
          <p:grpSpPr>
            <a:xfrm>
              <a:off x="5448999" y="1350995"/>
              <a:ext cx="2204418" cy="621609"/>
              <a:chOff x="1057577" y="2160620"/>
              <a:chExt cx="2204418" cy="621609"/>
            </a:xfrm>
          </p:grpSpPr>
          <p:grpSp>
            <p:nvGrpSpPr>
              <p:cNvPr id="240" name="그룹 239">
                <a:extLst>
                  <a:ext uri="{FF2B5EF4-FFF2-40B4-BE49-F238E27FC236}">
                    <a16:creationId xmlns:a16="http://schemas.microsoft.com/office/drawing/2014/main" id="{272C8107-27C0-AAE0-3C5D-4DE46FF450A0}"/>
                  </a:ext>
                </a:extLst>
              </p:cNvPr>
              <p:cNvGrpSpPr/>
              <p:nvPr/>
            </p:nvGrpSpPr>
            <p:grpSpPr>
              <a:xfrm>
                <a:off x="1194501" y="2160620"/>
                <a:ext cx="1930570" cy="384220"/>
                <a:chOff x="1194501" y="2160620"/>
                <a:chExt cx="1930570" cy="384220"/>
              </a:xfrm>
            </p:grpSpPr>
            <p:grpSp>
              <p:nvGrpSpPr>
                <p:cNvPr id="242" name="그룹 241">
                  <a:extLst>
                    <a:ext uri="{FF2B5EF4-FFF2-40B4-BE49-F238E27FC236}">
                      <a16:creationId xmlns:a16="http://schemas.microsoft.com/office/drawing/2014/main" id="{6B856156-EEE2-A0F9-4745-6F7EF57332ED}"/>
                    </a:ext>
                  </a:extLst>
                </p:cNvPr>
                <p:cNvGrpSpPr/>
                <p:nvPr/>
              </p:nvGrpSpPr>
              <p:grpSpPr>
                <a:xfrm>
                  <a:off x="1194501" y="2160620"/>
                  <a:ext cx="1930570" cy="384220"/>
                  <a:chOff x="1194501" y="2160620"/>
                  <a:chExt cx="1930570" cy="384220"/>
                </a:xfrm>
              </p:grpSpPr>
              <p:sp>
                <p:nvSpPr>
                  <p:cNvPr id="244" name="자유형 31">
                    <a:extLst>
                      <a:ext uri="{FF2B5EF4-FFF2-40B4-BE49-F238E27FC236}">
                        <a16:creationId xmlns:a16="http://schemas.microsoft.com/office/drawing/2014/main" id="{EADCBC8F-D790-DA10-CFAB-327C86246C5E}"/>
                      </a:ext>
                    </a:extLst>
                  </p:cNvPr>
                  <p:cNvSpPr/>
                  <p:nvPr/>
                </p:nvSpPr>
                <p:spPr>
                  <a:xfrm flipH="1">
                    <a:off x="1696529" y="2160620"/>
                    <a:ext cx="1428542" cy="3842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EE6C8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245" name="자유형 31">
                    <a:extLst>
                      <a:ext uri="{FF2B5EF4-FFF2-40B4-BE49-F238E27FC236}">
                        <a16:creationId xmlns:a16="http://schemas.microsoft.com/office/drawing/2014/main" id="{176E8B7B-017A-D587-416B-E5C17C742E9D}"/>
                      </a:ext>
                    </a:extLst>
                  </p:cNvPr>
                  <p:cNvSpPr/>
                  <p:nvPr/>
                </p:nvSpPr>
                <p:spPr>
                  <a:xfrm>
                    <a:off x="1194501" y="2160620"/>
                    <a:ext cx="1428542" cy="3842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EE6C8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sp>
              <p:nvSpPr>
                <p:cNvPr id="243" name="TextBox 242">
                  <a:extLst>
                    <a:ext uri="{FF2B5EF4-FFF2-40B4-BE49-F238E27FC236}">
                      <a16:creationId xmlns:a16="http://schemas.microsoft.com/office/drawing/2014/main" id="{289F36AD-E972-F72A-119F-998C87FCAA6C}"/>
                    </a:ext>
                  </a:extLst>
                </p:cNvPr>
                <p:cNvSpPr txBox="1"/>
                <p:nvPr/>
              </p:nvSpPr>
              <p:spPr>
                <a:xfrm>
                  <a:off x="1852010" y="2194912"/>
                  <a:ext cx="615554" cy="307777"/>
                </a:xfrm>
                <a:prstGeom prst="rect">
                  <a:avLst/>
                </a:prstGeom>
                <a:noFill/>
              </p:spPr>
              <p:txBody>
                <a:bodyPr wrap="none" lIns="0" tIns="0" rIns="0" bIns="0" rtlCol="0" anchor="ctr">
                  <a:spAutoFit/>
                </a:bodyPr>
                <a:lstStyle/>
                <a:p>
                  <a:pPr algn="ct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2022</a:t>
                  </a:r>
                  <a:endParaRPr lang="ko-KR" altLang="en-US" sz="2000" dirty="0">
                    <a:ln>
                      <a:solidFill>
                        <a:schemeClr val="bg1">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pic>
            <p:nvPicPr>
              <p:cNvPr id="241" name="그림 51" descr="004.png">
                <a:extLst>
                  <a:ext uri="{FF2B5EF4-FFF2-40B4-BE49-F238E27FC236}">
                    <a16:creationId xmlns:a16="http://schemas.microsoft.com/office/drawing/2014/main" id="{DC00CFCA-5EC4-1021-53AB-FCFCE4E5C716}"/>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1926299" y="1446533"/>
                <a:ext cx="466974" cy="2204418"/>
              </a:xfrm>
              <a:prstGeom prst="rect">
                <a:avLst/>
              </a:prstGeom>
            </p:spPr>
          </p:pic>
        </p:grpSp>
        <p:sp>
          <p:nvSpPr>
            <p:cNvPr id="211" name="사각형: 둥근 위쪽 모서리 210">
              <a:extLst>
                <a:ext uri="{FF2B5EF4-FFF2-40B4-BE49-F238E27FC236}">
                  <a16:creationId xmlns:a16="http://schemas.microsoft.com/office/drawing/2014/main" id="{7F0D6146-1C1A-663B-8BC2-3BFBCFF87A9D}"/>
                </a:ext>
              </a:extLst>
            </p:cNvPr>
            <p:cNvSpPr/>
            <p:nvPr/>
          </p:nvSpPr>
          <p:spPr>
            <a:xfrm>
              <a:off x="4426730" y="1719094"/>
              <a:ext cx="4248957" cy="485942"/>
            </a:xfrm>
            <a:prstGeom prst="round2SameRect">
              <a:avLst>
                <a:gd name="adj1" fmla="val 17908"/>
                <a:gd name="adj2" fmla="val 0"/>
              </a:avLst>
            </a:prstGeom>
            <a:solidFill>
              <a:srgbClr val="EE6C88"/>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212" name="TextBox 211">
              <a:extLst>
                <a:ext uri="{FF2B5EF4-FFF2-40B4-BE49-F238E27FC236}">
                  <a16:creationId xmlns:a16="http://schemas.microsoft.com/office/drawing/2014/main" id="{426AF709-CC7A-34C8-4D5D-7DBD4F45A092}"/>
                </a:ext>
              </a:extLst>
            </p:cNvPr>
            <p:cNvSpPr txBox="1"/>
            <p:nvPr/>
          </p:nvSpPr>
          <p:spPr>
            <a:xfrm>
              <a:off x="6100764" y="1770444"/>
              <a:ext cx="900889" cy="276999"/>
            </a:xfrm>
            <a:prstGeom prst="rect">
              <a:avLst/>
            </a:prstGeom>
            <a:noFill/>
          </p:spPr>
          <p:txBody>
            <a:bodyPr wrap="none" lIns="0" tIns="0" rIns="0" bIns="0" rtlCol="0" anchor="t">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미적 체험</a:t>
              </a:r>
            </a:p>
          </p:txBody>
        </p:sp>
        <p:sp>
          <p:nvSpPr>
            <p:cNvPr id="213" name="사각형: 둥근 위쪽 모서리 212">
              <a:extLst>
                <a:ext uri="{FF2B5EF4-FFF2-40B4-BE49-F238E27FC236}">
                  <a16:creationId xmlns:a16="http://schemas.microsoft.com/office/drawing/2014/main" id="{503575AB-B8E7-3556-4B23-6F3159777FD5}"/>
                </a:ext>
              </a:extLst>
            </p:cNvPr>
            <p:cNvSpPr/>
            <p:nvPr/>
          </p:nvSpPr>
          <p:spPr>
            <a:xfrm>
              <a:off x="4426730" y="2069171"/>
              <a:ext cx="4248957" cy="485942"/>
            </a:xfrm>
            <a:prstGeom prst="round2SameRect">
              <a:avLst>
                <a:gd name="adj1" fmla="val 22176"/>
                <a:gd name="adj2" fmla="val 0"/>
              </a:avLst>
            </a:prstGeom>
            <a:solidFill>
              <a:schemeClr val="bg1"/>
            </a:solidFill>
            <a:ln w="222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bg1">
                      <a:alpha val="0"/>
                    </a:schemeClr>
                  </a:solidFill>
                </a:ln>
                <a:solidFill>
                  <a:schemeClr val="tx1">
                    <a:lumMod val="85000"/>
                    <a:lumOff val="15000"/>
                  </a:schemeClr>
                </a:solidFill>
              </a:endParaRPr>
            </a:p>
          </p:txBody>
        </p:sp>
        <p:sp>
          <p:nvSpPr>
            <p:cNvPr id="214" name="사각형: 둥근 모서리 213">
              <a:extLst>
                <a:ext uri="{FF2B5EF4-FFF2-40B4-BE49-F238E27FC236}">
                  <a16:creationId xmlns:a16="http://schemas.microsoft.com/office/drawing/2014/main" id="{0EB93431-62CD-C721-1FDA-23F99A7F2360}"/>
                </a:ext>
              </a:extLst>
            </p:cNvPr>
            <p:cNvSpPr/>
            <p:nvPr/>
          </p:nvSpPr>
          <p:spPr>
            <a:xfrm>
              <a:off x="4463740" y="2126902"/>
              <a:ext cx="4174937" cy="4038948"/>
            </a:xfrm>
            <a:prstGeom prst="roundRect">
              <a:avLst>
                <a:gd name="adj" fmla="val 2663"/>
              </a:avLst>
            </a:prstGeom>
            <a:solidFill>
              <a:schemeClr val="bg1"/>
            </a:solidFill>
            <a:ln w="22225" cap="rnd">
              <a:solidFill>
                <a:srgbClr val="EE6C8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215" name="사각형: 둥근 위쪽 모서리 214">
              <a:extLst>
                <a:ext uri="{FF2B5EF4-FFF2-40B4-BE49-F238E27FC236}">
                  <a16:creationId xmlns:a16="http://schemas.microsoft.com/office/drawing/2014/main" id="{5FD6C30B-EAF8-9BB9-A66E-DA26162CD1DC}"/>
                </a:ext>
              </a:extLst>
            </p:cNvPr>
            <p:cNvSpPr/>
            <p:nvPr/>
          </p:nvSpPr>
          <p:spPr>
            <a:xfrm>
              <a:off x="4524767" y="2179750"/>
              <a:ext cx="4052883" cy="501906"/>
            </a:xfrm>
            <a:prstGeom prst="round2SameRect">
              <a:avLst>
                <a:gd name="adj1" fmla="val 16620"/>
                <a:gd name="adj2" fmla="val 0"/>
              </a:avLst>
            </a:prstGeom>
            <a:solidFill>
              <a:srgbClr val="FCE9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accent1">
                      <a:shade val="50000"/>
                      <a:alpha val="0"/>
                    </a:schemeClr>
                  </a:solidFill>
                </a:ln>
              </a:endParaRPr>
            </a:p>
          </p:txBody>
        </p:sp>
        <p:grpSp>
          <p:nvGrpSpPr>
            <p:cNvPr id="216" name="그룹 215">
              <a:extLst>
                <a:ext uri="{FF2B5EF4-FFF2-40B4-BE49-F238E27FC236}">
                  <a16:creationId xmlns:a16="http://schemas.microsoft.com/office/drawing/2014/main" id="{CAEED9AC-AFFB-02BA-49F1-98DA4869F05E}"/>
                </a:ext>
              </a:extLst>
            </p:cNvPr>
            <p:cNvGrpSpPr/>
            <p:nvPr/>
          </p:nvGrpSpPr>
          <p:grpSpPr>
            <a:xfrm>
              <a:off x="4602211" y="2220729"/>
              <a:ext cx="860084" cy="419948"/>
              <a:chOff x="4597214" y="2220729"/>
              <a:chExt cx="985105" cy="419948"/>
            </a:xfrm>
          </p:grpSpPr>
          <p:grpSp>
            <p:nvGrpSpPr>
              <p:cNvPr id="236" name="그룹 235">
                <a:extLst>
                  <a:ext uri="{FF2B5EF4-FFF2-40B4-BE49-F238E27FC236}">
                    <a16:creationId xmlns:a16="http://schemas.microsoft.com/office/drawing/2014/main" id="{1E77577E-96BC-2964-C1AF-729709D5A640}"/>
                  </a:ext>
                </a:extLst>
              </p:cNvPr>
              <p:cNvGrpSpPr/>
              <p:nvPr/>
            </p:nvGrpSpPr>
            <p:grpSpPr>
              <a:xfrm>
                <a:off x="4606474" y="2220729"/>
                <a:ext cx="966584" cy="419948"/>
                <a:chOff x="4594475" y="2226089"/>
                <a:chExt cx="966584" cy="419948"/>
              </a:xfrm>
            </p:grpSpPr>
            <p:sp>
              <p:nvSpPr>
                <p:cNvPr id="238" name="TextBox 237">
                  <a:extLst>
                    <a:ext uri="{FF2B5EF4-FFF2-40B4-BE49-F238E27FC236}">
                      <a16:creationId xmlns:a16="http://schemas.microsoft.com/office/drawing/2014/main" id="{343D558F-F838-68C7-8877-A22CDBCB6B99}"/>
                    </a:ext>
                  </a:extLst>
                </p:cNvPr>
                <p:cNvSpPr txBox="1"/>
                <p:nvPr/>
              </p:nvSpPr>
              <p:spPr>
                <a:xfrm>
                  <a:off x="4594475" y="2430593"/>
                  <a:ext cx="323807" cy="215444"/>
                </a:xfrm>
                <a:prstGeom prst="rect">
                  <a:avLst/>
                </a:prstGeom>
                <a:noFill/>
              </p:spPr>
              <p:txBody>
                <a:bodyPr wrap="none" lIns="0" tIns="0" rIns="0" bIns="0" rtlCol="0" anchor="ctr">
                  <a:spAutoFit/>
                </a:bodyPr>
                <a:lstStyle/>
                <a:p>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범주</a:t>
                  </a:r>
                </a:p>
              </p:txBody>
            </p:sp>
            <p:sp>
              <p:nvSpPr>
                <p:cNvPr id="239" name="TextBox 238">
                  <a:extLst>
                    <a:ext uri="{FF2B5EF4-FFF2-40B4-BE49-F238E27FC236}">
                      <a16:creationId xmlns:a16="http://schemas.microsoft.com/office/drawing/2014/main" id="{8F964418-D65F-844F-AE7F-550B496157FC}"/>
                    </a:ext>
                  </a:extLst>
                </p:cNvPr>
                <p:cNvSpPr txBox="1"/>
                <p:nvPr/>
              </p:nvSpPr>
              <p:spPr>
                <a:xfrm>
                  <a:off x="5237251" y="2226089"/>
                  <a:ext cx="323808" cy="215444"/>
                </a:xfrm>
                <a:prstGeom prst="rect">
                  <a:avLst/>
                </a:prstGeom>
                <a:noFill/>
              </p:spPr>
              <p:txBody>
                <a:bodyPr wrap="none" lIns="0" tIns="0" rIns="0" bIns="0" rtlCol="0" anchor="ctr">
                  <a:spAutoFit/>
                </a:bodyPr>
                <a:lstStyle/>
                <a:p>
                  <a:pPr algn="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구분</a:t>
                  </a:r>
                </a:p>
              </p:txBody>
            </p:sp>
          </p:grpSp>
          <p:cxnSp>
            <p:nvCxnSpPr>
              <p:cNvPr id="237" name="직선 연결선 236">
                <a:extLst>
                  <a:ext uri="{FF2B5EF4-FFF2-40B4-BE49-F238E27FC236}">
                    <a16:creationId xmlns:a16="http://schemas.microsoft.com/office/drawing/2014/main" id="{B48E5370-C1FB-F0B4-0D78-14B5CCEBA126}"/>
                  </a:ext>
                </a:extLst>
              </p:cNvPr>
              <p:cNvCxnSpPr>
                <a:cxnSpLocks/>
              </p:cNvCxnSpPr>
              <p:nvPr/>
            </p:nvCxnSpPr>
            <p:spPr>
              <a:xfrm flipH="1" flipV="1">
                <a:off x="4597214" y="2239633"/>
                <a:ext cx="985105" cy="382140"/>
              </a:xfrm>
              <a:prstGeom prst="line">
                <a:avLst/>
              </a:prstGeom>
              <a:ln w="19050" cap="rnd">
                <a:solidFill>
                  <a:srgbClr val="F7C1CD"/>
                </a:solidFill>
              </a:ln>
            </p:spPr>
            <p:style>
              <a:lnRef idx="1">
                <a:schemeClr val="accent1"/>
              </a:lnRef>
              <a:fillRef idx="0">
                <a:schemeClr val="accent1"/>
              </a:fillRef>
              <a:effectRef idx="0">
                <a:schemeClr val="accent1"/>
              </a:effectRef>
              <a:fontRef idx="minor">
                <a:schemeClr val="tx1"/>
              </a:fontRef>
            </p:style>
          </p:cxnSp>
        </p:grpSp>
        <p:cxnSp>
          <p:nvCxnSpPr>
            <p:cNvPr id="217" name="직선 연결선 216">
              <a:extLst>
                <a:ext uri="{FF2B5EF4-FFF2-40B4-BE49-F238E27FC236}">
                  <a16:creationId xmlns:a16="http://schemas.microsoft.com/office/drawing/2014/main" id="{59F0ADA4-7336-4E41-4DB9-D942279971A3}"/>
                </a:ext>
              </a:extLst>
            </p:cNvPr>
            <p:cNvCxnSpPr>
              <a:cxnSpLocks/>
            </p:cNvCxnSpPr>
            <p:nvPr/>
          </p:nvCxnSpPr>
          <p:spPr>
            <a:xfrm flipV="1">
              <a:off x="5539740" y="2235516"/>
              <a:ext cx="0" cy="390374"/>
            </a:xfrm>
            <a:prstGeom prst="line">
              <a:avLst/>
            </a:prstGeom>
            <a:ln w="19050" cap="rnd">
              <a:solidFill>
                <a:srgbClr val="F7C1CD"/>
              </a:solidFill>
            </a:ln>
          </p:spPr>
          <p:style>
            <a:lnRef idx="1">
              <a:schemeClr val="accent1"/>
            </a:lnRef>
            <a:fillRef idx="0">
              <a:schemeClr val="accent1"/>
            </a:fillRef>
            <a:effectRef idx="0">
              <a:schemeClr val="accent1"/>
            </a:effectRef>
            <a:fontRef idx="minor">
              <a:schemeClr val="tx1"/>
            </a:fontRef>
          </p:style>
        </p:cxnSp>
        <p:sp>
          <p:nvSpPr>
            <p:cNvPr id="218" name="TextBox 217">
              <a:extLst>
                <a:ext uri="{FF2B5EF4-FFF2-40B4-BE49-F238E27FC236}">
                  <a16:creationId xmlns:a16="http://schemas.microsoft.com/office/drawing/2014/main" id="{207085F1-FFD1-773F-CFA1-EB1F6200FA5E}"/>
                </a:ext>
              </a:extLst>
            </p:cNvPr>
            <p:cNvSpPr txBox="1"/>
            <p:nvPr/>
          </p:nvSpPr>
          <p:spPr>
            <a:xfrm>
              <a:off x="6664292" y="2307593"/>
              <a:ext cx="788805"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p>
          </p:txBody>
        </p:sp>
        <p:grpSp>
          <p:nvGrpSpPr>
            <p:cNvPr id="251" name="그룹 250">
              <a:extLst>
                <a:ext uri="{FF2B5EF4-FFF2-40B4-BE49-F238E27FC236}">
                  <a16:creationId xmlns:a16="http://schemas.microsoft.com/office/drawing/2014/main" id="{41DCE574-73D7-336D-3015-C1FE96006172}"/>
                </a:ext>
              </a:extLst>
            </p:cNvPr>
            <p:cNvGrpSpPr/>
            <p:nvPr/>
          </p:nvGrpSpPr>
          <p:grpSpPr>
            <a:xfrm>
              <a:off x="5539739" y="3929856"/>
              <a:ext cx="3037911" cy="1224000"/>
              <a:chOff x="5676900" y="3929856"/>
              <a:chExt cx="2900750" cy="1223962"/>
            </a:xfrm>
          </p:grpSpPr>
          <p:cxnSp>
            <p:nvCxnSpPr>
              <p:cNvPr id="219" name="직선 연결선 218">
                <a:extLst>
                  <a:ext uri="{FF2B5EF4-FFF2-40B4-BE49-F238E27FC236}">
                    <a16:creationId xmlns:a16="http://schemas.microsoft.com/office/drawing/2014/main" id="{535A36C6-88D2-A275-87D4-BC30D1715224}"/>
                  </a:ext>
                </a:extLst>
              </p:cNvPr>
              <p:cNvCxnSpPr>
                <a:cxnSpLocks/>
              </p:cNvCxnSpPr>
              <p:nvPr/>
            </p:nvCxnSpPr>
            <p:spPr>
              <a:xfrm>
                <a:off x="5676900" y="3929856"/>
                <a:ext cx="2900750"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cxnSp>
            <p:nvCxnSpPr>
              <p:cNvPr id="220" name="직선 연결선 219">
                <a:extLst>
                  <a:ext uri="{FF2B5EF4-FFF2-40B4-BE49-F238E27FC236}">
                    <a16:creationId xmlns:a16="http://schemas.microsoft.com/office/drawing/2014/main" id="{8B3F417C-C5A1-551F-C378-95DCD0184978}"/>
                  </a:ext>
                </a:extLst>
              </p:cNvPr>
              <p:cNvCxnSpPr>
                <a:cxnSpLocks/>
              </p:cNvCxnSpPr>
              <p:nvPr/>
            </p:nvCxnSpPr>
            <p:spPr>
              <a:xfrm>
                <a:off x="5676900" y="5153818"/>
                <a:ext cx="2900750"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grpSp>
        <p:grpSp>
          <p:nvGrpSpPr>
            <p:cNvPr id="249" name="그룹 248">
              <a:extLst>
                <a:ext uri="{FF2B5EF4-FFF2-40B4-BE49-F238E27FC236}">
                  <a16:creationId xmlns:a16="http://schemas.microsoft.com/office/drawing/2014/main" id="{A65081C1-6E1E-FB5E-8811-799D9DB2ACC6}"/>
                </a:ext>
              </a:extLst>
            </p:cNvPr>
            <p:cNvGrpSpPr/>
            <p:nvPr/>
          </p:nvGrpSpPr>
          <p:grpSpPr>
            <a:xfrm>
              <a:off x="4524767" y="2726284"/>
              <a:ext cx="3049925" cy="1188491"/>
              <a:chOff x="4524767" y="2726284"/>
              <a:chExt cx="3049925" cy="1188491"/>
            </a:xfrm>
          </p:grpSpPr>
          <p:sp>
            <p:nvSpPr>
              <p:cNvPr id="232" name="TextBox 231">
                <a:extLst>
                  <a:ext uri="{FF2B5EF4-FFF2-40B4-BE49-F238E27FC236}">
                    <a16:creationId xmlns:a16="http://schemas.microsoft.com/office/drawing/2014/main" id="{3E9466A1-2A97-94FE-5D14-7B9BC0128BBD}"/>
                  </a:ext>
                </a:extLst>
              </p:cNvPr>
              <p:cNvSpPr txBox="1"/>
              <p:nvPr/>
            </p:nvSpPr>
            <p:spPr>
              <a:xfrm>
                <a:off x="5651088" y="2958892"/>
                <a:ext cx="1923604" cy="723275"/>
              </a:xfrm>
              <a:prstGeom prst="rect">
                <a:avLst/>
              </a:prstGeom>
              <a:noFill/>
            </p:spPr>
            <p:txBody>
              <a:bodyPr wrap="none" lIns="0" tIns="0" rIns="0" bIns="0" rtlCol="0" anchor="ctr">
                <a:spAutoFit/>
              </a:bodyPr>
              <a:lstStyle>
                <a:defPPr>
                  <a:defRPr lang="ko-KR"/>
                </a:defPPr>
                <a:lvl1pPr marL="142875" indent="-142875" fontAlgn="base" latinLnBrk="0">
                  <a:spcAft>
                    <a:spcPts val="300"/>
                  </a:spcAft>
                  <a:buClr>
                    <a:srgbClr val="3275B9"/>
                  </a:buClr>
                  <a:buFont typeface="Arial" panose="020B0604020202020204" pitchFamily="34" charset="0"/>
                  <a:buChar char="•"/>
                  <a:defRPr sz="1400" b="1"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감각을 활용한 미적 인식</a:t>
                </a:r>
              </a:p>
              <a:p>
                <a:r>
                  <a:rPr lang="ko-KR" altLang="en-US" dirty="0"/>
                  <a:t>시각 문화의 의미와 역할</a:t>
                </a:r>
              </a:p>
              <a:p>
                <a:r>
                  <a:rPr lang="ko-KR" altLang="en-US" dirty="0"/>
                  <a:t>삶과 미술의 관계</a:t>
                </a:r>
              </a:p>
            </p:txBody>
          </p:sp>
          <p:grpSp>
            <p:nvGrpSpPr>
              <p:cNvPr id="233" name="그룹 232">
                <a:extLst>
                  <a:ext uri="{FF2B5EF4-FFF2-40B4-BE49-F238E27FC236}">
                    <a16:creationId xmlns:a16="http://schemas.microsoft.com/office/drawing/2014/main" id="{05FFE66C-3DD9-23B2-87A2-418FFE7E1586}"/>
                  </a:ext>
                </a:extLst>
              </p:cNvPr>
              <p:cNvGrpSpPr/>
              <p:nvPr/>
            </p:nvGrpSpPr>
            <p:grpSpPr>
              <a:xfrm>
                <a:off x="4524767" y="2726284"/>
                <a:ext cx="1014973" cy="1188491"/>
                <a:chOff x="4524767" y="2726284"/>
                <a:chExt cx="1014973" cy="1188491"/>
              </a:xfrm>
            </p:grpSpPr>
            <p:sp>
              <p:nvSpPr>
                <p:cNvPr id="234" name="사각형: 둥근 모서리 233">
                  <a:extLst>
                    <a:ext uri="{FF2B5EF4-FFF2-40B4-BE49-F238E27FC236}">
                      <a16:creationId xmlns:a16="http://schemas.microsoft.com/office/drawing/2014/main" id="{4117C0AA-1EC4-7860-14DE-38021AC12343}"/>
                    </a:ext>
                  </a:extLst>
                </p:cNvPr>
                <p:cNvSpPr/>
                <p:nvPr/>
              </p:nvSpPr>
              <p:spPr>
                <a:xfrm>
                  <a:off x="4524767" y="2726284"/>
                  <a:ext cx="1014973" cy="1188491"/>
                </a:xfrm>
                <a:prstGeom prst="roundRect">
                  <a:avLst>
                    <a:gd name="adj" fmla="val 6615"/>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235" name="TextBox 234">
                  <a:extLst>
                    <a:ext uri="{FF2B5EF4-FFF2-40B4-BE49-F238E27FC236}">
                      <a16:creationId xmlns:a16="http://schemas.microsoft.com/office/drawing/2014/main" id="{E1317648-4AC6-2747-8ACF-4DFA50282932}"/>
                    </a:ext>
                  </a:extLst>
                </p:cNvPr>
                <p:cNvSpPr txBox="1"/>
                <p:nvPr/>
              </p:nvSpPr>
              <p:spPr>
                <a:xfrm>
                  <a:off x="4627495" y="3197419"/>
                  <a:ext cx="809516"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지식</a:t>
                  </a:r>
                  <a:r>
                    <a:rPr lang="en-US" altLang="ko-KR" sz="16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a:t>
                  </a:r>
                  <a:r>
                    <a:rPr lang="ko-KR" altLang="en-US" sz="16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이해</a:t>
                  </a:r>
                </a:p>
              </p:txBody>
            </p:sp>
          </p:grpSp>
        </p:grpSp>
        <p:grpSp>
          <p:nvGrpSpPr>
            <p:cNvPr id="250" name="그룹 249">
              <a:extLst>
                <a:ext uri="{FF2B5EF4-FFF2-40B4-BE49-F238E27FC236}">
                  <a16:creationId xmlns:a16="http://schemas.microsoft.com/office/drawing/2014/main" id="{01FE7A16-83C2-4D5D-8D6B-91BB48C44DFD}"/>
                </a:ext>
              </a:extLst>
            </p:cNvPr>
            <p:cNvGrpSpPr/>
            <p:nvPr/>
          </p:nvGrpSpPr>
          <p:grpSpPr>
            <a:xfrm>
              <a:off x="4524767" y="3944937"/>
              <a:ext cx="3436249" cy="1193799"/>
              <a:chOff x="4524767" y="3944938"/>
              <a:chExt cx="3436249" cy="1193799"/>
            </a:xfrm>
          </p:grpSpPr>
          <p:sp>
            <p:nvSpPr>
              <p:cNvPr id="228" name="TextBox 227">
                <a:extLst>
                  <a:ext uri="{FF2B5EF4-FFF2-40B4-BE49-F238E27FC236}">
                    <a16:creationId xmlns:a16="http://schemas.microsoft.com/office/drawing/2014/main" id="{046961ED-AD90-23E2-D9AB-8D9CDAE88A79}"/>
                  </a:ext>
                </a:extLst>
              </p:cNvPr>
              <p:cNvSpPr txBox="1"/>
              <p:nvPr/>
            </p:nvSpPr>
            <p:spPr>
              <a:xfrm>
                <a:off x="5651088" y="4180200"/>
                <a:ext cx="2309928" cy="723275"/>
              </a:xfrm>
              <a:prstGeom prst="rect">
                <a:avLst/>
              </a:prstGeom>
              <a:noFill/>
            </p:spPr>
            <p:txBody>
              <a:bodyPr wrap="none" lIns="0" tIns="0" rIns="0" bIns="0" rtlCol="0" anchor="ctr">
                <a:spAutoFit/>
              </a:bodyPr>
              <a:lstStyle>
                <a:defPPr>
                  <a:defRPr lang="ko-KR"/>
                </a:defPPr>
                <a:lvl1pPr marL="142875" indent="-142875" fontAlgn="base" latinLnBrk="0">
                  <a:spcAft>
                    <a:spcPts val="300"/>
                  </a:spcAft>
                  <a:buClr>
                    <a:srgbClr val="3275B9"/>
                  </a:buClr>
                  <a:buFont typeface="Arial" panose="020B0604020202020204" pitchFamily="34" charset="0"/>
                  <a:buChar char="•"/>
                  <a:defRPr sz="1400" b="1"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이미지를 비판적으로 해석하기</a:t>
                </a:r>
              </a:p>
              <a:p>
                <a:r>
                  <a:rPr lang="ko-KR" altLang="en-US" dirty="0"/>
                  <a:t>이미지를 활용하여 소통하기</a:t>
                </a:r>
              </a:p>
              <a:p>
                <a:r>
                  <a:rPr lang="ko-KR" altLang="en-US" dirty="0"/>
                  <a:t>미술과 다양한 분야 연결하기</a:t>
                </a:r>
              </a:p>
            </p:txBody>
          </p:sp>
          <p:grpSp>
            <p:nvGrpSpPr>
              <p:cNvPr id="229" name="그룹 228">
                <a:extLst>
                  <a:ext uri="{FF2B5EF4-FFF2-40B4-BE49-F238E27FC236}">
                    <a16:creationId xmlns:a16="http://schemas.microsoft.com/office/drawing/2014/main" id="{DDD5EF9D-FF4A-65CE-F7AF-36365506CF4A}"/>
                  </a:ext>
                </a:extLst>
              </p:cNvPr>
              <p:cNvGrpSpPr/>
              <p:nvPr/>
            </p:nvGrpSpPr>
            <p:grpSpPr>
              <a:xfrm>
                <a:off x="4524767" y="3944938"/>
                <a:ext cx="1014973" cy="1193799"/>
                <a:chOff x="4524767" y="3946526"/>
                <a:chExt cx="1014973" cy="1193799"/>
              </a:xfrm>
            </p:grpSpPr>
            <p:sp>
              <p:nvSpPr>
                <p:cNvPr id="230" name="사각형: 둥근 모서리 229">
                  <a:extLst>
                    <a:ext uri="{FF2B5EF4-FFF2-40B4-BE49-F238E27FC236}">
                      <a16:creationId xmlns:a16="http://schemas.microsoft.com/office/drawing/2014/main" id="{A9B68E70-EE4A-AFF5-838B-AED494B23DEC}"/>
                    </a:ext>
                  </a:extLst>
                </p:cNvPr>
                <p:cNvSpPr/>
                <p:nvPr/>
              </p:nvSpPr>
              <p:spPr>
                <a:xfrm>
                  <a:off x="4524767" y="3946526"/>
                  <a:ext cx="1014973" cy="1193799"/>
                </a:xfrm>
                <a:prstGeom prst="roundRect">
                  <a:avLst>
                    <a:gd name="adj" fmla="val 6615"/>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231" name="TextBox 230">
                  <a:extLst>
                    <a:ext uri="{FF2B5EF4-FFF2-40B4-BE49-F238E27FC236}">
                      <a16:creationId xmlns:a16="http://schemas.microsoft.com/office/drawing/2014/main" id="{9B316A91-31E8-786F-404F-B2C1328A166A}"/>
                    </a:ext>
                  </a:extLst>
                </p:cNvPr>
                <p:cNvSpPr txBox="1"/>
                <p:nvPr/>
              </p:nvSpPr>
              <p:spPr>
                <a:xfrm>
                  <a:off x="4627495" y="4420315"/>
                  <a:ext cx="809516"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과정</a:t>
                  </a:r>
                  <a:r>
                    <a:rPr lang="en-US" altLang="ko-KR" sz="16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a:t>
                  </a:r>
                  <a:r>
                    <a:rPr lang="ko-KR" altLang="en-US" sz="16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기능</a:t>
                  </a:r>
                </a:p>
              </p:txBody>
            </p:sp>
          </p:grpSp>
        </p:grpSp>
        <p:grpSp>
          <p:nvGrpSpPr>
            <p:cNvPr id="248" name="그룹 247">
              <a:extLst>
                <a:ext uri="{FF2B5EF4-FFF2-40B4-BE49-F238E27FC236}">
                  <a16:creationId xmlns:a16="http://schemas.microsoft.com/office/drawing/2014/main" id="{049B09F0-26C8-372A-B750-19CC722E7EEC}"/>
                </a:ext>
              </a:extLst>
            </p:cNvPr>
            <p:cNvGrpSpPr/>
            <p:nvPr/>
          </p:nvGrpSpPr>
          <p:grpSpPr>
            <a:xfrm>
              <a:off x="4524767" y="5168900"/>
              <a:ext cx="3170150" cy="939800"/>
              <a:chOff x="4524767" y="5168900"/>
              <a:chExt cx="3170150" cy="939800"/>
            </a:xfrm>
          </p:grpSpPr>
          <p:sp>
            <p:nvSpPr>
              <p:cNvPr id="224" name="TextBox 223">
                <a:extLst>
                  <a:ext uri="{FF2B5EF4-FFF2-40B4-BE49-F238E27FC236}">
                    <a16:creationId xmlns:a16="http://schemas.microsoft.com/office/drawing/2014/main" id="{19D2E1A5-D32F-5AB2-97CB-5B57BB3CA19D}"/>
                  </a:ext>
                </a:extLst>
              </p:cNvPr>
              <p:cNvSpPr txBox="1"/>
              <p:nvPr/>
            </p:nvSpPr>
            <p:spPr>
              <a:xfrm>
                <a:off x="5651088" y="5404121"/>
                <a:ext cx="2043829" cy="469359"/>
              </a:xfrm>
              <a:prstGeom prst="rect">
                <a:avLst/>
              </a:prstGeom>
              <a:noFill/>
            </p:spPr>
            <p:txBody>
              <a:bodyPr wrap="none" lIns="0" tIns="0" rIns="0" bIns="0" rtlCol="0" anchor="ctr">
                <a:spAutoFit/>
              </a:bodyPr>
              <a:lstStyle>
                <a:defPPr>
                  <a:defRPr lang="ko-KR"/>
                </a:defPPr>
                <a:lvl1pPr marL="142875" indent="-142875" fontAlgn="base" latinLnBrk="0">
                  <a:spcAft>
                    <a:spcPts val="300"/>
                  </a:spcAft>
                  <a:buClr>
                    <a:srgbClr val="3275B9"/>
                  </a:buClr>
                  <a:buFont typeface="Arial" panose="020B0604020202020204" pitchFamily="34" charset="0"/>
                  <a:buChar char="•"/>
                  <a:defRPr sz="1400" b="1"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자신과 환경에 대한 감수성</a:t>
                </a:r>
              </a:p>
              <a:p>
                <a:r>
                  <a:rPr lang="ko-KR" altLang="en-US" dirty="0"/>
                  <a:t>다양한 문화 존중과 참여</a:t>
                </a:r>
              </a:p>
            </p:txBody>
          </p:sp>
          <p:grpSp>
            <p:nvGrpSpPr>
              <p:cNvPr id="225" name="그룹 224">
                <a:extLst>
                  <a:ext uri="{FF2B5EF4-FFF2-40B4-BE49-F238E27FC236}">
                    <a16:creationId xmlns:a16="http://schemas.microsoft.com/office/drawing/2014/main" id="{D467CC2D-EFE1-29F1-8AD8-29D32F73DECE}"/>
                  </a:ext>
                </a:extLst>
              </p:cNvPr>
              <p:cNvGrpSpPr/>
              <p:nvPr/>
            </p:nvGrpSpPr>
            <p:grpSpPr>
              <a:xfrm>
                <a:off x="4524767" y="5168900"/>
                <a:ext cx="1014973" cy="939800"/>
                <a:chOff x="4524767" y="5168900"/>
                <a:chExt cx="1014973" cy="939800"/>
              </a:xfrm>
            </p:grpSpPr>
            <p:sp>
              <p:nvSpPr>
                <p:cNvPr id="226" name="사각형: 둥근 모서리 225">
                  <a:extLst>
                    <a:ext uri="{FF2B5EF4-FFF2-40B4-BE49-F238E27FC236}">
                      <a16:creationId xmlns:a16="http://schemas.microsoft.com/office/drawing/2014/main" id="{65A78E7F-450E-3082-944C-B97573375828}"/>
                    </a:ext>
                  </a:extLst>
                </p:cNvPr>
                <p:cNvSpPr/>
                <p:nvPr/>
              </p:nvSpPr>
              <p:spPr>
                <a:xfrm>
                  <a:off x="4524767" y="5168900"/>
                  <a:ext cx="1014973" cy="939800"/>
                </a:xfrm>
                <a:prstGeom prst="roundRect">
                  <a:avLst>
                    <a:gd name="adj" fmla="val 6615"/>
                  </a:avLst>
                </a:prstGeom>
                <a:solidFill>
                  <a:srgbClr val="81BA56">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endParaRPr>
                </a:p>
              </p:txBody>
            </p:sp>
            <p:sp>
              <p:nvSpPr>
                <p:cNvPr id="227" name="TextBox 226">
                  <a:extLst>
                    <a:ext uri="{FF2B5EF4-FFF2-40B4-BE49-F238E27FC236}">
                      <a16:creationId xmlns:a16="http://schemas.microsoft.com/office/drawing/2014/main" id="{D2F255E2-7C37-AA54-87C5-1E68D59B78E5}"/>
                    </a:ext>
                  </a:extLst>
                </p:cNvPr>
                <p:cNvSpPr txBox="1"/>
                <p:nvPr/>
              </p:nvSpPr>
              <p:spPr>
                <a:xfrm>
                  <a:off x="4627495" y="5515690"/>
                  <a:ext cx="809516"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가치</a:t>
                  </a:r>
                  <a:r>
                    <a:rPr lang="en-US" altLang="ko-KR" sz="16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a:t>
                  </a:r>
                  <a:r>
                    <a:rPr lang="ko-KR" altLang="en-US" sz="16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태도</a:t>
                  </a:r>
                </a:p>
              </p:txBody>
            </p:sp>
          </p:grpSp>
        </p:grpSp>
        <p:cxnSp>
          <p:nvCxnSpPr>
            <p:cNvPr id="246" name="직선 연결선 245">
              <a:extLst>
                <a:ext uri="{FF2B5EF4-FFF2-40B4-BE49-F238E27FC236}">
                  <a16:creationId xmlns:a16="http://schemas.microsoft.com/office/drawing/2014/main" id="{17A2257F-D823-641B-B0B9-E2BB7DCE4808}"/>
                </a:ext>
              </a:extLst>
            </p:cNvPr>
            <p:cNvCxnSpPr>
              <a:cxnSpLocks/>
            </p:cNvCxnSpPr>
            <p:nvPr/>
          </p:nvCxnSpPr>
          <p:spPr>
            <a:xfrm>
              <a:off x="5676900" y="2726285"/>
              <a:ext cx="2900750"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44677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id="{B7D168AA-3CB3-F5FA-E86F-9C7B214E00EB}"/>
              </a:ext>
            </a:extLst>
          </p:cNvPr>
          <p:cNvGrpSpPr/>
          <p:nvPr/>
        </p:nvGrpSpPr>
        <p:grpSpPr>
          <a:xfrm>
            <a:off x="1301610" y="325438"/>
            <a:ext cx="2479846" cy="630793"/>
            <a:chOff x="1301610" y="279718"/>
            <a:chExt cx="2479846" cy="630793"/>
          </a:xfrm>
        </p:grpSpPr>
        <p:grpSp>
          <p:nvGrpSpPr>
            <p:cNvPr id="5" name="그룹 4">
              <a:extLst>
                <a:ext uri="{FF2B5EF4-FFF2-40B4-BE49-F238E27FC236}">
                  <a16:creationId xmlns:a16="http://schemas.microsoft.com/office/drawing/2014/main" id="{B1D8896C-76A8-AD0B-76DD-F42C5B2E9DDC}"/>
                </a:ext>
              </a:extLst>
            </p:cNvPr>
            <p:cNvGrpSpPr/>
            <p:nvPr/>
          </p:nvGrpSpPr>
          <p:grpSpPr>
            <a:xfrm>
              <a:off x="1311617" y="279718"/>
              <a:ext cx="1777841" cy="200151"/>
              <a:chOff x="1136519" y="175286"/>
              <a:chExt cx="1777841" cy="200151"/>
            </a:xfrm>
          </p:grpSpPr>
          <p:grpSp>
            <p:nvGrpSpPr>
              <p:cNvPr id="7" name="그룹 6">
                <a:extLst>
                  <a:ext uri="{FF2B5EF4-FFF2-40B4-BE49-F238E27FC236}">
                    <a16:creationId xmlns:a16="http://schemas.microsoft.com/office/drawing/2014/main" id="{7A50DBA2-4A4D-DAA6-410E-6749C1B2C352}"/>
                  </a:ext>
                </a:extLst>
              </p:cNvPr>
              <p:cNvGrpSpPr/>
              <p:nvPr/>
            </p:nvGrpSpPr>
            <p:grpSpPr>
              <a:xfrm>
                <a:off x="1136519" y="175286"/>
                <a:ext cx="200152" cy="200151"/>
                <a:chOff x="1136519" y="175286"/>
                <a:chExt cx="200152" cy="200151"/>
              </a:xfrm>
            </p:grpSpPr>
            <p:sp>
              <p:nvSpPr>
                <p:cNvPr id="9" name="사각형: 둥근 모서리 8">
                  <a:extLst>
                    <a:ext uri="{FF2B5EF4-FFF2-40B4-BE49-F238E27FC236}">
                      <a16:creationId xmlns:a16="http://schemas.microsoft.com/office/drawing/2014/main" id="{1C626768-B8FE-24C4-3806-BBA6EE2F3385}"/>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0" name="TextBox 9">
                  <a:extLst>
                    <a:ext uri="{FF2B5EF4-FFF2-40B4-BE49-F238E27FC236}">
                      <a16:creationId xmlns:a16="http://schemas.microsoft.com/office/drawing/2014/main" id="{2D25E4F2-88BD-5813-8F49-61131B2B4FEA}"/>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8" name="TextBox 7">
                <a:extLst>
                  <a:ext uri="{FF2B5EF4-FFF2-40B4-BE49-F238E27FC236}">
                    <a16:creationId xmlns:a16="http://schemas.microsoft.com/office/drawing/2014/main" id="{D0A01673-EE3E-3812-CB23-2BEF89A7AF98}"/>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6" name="TextBox 5">
              <a:extLst>
                <a:ext uri="{FF2B5EF4-FFF2-40B4-BE49-F238E27FC236}">
                  <a16:creationId xmlns:a16="http://schemas.microsoft.com/office/drawing/2014/main" id="{0C28BBD4-695E-B319-BA03-65FBABC785D8}"/>
                </a:ext>
              </a:extLst>
            </p:cNvPr>
            <p:cNvSpPr txBox="1"/>
            <p:nvPr/>
          </p:nvSpPr>
          <p:spPr>
            <a:xfrm>
              <a:off x="1301610" y="510401"/>
              <a:ext cx="247984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표현 영역</a:t>
              </a:r>
            </a:p>
          </p:txBody>
        </p:sp>
      </p:grpSp>
      <p:sp>
        <p:nvSpPr>
          <p:cNvPr id="11" name="TextBox 10">
            <a:extLst>
              <a:ext uri="{FF2B5EF4-FFF2-40B4-BE49-F238E27FC236}">
                <a16:creationId xmlns:a16="http://schemas.microsoft.com/office/drawing/2014/main" id="{4F12A71E-5F88-ED1C-D5AD-59A95226C480}"/>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2" name="TextBox 11">
            <a:extLst>
              <a:ext uri="{FF2B5EF4-FFF2-40B4-BE49-F238E27FC236}">
                <a16:creationId xmlns:a16="http://schemas.microsoft.com/office/drawing/2014/main" id="{04D5E07F-98F7-CF35-4E41-3EE2074E3BC3}"/>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
        <p:nvSpPr>
          <p:cNvPr id="13" name="사각형: 둥근 한쪽 모서리 12">
            <a:extLst>
              <a:ext uri="{FF2B5EF4-FFF2-40B4-BE49-F238E27FC236}">
                <a16:creationId xmlns:a16="http://schemas.microsoft.com/office/drawing/2014/main" id="{1EA9F8DF-6C88-6C12-66DE-21520B8C9C0B}"/>
              </a:ext>
            </a:extLst>
          </p:cNvPr>
          <p:cNvSpPr/>
          <p:nvPr/>
        </p:nvSpPr>
        <p:spPr>
          <a:xfrm rot="5400000" flipV="1">
            <a:off x="640397" y="5329872"/>
            <a:ext cx="694690" cy="977265"/>
          </a:xfrm>
          <a:prstGeom prst="round1Rect">
            <a:avLst>
              <a:gd name="adj" fmla="val 20161"/>
            </a:avLst>
          </a:prstGeom>
          <a:solidFill>
            <a:srgbClr val="55BD3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sp>
        <p:nvSpPr>
          <p:cNvPr id="14" name="사각형: 둥근 한쪽 모서리 13">
            <a:extLst>
              <a:ext uri="{FF2B5EF4-FFF2-40B4-BE49-F238E27FC236}">
                <a16:creationId xmlns:a16="http://schemas.microsoft.com/office/drawing/2014/main" id="{FA3DDCEA-9604-590C-D0CE-52843C277803}"/>
              </a:ext>
            </a:extLst>
          </p:cNvPr>
          <p:cNvSpPr/>
          <p:nvPr/>
        </p:nvSpPr>
        <p:spPr>
          <a:xfrm rot="16200000">
            <a:off x="464551" y="1375145"/>
            <a:ext cx="1051988" cy="998322"/>
          </a:xfrm>
          <a:prstGeom prst="round1Rect">
            <a:avLst>
              <a:gd name="adj" fmla="val 12084"/>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graphicFrame>
        <p:nvGraphicFramePr>
          <p:cNvPr id="15" name="표 14">
            <a:extLst>
              <a:ext uri="{FF2B5EF4-FFF2-40B4-BE49-F238E27FC236}">
                <a16:creationId xmlns:a16="http://schemas.microsoft.com/office/drawing/2014/main" id="{95905F06-C215-98B8-4203-6CF27A7154DD}"/>
              </a:ext>
            </a:extLst>
          </p:cNvPr>
          <p:cNvGraphicFramePr>
            <a:graphicFrameLocks noGrp="1"/>
          </p:cNvGraphicFramePr>
          <p:nvPr>
            <p:extLst>
              <p:ext uri="{D42A27DB-BD31-4B8C-83A1-F6EECF244321}">
                <p14:modId xmlns:p14="http://schemas.microsoft.com/office/powerpoint/2010/main" val="3148074677"/>
              </p:ext>
            </p:extLst>
          </p:nvPr>
        </p:nvGraphicFramePr>
        <p:xfrm>
          <a:off x="499110" y="1347576"/>
          <a:ext cx="8153371" cy="4814270"/>
        </p:xfrm>
        <a:graphic>
          <a:graphicData uri="http://schemas.openxmlformats.org/drawingml/2006/table">
            <a:tbl>
              <a:tblPr/>
              <a:tblGrid>
                <a:gridCol w="976546">
                  <a:extLst>
                    <a:ext uri="{9D8B030D-6E8A-4147-A177-3AD203B41FA5}">
                      <a16:colId xmlns:a16="http://schemas.microsoft.com/office/drawing/2014/main" val="1192592524"/>
                    </a:ext>
                  </a:extLst>
                </a:gridCol>
                <a:gridCol w="2392275">
                  <a:extLst>
                    <a:ext uri="{9D8B030D-6E8A-4147-A177-3AD203B41FA5}">
                      <a16:colId xmlns:a16="http://schemas.microsoft.com/office/drawing/2014/main" val="2691026405"/>
                    </a:ext>
                  </a:extLst>
                </a:gridCol>
                <a:gridCol w="2392275">
                  <a:extLst>
                    <a:ext uri="{9D8B030D-6E8A-4147-A177-3AD203B41FA5}">
                      <a16:colId xmlns:a16="http://schemas.microsoft.com/office/drawing/2014/main" val="3813133584"/>
                    </a:ext>
                  </a:extLst>
                </a:gridCol>
                <a:gridCol w="2392275">
                  <a:extLst>
                    <a:ext uri="{9D8B030D-6E8A-4147-A177-3AD203B41FA5}">
                      <a16:colId xmlns:a16="http://schemas.microsoft.com/office/drawing/2014/main" val="184490151"/>
                    </a:ext>
                  </a:extLst>
                </a:gridCol>
              </a:tblGrid>
              <a:tr h="1058001">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rPr>
                        <a:t>핵심</a:t>
                      </a:r>
                      <a:endParaRPr lang="en-US" altLang="ko-KR" sz="13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endParaRPr>
                    </a:p>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rPr>
                        <a:t>아이디어</a:t>
                      </a:r>
                      <a:endParaRPr lang="en-US" altLang="ko-KR" sz="13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gridSpan="3">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표현은 자신의 느낌과 생각을 시각화하는 창의적 사고와 성찰의 순환 과정으로 이루어진다</a:t>
                      </a:r>
                      <a:r>
                        <a:rPr lang="en-US" altLang="ko-KR"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발상은 아이디어와 주제를 발전시키고 표현의 토대가 된다</a:t>
                      </a:r>
                      <a:r>
                        <a:rPr lang="en-US" altLang="ko-KR"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 제작은 표현 재료와 방법</a:t>
                      </a:r>
                      <a:r>
                        <a:rPr lang="en-US" altLang="ko-KR"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요소와 원리 등을 선택하고 활용하여 창의적으로 문제를 해결하는 과정을 통해 예술적 성취를 경험하게 한다</a:t>
                      </a:r>
                      <a:r>
                        <a:rPr lang="en-US" altLang="ko-KR"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txBody>
                  <a:tcPr marL="108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98425" marR="0" indent="-984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endParaRPr lang="en-US" altLang="ko-KR"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252660">
                <a:tc rowSpan="3">
                  <a:txBody>
                    <a:bodyPr/>
                    <a:lstStyle/>
                    <a:p>
                      <a:pPr marL="0" marR="0" indent="0" algn="ctr" defTabSz="914400" rtl="0" eaLnBrk="1" fontAlgn="base" latinLnBrk="0" hangingPunct="1">
                        <a:lnSpc>
                          <a:spcPct val="100000"/>
                        </a:lnSpc>
                        <a:spcBef>
                          <a:spcPts val="0"/>
                        </a:spcBef>
                        <a:spcAft>
                          <a:spcPts val="0"/>
                        </a:spcAft>
                      </a:pPr>
                      <a:endPar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gridSpan="3">
                  <a:txBody>
                    <a:bodyPr/>
                    <a:lstStyle/>
                    <a:p>
                      <a:pPr marL="0" marR="0" indent="0" algn="ctr" defTabSz="914400" rtl="0" eaLnBrk="1" fontAlgn="base" latinLnBrk="0" hangingPunct="1">
                        <a:lnSpc>
                          <a:spcPct val="100000"/>
                        </a:lnSpc>
                        <a:spcBef>
                          <a:spcPts val="0"/>
                        </a:spcBef>
                        <a:spcAft>
                          <a:spcPts val="0"/>
                        </a:spcAft>
                      </a:pP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내용 요소</a:t>
                      </a: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9050" cap="flat" cmpd="sng" algn="ctr">
                      <a:noFill/>
                      <a:prstDash val="solid"/>
                      <a:round/>
                      <a:headEnd type="none" w="med" len="med"/>
                      <a:tailEnd type="none" w="med" len="med"/>
                    </a:lnB>
                    <a:solidFill>
                      <a:srgbClr val="DCE8F3"/>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93987820"/>
                  </a:ext>
                </a:extLst>
              </a:tr>
              <a:tr h="252660">
                <a:tc vMerge="1">
                  <a:txBody>
                    <a:bodyPr/>
                    <a:lstStyle/>
                    <a:p>
                      <a:pPr marL="0" marR="0" indent="0" algn="ctr" fontAlgn="base" latinLnBrk="0">
                        <a:lnSpc>
                          <a:spcPct val="100000"/>
                        </a:lnSpc>
                        <a:spcBef>
                          <a:spcPts val="0"/>
                        </a:spcBef>
                        <a:spcAft>
                          <a:spcPts val="0"/>
                        </a:spcAft>
                      </a:pPr>
                      <a:endPar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gridSpan="2">
                  <a:txBody>
                    <a:bodyPr/>
                    <a:lstStyle/>
                    <a:p>
                      <a:pPr marL="0" marR="0" indent="0" algn="ctr" fontAlgn="base" latinLnBrk="0">
                        <a:lnSpc>
                          <a:spcPct val="100000"/>
                        </a:lnSpc>
                        <a:spcBef>
                          <a:spcPts val="0"/>
                        </a:spcBef>
                        <a:spcAft>
                          <a:spcPts val="0"/>
                        </a:spcAft>
                      </a:pP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rPr>
                        <a:t>초등학교</a:t>
                      </a: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indent="0" algn="ctr" fontAlgn="base" latinLnBrk="0">
                        <a:lnSpc>
                          <a:spcPct val="100000"/>
                        </a:lnSpc>
                        <a:spcBef>
                          <a:spcPts val="0"/>
                        </a:spcBef>
                        <a:spcAft>
                          <a:spcPts val="0"/>
                        </a:spcAft>
                      </a:pP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rPr>
                        <a:t>중학교</a:t>
                      </a:r>
                    </a:p>
                  </a:txBody>
                  <a:tcPr marL="72000" marR="72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57751075"/>
                  </a:ext>
                </a:extLst>
              </a:tr>
              <a:tr h="0">
                <a:tc vMerge="1">
                  <a:txBody>
                    <a:bodyPr/>
                    <a:lstStyle/>
                    <a:p>
                      <a:pPr marL="0" marR="0" indent="0" algn="ctr" defTabSz="914400" rtl="0" eaLnBrk="1" fontAlgn="base" latinLnBrk="0" hangingPunct="1">
                        <a:lnSpc>
                          <a:spcPct val="100000"/>
                        </a:lnSpc>
                        <a:spcBef>
                          <a:spcPts val="0"/>
                        </a:spcBef>
                        <a:spcAft>
                          <a:spcPts val="0"/>
                        </a:spcAft>
                      </a:pPr>
                      <a:endPar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3-4</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5-6</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1~3</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extLst>
                  <a:ext uri="{0D108BD9-81ED-4DB2-BD59-A6C34878D82A}">
                    <a16:rowId xmlns:a16="http://schemas.microsoft.com/office/drawing/2014/main" val="771836140"/>
                  </a:ext>
                </a:extLst>
              </a:tr>
              <a:tr h="1011022">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cs typeface="+mn-cs"/>
                        </a:rPr>
                        <a:t>지식</a:t>
                      </a:r>
                      <a:r>
                        <a:rPr lang="en-US" altLang="ko-KR" sz="1300" kern="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cs typeface="+mn-cs"/>
                        </a:rPr>
                        <a:t>·</a:t>
                      </a:r>
                      <a:r>
                        <a:rPr lang="ko-KR" altLang="en-US" sz="1300" kern="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cs typeface="+mn-cs"/>
                        </a:rPr>
                        <a:t>이해</a:t>
                      </a:r>
                    </a:p>
                  </a:txBody>
                  <a:tcPr marL="72000" marR="72000" marT="21600" marB="216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9F4"/>
                    </a:solid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주제</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기본적인 표현 재료와 용구</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요소의 특징</a:t>
                      </a:r>
                    </a:p>
                  </a:txBody>
                  <a:tcPr marL="72000" marR="72000" marT="21600" marB="216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BDD4E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주제와 발상</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재료와 용구</a:t>
                      </a: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디지털 매체</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요소와 원리의 관계</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BDD4E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주제와 의도</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표현 재료와 방법</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조형 요소와 원리의 효과</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1296915">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cs typeface="+mn-cs"/>
                        </a:rPr>
                        <a:t>과정</a:t>
                      </a:r>
                      <a:r>
                        <a:rPr lang="en-US" altLang="ko-KR" sz="1300" kern="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cs typeface="+mn-cs"/>
                        </a:rPr>
                        <a:t>·</a:t>
                      </a:r>
                      <a:r>
                        <a:rPr lang="ko-KR" altLang="en-US" sz="1300" kern="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cs typeface="+mn-cs"/>
                        </a:rPr>
                        <a:t>기능</a:t>
                      </a:r>
                    </a:p>
                  </a:txBody>
                  <a:tcPr marL="72000" marR="72000" marT="21600" marB="216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DECE2"/>
                    </a:solid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관찰과 상상으로 아이디어를 떠올리기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방법을 익히기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의도를 가지고 작품을 제작하기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타 교과와 관련짓기</a:t>
                      </a:r>
                    </a:p>
                  </a:txBody>
                  <a:tcPr marL="72000" marR="72000" marT="21600" marB="216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방법으로 아이디어를 연결하기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방법을 탐색하여 활용하기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과정을 돌아보며 작품을 발전시키기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타 교과와 융합하기</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주제에 적합한 표현 계획하기</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새로운 표현을 실험하고 </a:t>
                      </a:r>
                      <a:b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b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 제작하기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작품을 공유하고 소통하기</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표현 경험을 삶과 연결하기</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683692">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cs typeface="+mn-cs"/>
                        </a:rPr>
                        <a:t>가치</a:t>
                      </a:r>
                      <a:r>
                        <a:rPr lang="en-US" altLang="ko-KR" sz="1300" kern="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cs typeface="+mn-cs"/>
                        </a:rPr>
                        <a:t>·</a:t>
                      </a:r>
                      <a:r>
                        <a:rPr lang="ko-KR" altLang="en-US" sz="1300" kern="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cs typeface="+mn-cs"/>
                        </a:rPr>
                        <a:t>태도</a:t>
                      </a:r>
                    </a:p>
                  </a:txBody>
                  <a:tcPr marL="72000" marR="72000" marT="21600" marB="216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표현에 대한 흥미</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자기 작품을 소중히 여기는 태도</a:t>
                      </a:r>
                    </a:p>
                  </a:txBody>
                  <a:tcPr marL="72000" marR="72000" marT="21600" marB="216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주변 환경에 대한 민감성</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비판적으로 이해하는 태도</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표현 과정에서의 주도성과 성찰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자신과 타인의 작품 존중</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16" name="그룹 15">
            <a:extLst>
              <a:ext uri="{FF2B5EF4-FFF2-40B4-BE49-F238E27FC236}">
                <a16:creationId xmlns:a16="http://schemas.microsoft.com/office/drawing/2014/main" id="{65FAC297-585E-5AF2-F4AF-7CDE09979DBA}"/>
              </a:ext>
            </a:extLst>
          </p:cNvPr>
          <p:cNvGrpSpPr/>
          <p:nvPr/>
        </p:nvGrpSpPr>
        <p:grpSpPr>
          <a:xfrm>
            <a:off x="569656" y="2452358"/>
            <a:ext cx="840081" cy="669461"/>
            <a:chOff x="569656" y="2640535"/>
            <a:chExt cx="840081" cy="714979"/>
          </a:xfrm>
        </p:grpSpPr>
        <p:grpSp>
          <p:nvGrpSpPr>
            <p:cNvPr id="17" name="그룹 16">
              <a:extLst>
                <a:ext uri="{FF2B5EF4-FFF2-40B4-BE49-F238E27FC236}">
                  <a16:creationId xmlns:a16="http://schemas.microsoft.com/office/drawing/2014/main" id="{87BC685E-B19F-DBDA-CAC8-63880D626B7F}"/>
                </a:ext>
              </a:extLst>
            </p:cNvPr>
            <p:cNvGrpSpPr/>
            <p:nvPr/>
          </p:nvGrpSpPr>
          <p:grpSpPr>
            <a:xfrm>
              <a:off x="596738" y="2640535"/>
              <a:ext cx="812999" cy="714979"/>
              <a:chOff x="630953" y="3272039"/>
              <a:chExt cx="812416" cy="593617"/>
            </a:xfrm>
          </p:grpSpPr>
          <p:sp>
            <p:nvSpPr>
              <p:cNvPr id="24" name="TextBox 23">
                <a:extLst>
                  <a:ext uri="{FF2B5EF4-FFF2-40B4-BE49-F238E27FC236}">
                    <a16:creationId xmlns:a16="http://schemas.microsoft.com/office/drawing/2014/main" id="{86738682-B9E3-1316-B04A-A9BF759FC04D}"/>
                  </a:ext>
                </a:extLst>
              </p:cNvPr>
              <p:cNvSpPr txBox="1"/>
              <p:nvPr/>
            </p:nvSpPr>
            <p:spPr>
              <a:xfrm>
                <a:off x="630953" y="3699925"/>
                <a:ext cx="301149" cy="165731"/>
              </a:xfrm>
              <a:prstGeom prst="rect">
                <a:avLst/>
              </a:prstGeom>
              <a:noFill/>
            </p:spPr>
            <p:txBody>
              <a:bodyPr wrap="none" lIns="0" tIns="0" rIns="0" bIns="0" rtlCol="0" anchor="ctr">
                <a:spAutoFit/>
              </a:bodyPr>
              <a:lstStyle/>
              <a:p>
                <a:r>
                  <a:rPr lang="ko-KR" altLang="en-US" sz="13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범주</a:t>
                </a:r>
              </a:p>
            </p:txBody>
          </p:sp>
          <p:sp>
            <p:nvSpPr>
              <p:cNvPr id="25" name="TextBox 24">
                <a:extLst>
                  <a:ext uri="{FF2B5EF4-FFF2-40B4-BE49-F238E27FC236}">
                    <a16:creationId xmlns:a16="http://schemas.microsoft.com/office/drawing/2014/main" id="{BE43AA2C-EE00-10E5-2D35-94EF78BD1E87}"/>
                  </a:ext>
                </a:extLst>
              </p:cNvPr>
              <p:cNvSpPr txBox="1"/>
              <p:nvPr/>
            </p:nvSpPr>
            <p:spPr>
              <a:xfrm>
                <a:off x="1142220" y="3272039"/>
                <a:ext cx="301149" cy="165731"/>
              </a:xfrm>
              <a:prstGeom prst="rect">
                <a:avLst/>
              </a:prstGeom>
              <a:noFill/>
            </p:spPr>
            <p:txBody>
              <a:bodyPr wrap="none" lIns="0" tIns="0" rIns="0" bIns="0" rtlCol="0" anchor="ctr">
                <a:spAutoFit/>
              </a:bodyPr>
              <a:lstStyle/>
              <a:p>
                <a:pPr algn="r"/>
                <a:r>
                  <a:rPr lang="ko-KR" altLang="en-US" sz="13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구분</a:t>
                </a:r>
              </a:p>
            </p:txBody>
          </p:sp>
        </p:grpSp>
        <p:cxnSp>
          <p:nvCxnSpPr>
            <p:cNvPr id="18" name="직선 연결선 17">
              <a:extLst>
                <a:ext uri="{FF2B5EF4-FFF2-40B4-BE49-F238E27FC236}">
                  <a16:creationId xmlns:a16="http://schemas.microsoft.com/office/drawing/2014/main" id="{D53CF98C-9A4B-5715-BB99-446E65BB798C}"/>
                </a:ext>
              </a:extLst>
            </p:cNvPr>
            <p:cNvCxnSpPr>
              <a:cxnSpLocks/>
            </p:cNvCxnSpPr>
            <p:nvPr/>
          </p:nvCxnSpPr>
          <p:spPr>
            <a:xfrm flipH="1" flipV="1">
              <a:off x="569656" y="2651319"/>
              <a:ext cx="834983" cy="693413"/>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grpSp>
      <p:grpSp>
        <p:nvGrpSpPr>
          <p:cNvPr id="26" name="그룹 25">
            <a:extLst>
              <a:ext uri="{FF2B5EF4-FFF2-40B4-BE49-F238E27FC236}">
                <a16:creationId xmlns:a16="http://schemas.microsoft.com/office/drawing/2014/main" id="{832DEDFD-F0B7-D19B-1C70-46937984F4A3}"/>
              </a:ext>
            </a:extLst>
          </p:cNvPr>
          <p:cNvGrpSpPr/>
          <p:nvPr/>
        </p:nvGrpSpPr>
        <p:grpSpPr>
          <a:xfrm>
            <a:off x="472386" y="1348313"/>
            <a:ext cx="8199228" cy="1051988"/>
            <a:chOff x="2609423" y="1967631"/>
            <a:chExt cx="6334985" cy="284317"/>
          </a:xfrm>
        </p:grpSpPr>
        <p:sp>
          <p:nvSpPr>
            <p:cNvPr id="27" name="사각형: 둥근 모서리 26">
              <a:extLst>
                <a:ext uri="{FF2B5EF4-FFF2-40B4-BE49-F238E27FC236}">
                  <a16:creationId xmlns:a16="http://schemas.microsoft.com/office/drawing/2014/main" id="{3EB784E5-8C99-0408-E431-B6FF23C8DED2}"/>
                </a:ext>
              </a:extLst>
            </p:cNvPr>
            <p:cNvSpPr/>
            <p:nvPr/>
          </p:nvSpPr>
          <p:spPr>
            <a:xfrm>
              <a:off x="2609423" y="1967631"/>
              <a:ext cx="6334985" cy="284317"/>
            </a:xfrm>
            <a:prstGeom prst="roundRect">
              <a:avLst>
                <a:gd name="adj" fmla="val 8380"/>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dirty="0"/>
            </a:p>
          </p:txBody>
        </p:sp>
        <p:sp>
          <p:nvSpPr>
            <p:cNvPr id="28" name="사각형: 둥근 모서리 27">
              <a:extLst>
                <a:ext uri="{FF2B5EF4-FFF2-40B4-BE49-F238E27FC236}">
                  <a16:creationId xmlns:a16="http://schemas.microsoft.com/office/drawing/2014/main" id="{19036E1E-4789-A46B-5715-F0F70B09F8BB}"/>
                </a:ext>
              </a:extLst>
            </p:cNvPr>
            <p:cNvSpPr/>
            <p:nvPr/>
          </p:nvSpPr>
          <p:spPr>
            <a:xfrm>
              <a:off x="2609423" y="1967631"/>
              <a:ext cx="6334985" cy="284317"/>
            </a:xfrm>
            <a:prstGeom prst="roundRect">
              <a:avLst>
                <a:gd name="adj" fmla="val 8380"/>
              </a:avLst>
            </a:prstGeom>
            <a:noFill/>
            <a:ln w="25400" cap="rnd">
              <a:solidFill>
                <a:srgbClr val="3275B9"/>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grpSp>
        <p:nvGrpSpPr>
          <p:cNvPr id="32" name="그룹 31">
            <a:extLst>
              <a:ext uri="{FF2B5EF4-FFF2-40B4-BE49-F238E27FC236}">
                <a16:creationId xmlns:a16="http://schemas.microsoft.com/office/drawing/2014/main" id="{02EF8EC4-899A-D629-14E0-5E31C9574F51}"/>
              </a:ext>
            </a:extLst>
          </p:cNvPr>
          <p:cNvGrpSpPr/>
          <p:nvPr/>
        </p:nvGrpSpPr>
        <p:grpSpPr>
          <a:xfrm>
            <a:off x="6264166" y="2638425"/>
            <a:ext cx="2411521" cy="3524251"/>
            <a:chOff x="2609423" y="1967631"/>
            <a:chExt cx="6334985" cy="284317"/>
          </a:xfrm>
        </p:grpSpPr>
        <p:sp>
          <p:nvSpPr>
            <p:cNvPr id="33" name="사각형: 둥근 모서리 32">
              <a:extLst>
                <a:ext uri="{FF2B5EF4-FFF2-40B4-BE49-F238E27FC236}">
                  <a16:creationId xmlns:a16="http://schemas.microsoft.com/office/drawing/2014/main" id="{5C9D5CE4-2C80-3365-9FAB-D944AC13C1B8}"/>
                </a:ext>
              </a:extLst>
            </p:cNvPr>
            <p:cNvSpPr/>
            <p:nvPr/>
          </p:nvSpPr>
          <p:spPr>
            <a:xfrm>
              <a:off x="2609423" y="1967631"/>
              <a:ext cx="6334985" cy="284317"/>
            </a:xfrm>
            <a:prstGeom prst="roundRect">
              <a:avLst>
                <a:gd name="adj" fmla="val 4029"/>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34" name="사각형: 둥근 모서리 33">
              <a:extLst>
                <a:ext uri="{FF2B5EF4-FFF2-40B4-BE49-F238E27FC236}">
                  <a16:creationId xmlns:a16="http://schemas.microsoft.com/office/drawing/2014/main" id="{B0C3BDAF-9530-BA10-EFF2-8F7AA7197649}"/>
                </a:ext>
              </a:extLst>
            </p:cNvPr>
            <p:cNvSpPr/>
            <p:nvPr/>
          </p:nvSpPr>
          <p:spPr>
            <a:xfrm>
              <a:off x="2609423" y="1967631"/>
              <a:ext cx="6334985" cy="284317"/>
            </a:xfrm>
            <a:prstGeom prst="roundRect">
              <a:avLst>
                <a:gd name="adj" fmla="val 3238"/>
              </a:avLst>
            </a:prstGeom>
            <a:noFill/>
            <a:ln w="25400" cap="rnd">
              <a:solidFill>
                <a:srgbClr val="3275B9"/>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spTree>
    <p:extLst>
      <p:ext uri="{BB962C8B-B14F-4D97-AF65-F5344CB8AC3E}">
        <p14:creationId xmlns:p14="http://schemas.microsoft.com/office/powerpoint/2010/main" val="65360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그룹 12">
            <a:extLst>
              <a:ext uri="{FF2B5EF4-FFF2-40B4-BE49-F238E27FC236}">
                <a16:creationId xmlns:a16="http://schemas.microsoft.com/office/drawing/2014/main" id="{9199D460-8FED-7352-8E71-3F5FD6DC562B}"/>
              </a:ext>
            </a:extLst>
          </p:cNvPr>
          <p:cNvGrpSpPr/>
          <p:nvPr/>
        </p:nvGrpSpPr>
        <p:grpSpPr>
          <a:xfrm>
            <a:off x="479428" y="1352584"/>
            <a:ext cx="8196262" cy="1489462"/>
            <a:chOff x="554580" y="1625015"/>
            <a:chExt cx="8045957" cy="1462147"/>
          </a:xfrm>
        </p:grpSpPr>
        <p:sp>
          <p:nvSpPr>
            <p:cNvPr id="14" name="사각형: 둥근 모서리 13">
              <a:extLst>
                <a:ext uri="{FF2B5EF4-FFF2-40B4-BE49-F238E27FC236}">
                  <a16:creationId xmlns:a16="http://schemas.microsoft.com/office/drawing/2014/main" id="{2AA89AA2-E7D1-5079-8D97-F5ED56B4F2C6}"/>
                </a:ext>
              </a:extLst>
            </p:cNvPr>
            <p:cNvSpPr/>
            <p:nvPr/>
          </p:nvSpPr>
          <p:spPr>
            <a:xfrm>
              <a:off x="1543051" y="1625015"/>
              <a:ext cx="7057486" cy="1462147"/>
            </a:xfrm>
            <a:prstGeom prst="roundRect">
              <a:avLst>
                <a:gd name="adj" fmla="val 7698"/>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000" dirty="0">
                <a:ln>
                  <a:solidFill>
                    <a:schemeClr val="accent1">
                      <a:shade val="50000"/>
                      <a:alpha val="0"/>
                    </a:schemeClr>
                  </a:solidFill>
                </a:ln>
              </a:endParaRPr>
            </a:p>
          </p:txBody>
        </p:sp>
        <p:sp>
          <p:nvSpPr>
            <p:cNvPr id="15" name="자유형: 도형 14">
              <a:extLst>
                <a:ext uri="{FF2B5EF4-FFF2-40B4-BE49-F238E27FC236}">
                  <a16:creationId xmlns:a16="http://schemas.microsoft.com/office/drawing/2014/main" id="{D1254FE9-4981-C7EF-B1FC-9513BFC406A5}"/>
                </a:ext>
              </a:extLst>
            </p:cNvPr>
            <p:cNvSpPr/>
            <p:nvPr/>
          </p:nvSpPr>
          <p:spPr>
            <a:xfrm rot="16200000">
              <a:off x="428293" y="1753343"/>
              <a:ext cx="1458066" cy="1205492"/>
            </a:xfrm>
            <a:custGeom>
              <a:avLst/>
              <a:gdLst>
                <a:gd name="connsiteX0" fmla="*/ 1458066 w 1458066"/>
                <a:gd name="connsiteY0" fmla="*/ 141208 h 1205492"/>
                <a:gd name="connsiteX1" fmla="*/ 1458066 w 1458066"/>
                <a:gd name="connsiteY1" fmla="*/ 1205492 h 1205492"/>
                <a:gd name="connsiteX2" fmla="*/ 1447891 w 1458066"/>
                <a:gd name="connsiteY2" fmla="*/ 1155093 h 1205492"/>
                <a:gd name="connsiteX3" fmla="*/ 1328283 w 1458066"/>
                <a:gd name="connsiteY3" fmla="*/ 1075812 h 1205492"/>
                <a:gd name="connsiteX4" fmla="*/ 125754 w 1458066"/>
                <a:gd name="connsiteY4" fmla="*/ 1075812 h 1205492"/>
                <a:gd name="connsiteX5" fmla="*/ 6146 w 1458066"/>
                <a:gd name="connsiteY5" fmla="*/ 1155093 h 1205492"/>
                <a:gd name="connsiteX6" fmla="*/ 0 w 1458066"/>
                <a:gd name="connsiteY6" fmla="*/ 1185536 h 1205492"/>
                <a:gd name="connsiteX7" fmla="*/ 0 w 1458066"/>
                <a:gd name="connsiteY7" fmla="*/ 141208 h 1205492"/>
                <a:gd name="connsiteX8" fmla="*/ 141208 w 1458066"/>
                <a:gd name="connsiteY8" fmla="*/ 0 h 1205492"/>
                <a:gd name="connsiteX9" fmla="*/ 1316858 w 1458066"/>
                <a:gd name="connsiteY9" fmla="*/ 0 h 1205492"/>
                <a:gd name="connsiteX10" fmla="*/ 1458066 w 1458066"/>
                <a:gd name="connsiteY10" fmla="*/ 141208 h 120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8066" h="1205492">
                  <a:moveTo>
                    <a:pt x="1458066" y="141208"/>
                  </a:moveTo>
                  <a:lnTo>
                    <a:pt x="1458066" y="1205492"/>
                  </a:lnTo>
                  <a:lnTo>
                    <a:pt x="1447891" y="1155093"/>
                  </a:lnTo>
                  <a:cubicBezTo>
                    <a:pt x="1428185" y="1108503"/>
                    <a:pt x="1382052" y="1075812"/>
                    <a:pt x="1328283" y="1075812"/>
                  </a:cubicBezTo>
                  <a:lnTo>
                    <a:pt x="125754" y="1075812"/>
                  </a:lnTo>
                  <a:cubicBezTo>
                    <a:pt x="71985" y="1075812"/>
                    <a:pt x="25852" y="1108503"/>
                    <a:pt x="6146" y="1155093"/>
                  </a:cubicBezTo>
                  <a:lnTo>
                    <a:pt x="0" y="1185536"/>
                  </a:lnTo>
                  <a:lnTo>
                    <a:pt x="0" y="141208"/>
                  </a:lnTo>
                  <a:cubicBezTo>
                    <a:pt x="0" y="63221"/>
                    <a:pt x="63221" y="0"/>
                    <a:pt x="141208" y="0"/>
                  </a:cubicBezTo>
                  <a:lnTo>
                    <a:pt x="1316858" y="0"/>
                  </a:lnTo>
                  <a:cubicBezTo>
                    <a:pt x="1394845" y="0"/>
                    <a:pt x="1458066" y="63221"/>
                    <a:pt x="1458066" y="141208"/>
                  </a:cubicBezTo>
                  <a:close/>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grpSp>
          <p:nvGrpSpPr>
            <p:cNvPr id="16" name="그룹 15">
              <a:extLst>
                <a:ext uri="{FF2B5EF4-FFF2-40B4-BE49-F238E27FC236}">
                  <a16:creationId xmlns:a16="http://schemas.microsoft.com/office/drawing/2014/main" id="{29A3E460-4819-E8B6-C5D4-E401C7896CD7}"/>
                </a:ext>
              </a:extLst>
            </p:cNvPr>
            <p:cNvGrpSpPr/>
            <p:nvPr/>
          </p:nvGrpSpPr>
          <p:grpSpPr>
            <a:xfrm>
              <a:off x="1803221" y="1920563"/>
              <a:ext cx="6288420" cy="871051"/>
              <a:chOff x="1803221" y="1935978"/>
              <a:chExt cx="6288420" cy="871051"/>
            </a:xfrm>
          </p:grpSpPr>
          <p:grpSp>
            <p:nvGrpSpPr>
              <p:cNvPr id="35" name="그룹 34">
                <a:extLst>
                  <a:ext uri="{FF2B5EF4-FFF2-40B4-BE49-F238E27FC236}">
                    <a16:creationId xmlns:a16="http://schemas.microsoft.com/office/drawing/2014/main" id="{1AAA6573-A1FE-20BE-E12A-A7A7E4D2D746}"/>
                  </a:ext>
                </a:extLst>
              </p:cNvPr>
              <p:cNvGrpSpPr/>
              <p:nvPr/>
            </p:nvGrpSpPr>
            <p:grpSpPr>
              <a:xfrm>
                <a:off x="1803221" y="1935978"/>
                <a:ext cx="6288420" cy="215444"/>
                <a:chOff x="1803221" y="1935978"/>
                <a:chExt cx="6288420" cy="215444"/>
              </a:xfrm>
            </p:grpSpPr>
            <p:sp>
              <p:nvSpPr>
                <p:cNvPr id="70" name="Freeform 5">
                  <a:extLst>
                    <a:ext uri="{FF2B5EF4-FFF2-40B4-BE49-F238E27FC236}">
                      <a16:creationId xmlns:a16="http://schemas.microsoft.com/office/drawing/2014/main" id="{2E902919-DD29-955D-FB7D-EC112C97BB2C}"/>
                    </a:ext>
                  </a:extLst>
                </p:cNvPr>
                <p:cNvSpPr>
                  <a:spLocks noChangeAspect="1" noEditPoints="1"/>
                </p:cNvSpPr>
                <p:nvPr/>
              </p:nvSpPr>
              <p:spPr bwMode="auto">
                <a:xfrm>
                  <a:off x="1803221" y="1960663"/>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sp>
              <p:nvSpPr>
                <p:cNvPr id="71" name="TextBox 70">
                  <a:extLst>
                    <a:ext uri="{FF2B5EF4-FFF2-40B4-BE49-F238E27FC236}">
                      <a16:creationId xmlns:a16="http://schemas.microsoft.com/office/drawing/2014/main" id="{D7EBB589-ED42-EEA1-8581-6F677B5203B7}"/>
                    </a:ext>
                  </a:extLst>
                </p:cNvPr>
                <p:cNvSpPr txBox="1"/>
                <p:nvPr/>
              </p:nvSpPr>
              <p:spPr>
                <a:xfrm>
                  <a:off x="2022672" y="1935978"/>
                  <a:ext cx="6068969" cy="215444"/>
                </a:xfrm>
                <a:prstGeom prst="rect">
                  <a:avLst/>
                </a:prstGeom>
                <a:noFill/>
              </p:spPr>
              <p:txBody>
                <a:bodyPr wrap="none" lIns="0" tIns="0" rIns="0" bIns="0" rtlCol="0" anchor="t">
                  <a:spAutoFit/>
                </a:bodyPr>
                <a:lstStyle/>
                <a:p>
                  <a:pP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영역을 아우르며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해당 영역의 학습을 통해 일반화할 수 있는 내용을 핵심적으로 진술</a:t>
                  </a:r>
                </a:p>
              </p:txBody>
            </p:sp>
          </p:grpSp>
          <p:grpSp>
            <p:nvGrpSpPr>
              <p:cNvPr id="36" name="그룹 35">
                <a:extLst>
                  <a:ext uri="{FF2B5EF4-FFF2-40B4-BE49-F238E27FC236}">
                    <a16:creationId xmlns:a16="http://schemas.microsoft.com/office/drawing/2014/main" id="{9705E7EA-E61E-A10B-393A-E10324B24B7A}"/>
                  </a:ext>
                </a:extLst>
              </p:cNvPr>
              <p:cNvGrpSpPr/>
              <p:nvPr/>
            </p:nvGrpSpPr>
            <p:grpSpPr>
              <a:xfrm>
                <a:off x="1803221" y="2263782"/>
                <a:ext cx="3539271" cy="215444"/>
                <a:chOff x="1803221" y="2263781"/>
                <a:chExt cx="3539271" cy="215444"/>
              </a:xfrm>
            </p:grpSpPr>
            <p:sp>
              <p:nvSpPr>
                <p:cNvPr id="63" name="Freeform 5">
                  <a:extLst>
                    <a:ext uri="{FF2B5EF4-FFF2-40B4-BE49-F238E27FC236}">
                      <a16:creationId xmlns:a16="http://schemas.microsoft.com/office/drawing/2014/main" id="{5A9C9F1A-B003-099B-37F9-0518B08F9C07}"/>
                    </a:ext>
                  </a:extLst>
                </p:cNvPr>
                <p:cNvSpPr>
                  <a:spLocks noChangeAspect="1" noEditPoints="1"/>
                </p:cNvSpPr>
                <p:nvPr/>
              </p:nvSpPr>
              <p:spPr bwMode="auto">
                <a:xfrm>
                  <a:off x="1803221" y="2288466"/>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sp>
              <p:nvSpPr>
                <p:cNvPr id="69" name="TextBox 68">
                  <a:extLst>
                    <a:ext uri="{FF2B5EF4-FFF2-40B4-BE49-F238E27FC236}">
                      <a16:creationId xmlns:a16="http://schemas.microsoft.com/office/drawing/2014/main" id="{19A30D57-D38A-361B-D159-4E632FD7251E}"/>
                    </a:ext>
                  </a:extLst>
                </p:cNvPr>
                <p:cNvSpPr txBox="1"/>
                <p:nvPr/>
              </p:nvSpPr>
              <p:spPr>
                <a:xfrm>
                  <a:off x="2022672" y="2263781"/>
                  <a:ext cx="3319820" cy="215444"/>
                </a:xfrm>
                <a:prstGeom prst="rect">
                  <a:avLst/>
                </a:prstGeom>
                <a:noFill/>
              </p:spPr>
              <p:txBody>
                <a:bodyPr wrap="none" lIns="0" tIns="0" rIns="0" bIns="0" rtlCol="0" anchor="t">
                  <a:spAutoFit/>
                </a:bodyPr>
                <a:lstStyle/>
                <a:p>
                  <a:pP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해당 영역 학습의 초점</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깊이 있는 학습의 토대</a:t>
                  </a:r>
                </a:p>
              </p:txBody>
            </p:sp>
          </p:grpSp>
          <p:grpSp>
            <p:nvGrpSpPr>
              <p:cNvPr id="37" name="그룹 36">
                <a:extLst>
                  <a:ext uri="{FF2B5EF4-FFF2-40B4-BE49-F238E27FC236}">
                    <a16:creationId xmlns:a16="http://schemas.microsoft.com/office/drawing/2014/main" id="{4EE9A5DB-C7AB-4F8D-D796-06ABC7B24248}"/>
                  </a:ext>
                </a:extLst>
              </p:cNvPr>
              <p:cNvGrpSpPr/>
              <p:nvPr/>
            </p:nvGrpSpPr>
            <p:grpSpPr>
              <a:xfrm>
                <a:off x="1803221" y="2591585"/>
                <a:ext cx="4451379" cy="215444"/>
                <a:chOff x="1803221" y="2591585"/>
                <a:chExt cx="4451379" cy="215444"/>
              </a:xfrm>
            </p:grpSpPr>
            <p:sp>
              <p:nvSpPr>
                <p:cNvPr id="61" name="Freeform 5">
                  <a:extLst>
                    <a:ext uri="{FF2B5EF4-FFF2-40B4-BE49-F238E27FC236}">
                      <a16:creationId xmlns:a16="http://schemas.microsoft.com/office/drawing/2014/main" id="{1362E9B8-F427-423E-6BD4-EEF7792BBE6E}"/>
                    </a:ext>
                  </a:extLst>
                </p:cNvPr>
                <p:cNvSpPr>
                  <a:spLocks noChangeAspect="1" noEditPoints="1"/>
                </p:cNvSpPr>
                <p:nvPr/>
              </p:nvSpPr>
              <p:spPr bwMode="auto">
                <a:xfrm>
                  <a:off x="1803221" y="261627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sp>
              <p:nvSpPr>
                <p:cNvPr id="62" name="TextBox 61">
                  <a:extLst>
                    <a:ext uri="{FF2B5EF4-FFF2-40B4-BE49-F238E27FC236}">
                      <a16:creationId xmlns:a16="http://schemas.microsoft.com/office/drawing/2014/main" id="{F0C9E091-F900-82EC-69B7-5745DE5CB006}"/>
                    </a:ext>
                  </a:extLst>
                </p:cNvPr>
                <p:cNvSpPr txBox="1"/>
                <p:nvPr/>
              </p:nvSpPr>
              <p:spPr>
                <a:xfrm>
                  <a:off x="2022672" y="2591585"/>
                  <a:ext cx="4231928" cy="215444"/>
                </a:xfrm>
                <a:prstGeom prst="rect">
                  <a:avLst/>
                </a:prstGeom>
                <a:noFill/>
              </p:spPr>
              <p:txBody>
                <a:bodyPr wrap="none" lIns="0" tIns="0" rIns="0" bIns="0" rtlCol="0" anchor="t">
                  <a:spAutoFit/>
                </a:bodyPr>
                <a:lstStyle/>
                <a:p>
                  <a:pP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영역의 정의와 의미</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역할 등을 포괄하여 세 문장으로 제시 </a:t>
                  </a:r>
                </a:p>
              </p:txBody>
            </p:sp>
          </p:grpSp>
        </p:grpSp>
        <p:sp>
          <p:nvSpPr>
            <p:cNvPr id="17" name="TextBox 16">
              <a:extLst>
                <a:ext uri="{FF2B5EF4-FFF2-40B4-BE49-F238E27FC236}">
                  <a16:creationId xmlns:a16="http://schemas.microsoft.com/office/drawing/2014/main" id="{DA64942D-7EEE-7399-FE93-0F9535176ED9}"/>
                </a:ext>
              </a:extLst>
            </p:cNvPr>
            <p:cNvSpPr txBox="1"/>
            <p:nvPr/>
          </p:nvSpPr>
          <p:spPr>
            <a:xfrm>
              <a:off x="731945" y="1812690"/>
              <a:ext cx="737381" cy="492443"/>
            </a:xfrm>
            <a:prstGeom prst="rect">
              <a:avLst/>
            </a:prstGeom>
            <a:noFill/>
          </p:spPr>
          <p:txBody>
            <a:bodyPr wrap="none" lIns="0" tIns="0" rIns="0" bIns="0" rtlCol="0" anchor="t">
              <a:spAutoFit/>
            </a:bodyPr>
            <a:lstStyle/>
            <a:p>
              <a:pPr algn="ct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핵심</a:t>
              </a:r>
              <a:endParaRPr lang="en-US" altLang="ko-KR"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아이디어</a:t>
              </a:r>
              <a:endParaRPr lang="ko-KR" altLang="en-US" sz="1600" dirty="0">
                <a:ln>
                  <a:solidFill>
                    <a:schemeClr val="bg1">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nvGrpSpPr>
            <p:cNvPr id="18" name="그룹 17">
              <a:extLst>
                <a:ext uri="{FF2B5EF4-FFF2-40B4-BE49-F238E27FC236}">
                  <a16:creationId xmlns:a16="http://schemas.microsoft.com/office/drawing/2014/main" id="{84D65495-34D0-A982-EBB0-0B903CE1BFB8}"/>
                </a:ext>
              </a:extLst>
            </p:cNvPr>
            <p:cNvGrpSpPr/>
            <p:nvPr/>
          </p:nvGrpSpPr>
          <p:grpSpPr>
            <a:xfrm>
              <a:off x="875791" y="2396518"/>
              <a:ext cx="449688" cy="686590"/>
              <a:chOff x="2328605" y="0"/>
              <a:chExt cx="4490490" cy="6856148"/>
            </a:xfrm>
            <a:effectLst>
              <a:outerShdw blurRad="50800" dist="38100" dir="16200000" rotWithShape="0">
                <a:prstClr val="black">
                  <a:alpha val="18000"/>
                </a:prstClr>
              </a:outerShdw>
            </a:effectLst>
          </p:grpSpPr>
          <p:sp>
            <p:nvSpPr>
              <p:cNvPr id="19" name="자유형: 도형 18">
                <a:extLst>
                  <a:ext uri="{FF2B5EF4-FFF2-40B4-BE49-F238E27FC236}">
                    <a16:creationId xmlns:a16="http://schemas.microsoft.com/office/drawing/2014/main" id="{F3330DC4-C541-F481-2C7E-E8F7456E8682}"/>
                  </a:ext>
                </a:extLst>
              </p:cNvPr>
              <p:cNvSpPr/>
              <p:nvPr/>
            </p:nvSpPr>
            <p:spPr>
              <a:xfrm rot="17043600">
                <a:off x="3639113" y="4751558"/>
                <a:ext cx="1868584" cy="1868584"/>
              </a:xfrm>
              <a:custGeom>
                <a:avLst/>
                <a:gdLst>
                  <a:gd name="connsiteX0" fmla="*/ 1867304 w 1868584"/>
                  <a:gd name="connsiteY0" fmla="*/ 933571 h 1868584"/>
                  <a:gd name="connsiteX1" fmla="*/ 933011 w 1868584"/>
                  <a:gd name="connsiteY1" fmla="*/ 1867863 h 1868584"/>
                  <a:gd name="connsiteX2" fmla="*/ -1281 w 1868584"/>
                  <a:gd name="connsiteY2" fmla="*/ 933571 h 1868584"/>
                  <a:gd name="connsiteX3" fmla="*/ 933011 w 1868584"/>
                  <a:gd name="connsiteY3" fmla="*/ -722 h 1868584"/>
                  <a:gd name="connsiteX4" fmla="*/ 1867304 w 1868584"/>
                  <a:gd name="connsiteY4" fmla="*/ 933571 h 186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584" h="1868584">
                    <a:moveTo>
                      <a:pt x="1867304" y="933571"/>
                    </a:moveTo>
                    <a:cubicBezTo>
                      <a:pt x="1867304" y="1449566"/>
                      <a:pt x="1449006" y="1867863"/>
                      <a:pt x="933011" y="1867863"/>
                    </a:cubicBezTo>
                    <a:cubicBezTo>
                      <a:pt x="417016" y="1867863"/>
                      <a:pt x="-1281" y="1449566"/>
                      <a:pt x="-1281" y="933571"/>
                    </a:cubicBezTo>
                    <a:cubicBezTo>
                      <a:pt x="-1281" y="417576"/>
                      <a:pt x="417016" y="-722"/>
                      <a:pt x="933011" y="-722"/>
                    </a:cubicBezTo>
                    <a:cubicBezTo>
                      <a:pt x="1449006" y="-722"/>
                      <a:pt x="1867304" y="417576"/>
                      <a:pt x="1867304" y="933571"/>
                    </a:cubicBezTo>
                    <a:close/>
                  </a:path>
                </a:pathLst>
              </a:custGeom>
              <a:solidFill>
                <a:srgbClr val="FFFFFF"/>
              </a:solidFill>
              <a:ln w="8814" cap="flat">
                <a:noFill/>
                <a:prstDash val="solid"/>
                <a:miter/>
              </a:ln>
            </p:spPr>
            <p:txBody>
              <a:bodyPr wrap="none" rtlCol="0" anchor="ctr"/>
              <a:lstStyle/>
              <a:p>
                <a:endParaRPr lang="ko-KR" altLang="en-US" sz="2000" dirty="0"/>
              </a:p>
            </p:txBody>
          </p:sp>
          <p:sp>
            <p:nvSpPr>
              <p:cNvPr id="21" name="자유형: 도형 20">
                <a:extLst>
                  <a:ext uri="{FF2B5EF4-FFF2-40B4-BE49-F238E27FC236}">
                    <a16:creationId xmlns:a16="http://schemas.microsoft.com/office/drawing/2014/main" id="{F0CB525F-6221-34A0-FEB5-CE79C1F612BF}"/>
                  </a:ext>
                </a:extLst>
              </p:cNvPr>
              <p:cNvSpPr/>
              <p:nvPr/>
            </p:nvSpPr>
            <p:spPr>
              <a:xfrm>
                <a:off x="2328605" y="0"/>
                <a:ext cx="4490490" cy="5686322"/>
              </a:xfrm>
              <a:custGeom>
                <a:avLst/>
                <a:gdLst>
                  <a:gd name="connsiteX0" fmla="*/ 4489210 w 4490490"/>
                  <a:gd name="connsiteY0" fmla="*/ 2244524 h 5686322"/>
                  <a:gd name="connsiteX1" fmla="*/ 2243964 w 4490490"/>
                  <a:gd name="connsiteY1" fmla="*/ -722 h 5686322"/>
                  <a:gd name="connsiteX2" fmla="*/ -1281 w 4490490"/>
                  <a:gd name="connsiteY2" fmla="*/ 2244524 h 5686322"/>
                  <a:gd name="connsiteX3" fmla="*/ 1309672 w 4490490"/>
                  <a:gd name="connsiteY3" fmla="*/ 4285969 h 5686322"/>
                  <a:gd name="connsiteX4" fmla="*/ 1309672 w 4490490"/>
                  <a:gd name="connsiteY4" fmla="*/ 5685601 h 5686322"/>
                  <a:gd name="connsiteX5" fmla="*/ 3178433 w 4490490"/>
                  <a:gd name="connsiteY5" fmla="*/ 5685601 h 5686322"/>
                  <a:gd name="connsiteX6" fmla="*/ 3178433 w 4490490"/>
                  <a:gd name="connsiteY6" fmla="*/ 4285792 h 5686322"/>
                  <a:gd name="connsiteX7" fmla="*/ 4489210 w 4490490"/>
                  <a:gd name="connsiteY7" fmla="*/ 2244524 h 568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90490" h="5686322">
                    <a:moveTo>
                      <a:pt x="4489210" y="2244524"/>
                    </a:moveTo>
                    <a:cubicBezTo>
                      <a:pt x="4489210" y="1004443"/>
                      <a:pt x="3484310" y="-722"/>
                      <a:pt x="2243964" y="-722"/>
                    </a:cubicBezTo>
                    <a:cubicBezTo>
                      <a:pt x="1003618" y="-722"/>
                      <a:pt x="-1281" y="1004178"/>
                      <a:pt x="-1281" y="2244524"/>
                    </a:cubicBezTo>
                    <a:cubicBezTo>
                      <a:pt x="-1281" y="3150961"/>
                      <a:pt x="536428" y="3931433"/>
                      <a:pt x="1309672" y="4285969"/>
                    </a:cubicBezTo>
                    <a:lnTo>
                      <a:pt x="1309672" y="5685601"/>
                    </a:lnTo>
                    <a:lnTo>
                      <a:pt x="3178433" y="5685601"/>
                    </a:lnTo>
                    <a:lnTo>
                      <a:pt x="3178433" y="4285792"/>
                    </a:lnTo>
                    <a:cubicBezTo>
                      <a:pt x="3951676" y="3931433"/>
                      <a:pt x="4489210" y="3150961"/>
                      <a:pt x="4489210" y="2244524"/>
                    </a:cubicBezTo>
                    <a:close/>
                  </a:path>
                </a:pathLst>
              </a:custGeom>
              <a:solidFill>
                <a:srgbClr val="FFD55C"/>
              </a:solidFill>
              <a:ln w="8814" cap="flat">
                <a:noFill/>
                <a:prstDash val="solid"/>
                <a:miter/>
              </a:ln>
            </p:spPr>
            <p:txBody>
              <a:bodyPr wrap="none" rtlCol="0" anchor="ctr"/>
              <a:lstStyle/>
              <a:p>
                <a:endParaRPr lang="ko-KR" altLang="en-US" sz="2000" dirty="0"/>
              </a:p>
            </p:txBody>
          </p:sp>
          <p:sp>
            <p:nvSpPr>
              <p:cNvPr id="25" name="자유형: 도형 24">
                <a:extLst>
                  <a:ext uri="{FF2B5EF4-FFF2-40B4-BE49-F238E27FC236}">
                    <a16:creationId xmlns:a16="http://schemas.microsoft.com/office/drawing/2014/main" id="{2B0B3048-56B1-201F-FF31-E40FF511A9BF}"/>
                  </a:ext>
                </a:extLst>
              </p:cNvPr>
              <p:cNvSpPr/>
              <p:nvPr/>
            </p:nvSpPr>
            <p:spPr>
              <a:xfrm>
                <a:off x="4268678" y="6536696"/>
                <a:ext cx="610256" cy="319452"/>
              </a:xfrm>
              <a:custGeom>
                <a:avLst/>
                <a:gdLst>
                  <a:gd name="connsiteX0" fmla="*/ 542470 w 610256"/>
                  <a:gd name="connsiteY0" fmla="*/ 319452 h 319452"/>
                  <a:gd name="connsiteX1" fmla="*/ 67787 w 610256"/>
                  <a:gd name="connsiteY1" fmla="*/ 319452 h 319452"/>
                  <a:gd name="connsiteX2" fmla="*/ 0 w 610256"/>
                  <a:gd name="connsiteY2" fmla="*/ 0 h 319452"/>
                  <a:gd name="connsiteX3" fmla="*/ 610256 w 610256"/>
                  <a:gd name="connsiteY3" fmla="*/ 0 h 319452"/>
                  <a:gd name="connsiteX4" fmla="*/ 542470 w 610256"/>
                  <a:gd name="connsiteY4" fmla="*/ 319452 h 319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256" h="319452">
                    <a:moveTo>
                      <a:pt x="542470" y="319452"/>
                    </a:moveTo>
                    <a:lnTo>
                      <a:pt x="67787" y="319452"/>
                    </a:lnTo>
                    <a:lnTo>
                      <a:pt x="0" y="0"/>
                    </a:lnTo>
                    <a:lnTo>
                      <a:pt x="610256" y="0"/>
                    </a:lnTo>
                    <a:lnTo>
                      <a:pt x="542470" y="319452"/>
                    </a:lnTo>
                    <a:close/>
                  </a:path>
                </a:pathLst>
              </a:custGeom>
              <a:solidFill>
                <a:srgbClr val="59AFAD"/>
              </a:solidFill>
              <a:ln w="8814" cap="flat">
                <a:noFill/>
                <a:prstDash val="solid"/>
                <a:miter/>
              </a:ln>
            </p:spPr>
            <p:txBody>
              <a:bodyPr wrap="none" rtlCol="0" anchor="ctr"/>
              <a:lstStyle/>
              <a:p>
                <a:endParaRPr lang="ko-KR" altLang="en-US" sz="2000" dirty="0"/>
              </a:p>
            </p:txBody>
          </p:sp>
          <p:sp>
            <p:nvSpPr>
              <p:cNvPr id="30" name="자유형: 도형 29">
                <a:extLst>
                  <a:ext uri="{FF2B5EF4-FFF2-40B4-BE49-F238E27FC236}">
                    <a16:creationId xmlns:a16="http://schemas.microsoft.com/office/drawing/2014/main" id="{EBE974CA-4692-00E4-B32C-96A68142BFF0}"/>
                  </a:ext>
                </a:extLst>
              </p:cNvPr>
              <p:cNvSpPr/>
              <p:nvPr/>
            </p:nvSpPr>
            <p:spPr>
              <a:xfrm>
                <a:off x="3534484" y="5316378"/>
                <a:ext cx="2079525" cy="1354973"/>
              </a:xfrm>
              <a:custGeom>
                <a:avLst/>
                <a:gdLst>
                  <a:gd name="connsiteX0" fmla="*/ 2078244 w 2079525"/>
                  <a:gd name="connsiteY0" fmla="*/ 342777 h 1354973"/>
                  <a:gd name="connsiteX1" fmla="*/ 1009790 w 2079525"/>
                  <a:gd name="connsiteY1" fmla="*/ 1353847 h 1354973"/>
                  <a:gd name="connsiteX2" fmla="*/ -1281 w 2079525"/>
                  <a:gd name="connsiteY2" fmla="*/ 342777 h 1354973"/>
                  <a:gd name="connsiteX3" fmla="*/ 1038878 w 2079525"/>
                  <a:gd name="connsiteY3" fmla="*/ 88026 h 1354973"/>
                  <a:gd name="connsiteX4" fmla="*/ 2078244 w 2079525"/>
                  <a:gd name="connsiteY4" fmla="*/ 342777 h 1354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525" h="1354973">
                    <a:moveTo>
                      <a:pt x="2078244" y="342777"/>
                    </a:moveTo>
                    <a:cubicBezTo>
                      <a:pt x="2062377" y="916981"/>
                      <a:pt x="1583993" y="1369715"/>
                      <a:pt x="1009790" y="1353847"/>
                    </a:cubicBezTo>
                    <a:cubicBezTo>
                      <a:pt x="457800" y="1338598"/>
                      <a:pt x="13968" y="894679"/>
                      <a:pt x="-1281" y="342777"/>
                    </a:cubicBezTo>
                    <a:cubicBezTo>
                      <a:pt x="-1281" y="-231514"/>
                      <a:pt x="464323" y="88026"/>
                      <a:pt x="1038878" y="88026"/>
                    </a:cubicBezTo>
                    <a:cubicBezTo>
                      <a:pt x="1613434" y="88026"/>
                      <a:pt x="2078244" y="-231779"/>
                      <a:pt x="2078244" y="342777"/>
                    </a:cubicBezTo>
                    <a:close/>
                  </a:path>
                </a:pathLst>
              </a:custGeom>
              <a:solidFill>
                <a:srgbClr val="59AFAD"/>
              </a:solidFill>
              <a:ln w="8814" cap="flat">
                <a:noFill/>
                <a:prstDash val="solid"/>
                <a:miter/>
              </a:ln>
            </p:spPr>
            <p:txBody>
              <a:bodyPr wrap="none" rtlCol="0" anchor="ctr"/>
              <a:lstStyle/>
              <a:p>
                <a:endParaRPr lang="ko-KR" altLang="en-US" sz="2000" dirty="0"/>
              </a:p>
            </p:txBody>
          </p:sp>
          <p:sp>
            <p:nvSpPr>
              <p:cNvPr id="31" name="자유형: 도형 30">
                <a:extLst>
                  <a:ext uri="{FF2B5EF4-FFF2-40B4-BE49-F238E27FC236}">
                    <a16:creationId xmlns:a16="http://schemas.microsoft.com/office/drawing/2014/main" id="{7E88E24F-7AD0-CDC6-A4F9-32C11E371EA2}"/>
                  </a:ext>
                </a:extLst>
              </p:cNvPr>
              <p:cNvSpPr/>
              <p:nvPr/>
            </p:nvSpPr>
            <p:spPr>
              <a:xfrm>
                <a:off x="3567496" y="2024260"/>
                <a:ext cx="2096944" cy="3291835"/>
              </a:xfrm>
              <a:custGeom>
                <a:avLst/>
                <a:gdLst>
                  <a:gd name="connsiteX0" fmla="*/ 699900 w 2096944"/>
                  <a:gd name="connsiteY0" fmla="*/ 3291114 h 3291835"/>
                  <a:gd name="connsiteX1" fmla="*/ 676012 w 2096944"/>
                  <a:gd name="connsiteY1" fmla="*/ 816944 h 3291835"/>
                  <a:gd name="connsiteX2" fmla="*/ 246549 w 2096944"/>
                  <a:gd name="connsiteY2" fmla="*/ 32418 h 3291835"/>
                  <a:gd name="connsiteX3" fmla="*/ 50859 w 2096944"/>
                  <a:gd name="connsiteY3" fmla="*/ 337149 h 3291835"/>
                  <a:gd name="connsiteX4" fmla="*/ 2087103 w 2096944"/>
                  <a:gd name="connsiteY4" fmla="*/ 260019 h 3291835"/>
                  <a:gd name="connsiteX5" fmla="*/ 1753987 w 2096944"/>
                  <a:gd name="connsiteY5" fmla="*/ 23162 h 3291835"/>
                  <a:gd name="connsiteX6" fmla="*/ 1366749 w 2096944"/>
                  <a:gd name="connsiteY6" fmla="*/ 1014839 h 3291835"/>
                  <a:gd name="connsiteX7" fmla="*/ 1366749 w 2096944"/>
                  <a:gd name="connsiteY7" fmla="*/ 3241221 h 32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6944" h="3291835">
                    <a:moveTo>
                      <a:pt x="699900" y="3291114"/>
                    </a:moveTo>
                    <a:cubicBezTo>
                      <a:pt x="740009" y="2502003"/>
                      <a:pt x="765483" y="1605791"/>
                      <a:pt x="676012" y="816944"/>
                    </a:cubicBezTo>
                    <a:cubicBezTo>
                      <a:pt x="647628" y="566689"/>
                      <a:pt x="554366" y="98882"/>
                      <a:pt x="246549" y="32418"/>
                    </a:cubicBezTo>
                    <a:cubicBezTo>
                      <a:pt x="3434" y="-19943"/>
                      <a:pt x="-58711" y="143133"/>
                      <a:pt x="50859" y="337149"/>
                    </a:cubicBezTo>
                    <a:cubicBezTo>
                      <a:pt x="290800" y="762204"/>
                      <a:pt x="1931167" y="906680"/>
                      <a:pt x="2087103" y="260019"/>
                    </a:cubicBezTo>
                    <a:cubicBezTo>
                      <a:pt x="2139992" y="41144"/>
                      <a:pt x="1937866" y="-47622"/>
                      <a:pt x="1753987" y="23162"/>
                    </a:cubicBezTo>
                    <a:cubicBezTo>
                      <a:pt x="1476935" y="129646"/>
                      <a:pt x="1398306" y="765465"/>
                      <a:pt x="1366749" y="1014839"/>
                    </a:cubicBezTo>
                    <a:cubicBezTo>
                      <a:pt x="1275073" y="1739601"/>
                      <a:pt x="1342331" y="2512052"/>
                      <a:pt x="1366749" y="3241221"/>
                    </a:cubicBezTo>
                  </a:path>
                </a:pathLst>
              </a:custGeom>
              <a:noFill/>
              <a:ln w="25400" cap="rnd">
                <a:solidFill>
                  <a:srgbClr val="FF6D3A"/>
                </a:solidFill>
                <a:prstDash val="solid"/>
                <a:round/>
              </a:ln>
            </p:spPr>
            <p:txBody>
              <a:bodyPr wrap="none" rtlCol="0" anchor="ctr"/>
              <a:lstStyle/>
              <a:p>
                <a:endParaRPr lang="ko-KR" altLang="en-US" sz="2000" dirty="0"/>
              </a:p>
            </p:txBody>
          </p:sp>
          <p:sp>
            <p:nvSpPr>
              <p:cNvPr id="32" name="자유형: 도형 31">
                <a:extLst>
                  <a:ext uri="{FF2B5EF4-FFF2-40B4-BE49-F238E27FC236}">
                    <a16:creationId xmlns:a16="http://schemas.microsoft.com/office/drawing/2014/main" id="{B964ACC0-973C-B044-593C-017E4B2CA51C}"/>
                  </a:ext>
                </a:extLst>
              </p:cNvPr>
              <p:cNvSpPr/>
              <p:nvPr/>
            </p:nvSpPr>
            <p:spPr>
              <a:xfrm>
                <a:off x="3534043" y="5150199"/>
                <a:ext cx="2079525" cy="509413"/>
              </a:xfrm>
              <a:custGeom>
                <a:avLst/>
                <a:gdLst>
                  <a:gd name="connsiteX0" fmla="*/ 0 w 2079525"/>
                  <a:gd name="connsiteY0" fmla="*/ 0 h 509413"/>
                  <a:gd name="connsiteX1" fmla="*/ 2079525 w 2079525"/>
                  <a:gd name="connsiteY1" fmla="*/ 0 h 509413"/>
                  <a:gd name="connsiteX2" fmla="*/ 2079525 w 2079525"/>
                  <a:gd name="connsiteY2" fmla="*/ 509414 h 509413"/>
                  <a:gd name="connsiteX3" fmla="*/ 0 w 2079525"/>
                  <a:gd name="connsiteY3" fmla="*/ 509414 h 509413"/>
                </a:gdLst>
                <a:ahLst/>
                <a:cxnLst>
                  <a:cxn ang="0">
                    <a:pos x="connsiteX0" y="connsiteY0"/>
                  </a:cxn>
                  <a:cxn ang="0">
                    <a:pos x="connsiteX1" y="connsiteY1"/>
                  </a:cxn>
                  <a:cxn ang="0">
                    <a:pos x="connsiteX2" y="connsiteY2"/>
                  </a:cxn>
                  <a:cxn ang="0">
                    <a:pos x="connsiteX3" y="connsiteY3"/>
                  </a:cxn>
                </a:cxnLst>
                <a:rect l="l" t="t" r="r" b="b"/>
                <a:pathLst>
                  <a:path w="2079525" h="509413">
                    <a:moveTo>
                      <a:pt x="0" y="0"/>
                    </a:moveTo>
                    <a:lnTo>
                      <a:pt x="2079525" y="0"/>
                    </a:lnTo>
                    <a:lnTo>
                      <a:pt x="2079525" y="509414"/>
                    </a:lnTo>
                    <a:lnTo>
                      <a:pt x="0" y="509414"/>
                    </a:lnTo>
                    <a:close/>
                  </a:path>
                </a:pathLst>
              </a:custGeom>
              <a:solidFill>
                <a:srgbClr val="59AFAD"/>
              </a:solidFill>
              <a:ln w="8814" cap="flat">
                <a:noFill/>
                <a:prstDash val="solid"/>
                <a:miter/>
              </a:ln>
            </p:spPr>
            <p:txBody>
              <a:bodyPr wrap="none" rtlCol="0" anchor="ctr"/>
              <a:lstStyle/>
              <a:p>
                <a:endParaRPr lang="ko-KR" altLang="en-US" sz="2000" dirty="0"/>
              </a:p>
            </p:txBody>
          </p:sp>
          <p:sp>
            <p:nvSpPr>
              <p:cNvPr id="33" name="자유형: 도형 32">
                <a:extLst>
                  <a:ext uri="{FF2B5EF4-FFF2-40B4-BE49-F238E27FC236}">
                    <a16:creationId xmlns:a16="http://schemas.microsoft.com/office/drawing/2014/main" id="{738D3354-D5C5-7F08-E67F-A4CFD767CE47}"/>
                  </a:ext>
                </a:extLst>
              </p:cNvPr>
              <p:cNvSpPr/>
              <p:nvPr/>
            </p:nvSpPr>
            <p:spPr>
              <a:xfrm>
                <a:off x="2966151" y="614156"/>
                <a:ext cx="933179" cy="933102"/>
              </a:xfrm>
              <a:custGeom>
                <a:avLst/>
                <a:gdLst>
                  <a:gd name="connsiteX0" fmla="*/ 871343 w 933179"/>
                  <a:gd name="connsiteY0" fmla="*/ 59815 h 933102"/>
                  <a:gd name="connsiteX1" fmla="*/ 235611 w 933179"/>
                  <a:gd name="connsiteY1" fmla="*/ 236113 h 933102"/>
                  <a:gd name="connsiteX2" fmla="*/ 59313 w 933179"/>
                  <a:gd name="connsiteY2" fmla="*/ 871844 h 933102"/>
                  <a:gd name="connsiteX3" fmla="*/ 695044 w 933179"/>
                  <a:gd name="connsiteY3" fmla="*/ 695546 h 933102"/>
                  <a:gd name="connsiteX4" fmla="*/ 871343 w 933179"/>
                  <a:gd name="connsiteY4" fmla="*/ 59815 h 93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179" h="933102">
                    <a:moveTo>
                      <a:pt x="871343" y="59815"/>
                    </a:moveTo>
                    <a:cubicBezTo>
                      <a:pt x="744496" y="-67032"/>
                      <a:pt x="459863" y="11950"/>
                      <a:pt x="235611" y="236113"/>
                    </a:cubicBezTo>
                    <a:cubicBezTo>
                      <a:pt x="11361" y="460276"/>
                      <a:pt x="-67622" y="744998"/>
                      <a:pt x="59313" y="871844"/>
                    </a:cubicBezTo>
                    <a:cubicBezTo>
                      <a:pt x="186248" y="998690"/>
                      <a:pt x="470794" y="919709"/>
                      <a:pt x="695044" y="695546"/>
                    </a:cubicBezTo>
                    <a:cubicBezTo>
                      <a:pt x="919296" y="471383"/>
                      <a:pt x="998189" y="186573"/>
                      <a:pt x="871343" y="59815"/>
                    </a:cubicBezTo>
                    <a:close/>
                  </a:path>
                </a:pathLst>
              </a:custGeom>
              <a:solidFill>
                <a:srgbClr val="FFFFFF"/>
              </a:solidFill>
              <a:ln w="8814" cap="flat">
                <a:noFill/>
                <a:prstDash val="solid"/>
                <a:miter/>
              </a:ln>
            </p:spPr>
            <p:txBody>
              <a:bodyPr wrap="none" rtlCol="0" anchor="ctr"/>
              <a:lstStyle/>
              <a:p>
                <a:endParaRPr lang="ko-KR" altLang="en-US" sz="2000" dirty="0"/>
              </a:p>
            </p:txBody>
          </p:sp>
          <p:sp>
            <p:nvSpPr>
              <p:cNvPr id="34" name="자유형: 도형 33">
                <a:extLst>
                  <a:ext uri="{FF2B5EF4-FFF2-40B4-BE49-F238E27FC236}">
                    <a16:creationId xmlns:a16="http://schemas.microsoft.com/office/drawing/2014/main" id="{95DBAAA4-6A5F-0E74-B7C8-DEA6344A73CB}"/>
                  </a:ext>
                </a:extLst>
              </p:cNvPr>
              <p:cNvSpPr/>
              <p:nvPr/>
            </p:nvSpPr>
            <p:spPr>
              <a:xfrm>
                <a:off x="5492495" y="3140522"/>
                <a:ext cx="689089" cy="688995"/>
              </a:xfrm>
              <a:custGeom>
                <a:avLst/>
                <a:gdLst>
                  <a:gd name="connsiteX0" fmla="*/ 643133 w 689089"/>
                  <a:gd name="connsiteY0" fmla="*/ 43935 h 688995"/>
                  <a:gd name="connsiteX1" fmla="*/ 173652 w 689089"/>
                  <a:gd name="connsiteY1" fmla="*/ 174220 h 688995"/>
                  <a:gd name="connsiteX2" fmla="*/ 43455 w 689089"/>
                  <a:gd name="connsiteY2" fmla="*/ 643614 h 688995"/>
                  <a:gd name="connsiteX3" fmla="*/ 512849 w 689089"/>
                  <a:gd name="connsiteY3" fmla="*/ 513417 h 688995"/>
                  <a:gd name="connsiteX4" fmla="*/ 643133 w 689089"/>
                  <a:gd name="connsiteY4" fmla="*/ 43935 h 688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089" h="688995">
                    <a:moveTo>
                      <a:pt x="643133" y="43935"/>
                    </a:moveTo>
                    <a:cubicBezTo>
                      <a:pt x="549430" y="-49679"/>
                      <a:pt x="339283" y="8675"/>
                      <a:pt x="173652" y="174220"/>
                    </a:cubicBezTo>
                    <a:cubicBezTo>
                      <a:pt x="8019" y="339763"/>
                      <a:pt x="-50247" y="549999"/>
                      <a:pt x="43455" y="643614"/>
                    </a:cubicBezTo>
                    <a:cubicBezTo>
                      <a:pt x="137158" y="737228"/>
                      <a:pt x="347217" y="678873"/>
                      <a:pt x="512849" y="513417"/>
                    </a:cubicBezTo>
                    <a:cubicBezTo>
                      <a:pt x="678481" y="347961"/>
                      <a:pt x="736747" y="137638"/>
                      <a:pt x="643133" y="43935"/>
                    </a:cubicBezTo>
                    <a:close/>
                  </a:path>
                </a:pathLst>
              </a:custGeom>
              <a:solidFill>
                <a:srgbClr val="FFFFFF"/>
              </a:solidFill>
              <a:ln w="8814" cap="flat">
                <a:noFill/>
                <a:prstDash val="solid"/>
                <a:miter/>
              </a:ln>
            </p:spPr>
            <p:txBody>
              <a:bodyPr wrap="none" rtlCol="0" anchor="ctr"/>
              <a:lstStyle/>
              <a:p>
                <a:endParaRPr lang="ko-KR" altLang="en-US" sz="2000" dirty="0"/>
              </a:p>
            </p:txBody>
          </p:sp>
        </p:grpSp>
      </p:grpSp>
      <p:grpSp>
        <p:nvGrpSpPr>
          <p:cNvPr id="101" name="그룹 100">
            <a:extLst>
              <a:ext uri="{FF2B5EF4-FFF2-40B4-BE49-F238E27FC236}">
                <a16:creationId xmlns:a16="http://schemas.microsoft.com/office/drawing/2014/main" id="{970A1CD6-EEBC-B1F9-2CA8-8876882EB5F8}"/>
              </a:ext>
            </a:extLst>
          </p:cNvPr>
          <p:cNvGrpSpPr/>
          <p:nvPr/>
        </p:nvGrpSpPr>
        <p:grpSpPr>
          <a:xfrm>
            <a:off x="1301610" y="325438"/>
            <a:ext cx="2479846" cy="630793"/>
            <a:chOff x="1301610" y="279718"/>
            <a:chExt cx="2479846" cy="630793"/>
          </a:xfrm>
        </p:grpSpPr>
        <p:grpSp>
          <p:nvGrpSpPr>
            <p:cNvPr id="102" name="그룹 101">
              <a:extLst>
                <a:ext uri="{FF2B5EF4-FFF2-40B4-BE49-F238E27FC236}">
                  <a16:creationId xmlns:a16="http://schemas.microsoft.com/office/drawing/2014/main" id="{DF5824E7-FF94-A20C-A27C-45D089C45A2A}"/>
                </a:ext>
              </a:extLst>
            </p:cNvPr>
            <p:cNvGrpSpPr/>
            <p:nvPr/>
          </p:nvGrpSpPr>
          <p:grpSpPr>
            <a:xfrm>
              <a:off x="1311617" y="279718"/>
              <a:ext cx="1777841" cy="200151"/>
              <a:chOff x="1136519" y="175286"/>
              <a:chExt cx="1777841" cy="200151"/>
            </a:xfrm>
          </p:grpSpPr>
          <p:grpSp>
            <p:nvGrpSpPr>
              <p:cNvPr id="104" name="그룹 103">
                <a:extLst>
                  <a:ext uri="{FF2B5EF4-FFF2-40B4-BE49-F238E27FC236}">
                    <a16:creationId xmlns:a16="http://schemas.microsoft.com/office/drawing/2014/main" id="{69B8015A-852E-24DA-D6F9-6631CC60659E}"/>
                  </a:ext>
                </a:extLst>
              </p:cNvPr>
              <p:cNvGrpSpPr/>
              <p:nvPr/>
            </p:nvGrpSpPr>
            <p:grpSpPr>
              <a:xfrm>
                <a:off x="1136519" y="175286"/>
                <a:ext cx="200152" cy="200151"/>
                <a:chOff x="1136519" y="175286"/>
                <a:chExt cx="200152" cy="200151"/>
              </a:xfrm>
            </p:grpSpPr>
            <p:sp>
              <p:nvSpPr>
                <p:cNvPr id="106" name="사각형: 둥근 모서리 105">
                  <a:extLst>
                    <a:ext uri="{FF2B5EF4-FFF2-40B4-BE49-F238E27FC236}">
                      <a16:creationId xmlns:a16="http://schemas.microsoft.com/office/drawing/2014/main" id="{B83886C2-AC87-9BA5-7016-8EDD9A39BB9B}"/>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07" name="TextBox 106">
                  <a:extLst>
                    <a:ext uri="{FF2B5EF4-FFF2-40B4-BE49-F238E27FC236}">
                      <a16:creationId xmlns:a16="http://schemas.microsoft.com/office/drawing/2014/main" id="{3ECC9692-42D1-4601-620D-BE0F3D9080DE}"/>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05" name="TextBox 104">
                <a:extLst>
                  <a:ext uri="{FF2B5EF4-FFF2-40B4-BE49-F238E27FC236}">
                    <a16:creationId xmlns:a16="http://schemas.microsoft.com/office/drawing/2014/main" id="{B3633F37-ED92-EA7D-3EA2-A19FBAC31F16}"/>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103" name="TextBox 102">
              <a:extLst>
                <a:ext uri="{FF2B5EF4-FFF2-40B4-BE49-F238E27FC236}">
                  <a16:creationId xmlns:a16="http://schemas.microsoft.com/office/drawing/2014/main" id="{10A2C666-0E29-8AD1-FABF-75BCCAD3189F}"/>
                </a:ext>
              </a:extLst>
            </p:cNvPr>
            <p:cNvSpPr txBox="1"/>
            <p:nvPr/>
          </p:nvSpPr>
          <p:spPr>
            <a:xfrm>
              <a:off x="1301610" y="510401"/>
              <a:ext cx="247984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표현 영역</a:t>
              </a:r>
            </a:p>
          </p:txBody>
        </p:sp>
      </p:grpSp>
      <p:sp>
        <p:nvSpPr>
          <p:cNvPr id="108" name="TextBox 107">
            <a:extLst>
              <a:ext uri="{FF2B5EF4-FFF2-40B4-BE49-F238E27FC236}">
                <a16:creationId xmlns:a16="http://schemas.microsoft.com/office/drawing/2014/main" id="{E7CC68CF-2767-E501-551E-6C95090240F7}"/>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09" name="TextBox 108">
            <a:extLst>
              <a:ext uri="{FF2B5EF4-FFF2-40B4-BE49-F238E27FC236}">
                <a16:creationId xmlns:a16="http://schemas.microsoft.com/office/drawing/2014/main" id="{A31EDB72-B62E-F454-BE46-B3428A080C8E}"/>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13" name="그룹 112">
            <a:extLst>
              <a:ext uri="{FF2B5EF4-FFF2-40B4-BE49-F238E27FC236}">
                <a16:creationId xmlns:a16="http://schemas.microsoft.com/office/drawing/2014/main" id="{EF91CF6B-2449-A5D0-E82D-7EE5CB890088}"/>
              </a:ext>
            </a:extLst>
          </p:cNvPr>
          <p:cNvGrpSpPr/>
          <p:nvPr/>
        </p:nvGrpSpPr>
        <p:grpSpPr>
          <a:xfrm>
            <a:off x="468313" y="3272736"/>
            <a:ext cx="8207376" cy="2893114"/>
            <a:chOff x="468313" y="3272736"/>
            <a:chExt cx="8207376" cy="2893114"/>
          </a:xfrm>
        </p:grpSpPr>
        <p:grpSp>
          <p:nvGrpSpPr>
            <p:cNvPr id="82" name="그룹 81">
              <a:extLst>
                <a:ext uri="{FF2B5EF4-FFF2-40B4-BE49-F238E27FC236}">
                  <a16:creationId xmlns:a16="http://schemas.microsoft.com/office/drawing/2014/main" id="{471040DB-B3CA-7BFA-7C6F-F62BD8CC42FD}"/>
                </a:ext>
              </a:extLst>
            </p:cNvPr>
            <p:cNvGrpSpPr/>
            <p:nvPr/>
          </p:nvGrpSpPr>
          <p:grpSpPr>
            <a:xfrm>
              <a:off x="468313" y="3272736"/>
              <a:ext cx="8207376" cy="2893114"/>
              <a:chOff x="468313" y="3272736"/>
              <a:chExt cx="8207376" cy="2893114"/>
            </a:xfrm>
          </p:grpSpPr>
          <p:sp>
            <p:nvSpPr>
              <p:cNvPr id="94" name="사각형: 둥근 모서리 93">
                <a:extLst>
                  <a:ext uri="{FF2B5EF4-FFF2-40B4-BE49-F238E27FC236}">
                    <a16:creationId xmlns:a16="http://schemas.microsoft.com/office/drawing/2014/main" id="{69AD6A2D-F72D-5037-5580-AD944A0DE57B}"/>
                  </a:ext>
                </a:extLst>
              </p:cNvPr>
              <p:cNvSpPr/>
              <p:nvPr/>
            </p:nvSpPr>
            <p:spPr>
              <a:xfrm>
                <a:off x="468313" y="3344090"/>
                <a:ext cx="8207376" cy="2821760"/>
              </a:xfrm>
              <a:prstGeom prst="roundRect">
                <a:avLst>
                  <a:gd name="adj" fmla="val 5437"/>
                </a:avLst>
              </a:prstGeom>
              <a:solidFill>
                <a:schemeClr val="bg1"/>
              </a:solidFill>
              <a:ln w="22225" cap="rnd">
                <a:solidFill>
                  <a:srgbClr val="30B8D8">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95" name="그룹 94">
                <a:extLst>
                  <a:ext uri="{FF2B5EF4-FFF2-40B4-BE49-F238E27FC236}">
                    <a16:creationId xmlns:a16="http://schemas.microsoft.com/office/drawing/2014/main" id="{A0C349C4-3E27-524D-40B9-701F38C3976E}"/>
                  </a:ext>
                </a:extLst>
              </p:cNvPr>
              <p:cNvGrpSpPr/>
              <p:nvPr/>
            </p:nvGrpSpPr>
            <p:grpSpPr>
              <a:xfrm>
                <a:off x="3101007" y="3272736"/>
                <a:ext cx="2941988" cy="434460"/>
                <a:chOff x="3101007" y="3244161"/>
                <a:chExt cx="2941988" cy="434460"/>
              </a:xfrm>
            </p:grpSpPr>
            <p:grpSp>
              <p:nvGrpSpPr>
                <p:cNvPr id="96" name="그룹 95">
                  <a:extLst>
                    <a:ext uri="{FF2B5EF4-FFF2-40B4-BE49-F238E27FC236}">
                      <a16:creationId xmlns:a16="http://schemas.microsoft.com/office/drawing/2014/main" id="{E8925153-FBA4-CBB9-2760-1076596F5F29}"/>
                    </a:ext>
                  </a:extLst>
                </p:cNvPr>
                <p:cNvGrpSpPr/>
                <p:nvPr/>
              </p:nvGrpSpPr>
              <p:grpSpPr>
                <a:xfrm>
                  <a:off x="3101007" y="3244161"/>
                  <a:ext cx="2941988" cy="434460"/>
                  <a:chOff x="1480567" y="3244161"/>
                  <a:chExt cx="2941988" cy="434460"/>
                </a:xfrm>
              </p:grpSpPr>
              <p:sp>
                <p:nvSpPr>
                  <p:cNvPr id="98" name="자유형: 도형 97">
                    <a:extLst>
                      <a:ext uri="{FF2B5EF4-FFF2-40B4-BE49-F238E27FC236}">
                        <a16:creationId xmlns:a16="http://schemas.microsoft.com/office/drawing/2014/main" id="{C1528520-4BA3-8F8C-D004-C8B4092C13EA}"/>
                      </a:ext>
                    </a:extLst>
                  </p:cNvPr>
                  <p:cNvSpPr/>
                  <p:nvPr/>
                </p:nvSpPr>
                <p:spPr>
                  <a:xfrm rot="16200000" flipH="1">
                    <a:off x="4097550" y="3279421"/>
                    <a:ext cx="360261" cy="289748"/>
                  </a:xfrm>
                  <a:custGeom>
                    <a:avLst/>
                    <a:gdLst>
                      <a:gd name="connsiteX0" fmla="*/ 103252 w 505255"/>
                      <a:gd name="connsiteY0" fmla="*/ 0 h 406364"/>
                      <a:gd name="connsiteX1" fmla="*/ 402003 w 505255"/>
                      <a:gd name="connsiteY1" fmla="*/ 0 h 406364"/>
                      <a:gd name="connsiteX2" fmla="*/ 505255 w 505255"/>
                      <a:gd name="connsiteY2" fmla="*/ 103252 h 406364"/>
                      <a:gd name="connsiteX3" fmla="*/ 505255 w 505255"/>
                      <a:gd name="connsiteY3" fmla="*/ 297495 h 406364"/>
                      <a:gd name="connsiteX4" fmla="*/ 197221 w 505255"/>
                      <a:gd name="connsiteY4" fmla="*/ 297495 h 406364"/>
                      <a:gd name="connsiteX5" fmla="*/ 100012 w 505255"/>
                      <a:gd name="connsiteY5" fmla="*/ 394704 h 406364"/>
                      <a:gd name="connsiteX6" fmla="*/ 100012 w 505255"/>
                      <a:gd name="connsiteY6" fmla="*/ 406364 h 406364"/>
                      <a:gd name="connsiteX7" fmla="*/ 63061 w 505255"/>
                      <a:gd name="connsiteY7" fmla="*/ 398904 h 406364"/>
                      <a:gd name="connsiteX8" fmla="*/ 0 w 505255"/>
                      <a:gd name="connsiteY8" fmla="*/ 303766 h 406364"/>
                      <a:gd name="connsiteX9" fmla="*/ 0 w 505255"/>
                      <a:gd name="connsiteY9" fmla="*/ 103252 h 406364"/>
                      <a:gd name="connsiteX10" fmla="*/ 103252 w 505255"/>
                      <a:gd name="connsiteY10" fmla="*/ 0 h 40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5255" h="406364">
                        <a:moveTo>
                          <a:pt x="103252" y="0"/>
                        </a:moveTo>
                        <a:lnTo>
                          <a:pt x="402003" y="0"/>
                        </a:lnTo>
                        <a:cubicBezTo>
                          <a:pt x="459028" y="0"/>
                          <a:pt x="505255" y="46227"/>
                          <a:pt x="505255" y="103252"/>
                        </a:cubicBezTo>
                        <a:lnTo>
                          <a:pt x="505255" y="297495"/>
                        </a:lnTo>
                        <a:lnTo>
                          <a:pt x="197221" y="297495"/>
                        </a:lnTo>
                        <a:cubicBezTo>
                          <a:pt x="143534" y="297495"/>
                          <a:pt x="100012" y="341017"/>
                          <a:pt x="100012" y="394704"/>
                        </a:cubicBezTo>
                        <a:lnTo>
                          <a:pt x="100012" y="406364"/>
                        </a:lnTo>
                        <a:lnTo>
                          <a:pt x="63061" y="398904"/>
                        </a:lnTo>
                        <a:cubicBezTo>
                          <a:pt x="26003" y="383230"/>
                          <a:pt x="0" y="346535"/>
                          <a:pt x="0" y="303766"/>
                        </a:cubicBezTo>
                        <a:lnTo>
                          <a:pt x="0" y="103252"/>
                        </a:lnTo>
                        <a:cubicBezTo>
                          <a:pt x="0" y="46227"/>
                          <a:pt x="46227" y="0"/>
                          <a:pt x="103252" y="0"/>
                        </a:cubicBezTo>
                        <a:close/>
                      </a:path>
                    </a:pathLst>
                  </a:custGeom>
                  <a:solidFill>
                    <a:srgbClr val="30B8D8"/>
                  </a:solidFill>
                  <a:ln w="9525" cap="flat" cmpd="sng" algn="ctr">
                    <a:noFill/>
                    <a:prstDash val="solid"/>
                    <a:round/>
                    <a:headEnd type="none" w="med" len="med"/>
                    <a:tailEnd type="none" w="med" len="med"/>
                  </a:ln>
                  <a:effectLst/>
                </p:spPr>
                <p:txBody>
                  <a:bodyPr vert="horz" wrap="square" lIns="106934" tIns="53467" rIns="106934" bIns="53467" numCol="1" rtlCol="0" anchor="t" anchorCtr="0" compatLnSpc="1">
                    <a:prstTxWarp prst="textNoShape">
                      <a:avLst/>
                    </a:prstTxWarp>
                  </a:bodyPr>
                  <a:lstStyle/>
                  <a:p>
                    <a:pPr algn="ctr" defTabSz="1069299" eaLnBrk="0" fontAlgn="base" hangingPunct="0">
                      <a:spcBef>
                        <a:spcPct val="0"/>
                      </a:spcBef>
                      <a:spcAft>
                        <a:spcPct val="0"/>
                      </a:spcAft>
                    </a:pPr>
                    <a:endParaRPr lang="ko-KR" altLang="en-US" sz="2456" dirty="0">
                      <a:solidFill>
                        <a:srgbClr val="000000"/>
                      </a:solidFill>
                      <a:latin typeface="Kim jung chul Gothic Bold" panose="020B0803000000000000" pitchFamily="50" charset="-127"/>
                      <a:ea typeface="Kim jung chul Gothic Bold" panose="020B0803000000000000" pitchFamily="50" charset="-127"/>
                    </a:endParaRPr>
                  </a:p>
                </p:txBody>
              </p:sp>
              <p:sp>
                <p:nvSpPr>
                  <p:cNvPr id="99" name="사각형: 둥근 모서리 98">
                    <a:extLst>
                      <a:ext uri="{FF2B5EF4-FFF2-40B4-BE49-F238E27FC236}">
                        <a16:creationId xmlns:a16="http://schemas.microsoft.com/office/drawing/2014/main" id="{D6978512-F7EB-CD69-F99E-5972A55B525B}"/>
                      </a:ext>
                    </a:extLst>
                  </p:cNvPr>
                  <p:cNvSpPr/>
                  <p:nvPr/>
                </p:nvSpPr>
                <p:spPr bwMode="auto">
                  <a:xfrm flipH="1">
                    <a:off x="1554562" y="3244161"/>
                    <a:ext cx="2793998" cy="434460"/>
                  </a:xfrm>
                  <a:prstGeom prst="roundRect">
                    <a:avLst>
                      <a:gd name="adj" fmla="val 19439"/>
                    </a:avLst>
                  </a:prstGeom>
                  <a:solidFill>
                    <a:srgbClr val="30B8D8"/>
                  </a:solidFill>
                  <a:ln w="9525" cap="flat" cmpd="sng" algn="ctr">
                    <a:noFill/>
                    <a:prstDash val="solid"/>
                    <a:round/>
                    <a:headEnd type="none" w="med" len="med"/>
                    <a:tailEnd type="none" w="med" len="med"/>
                  </a:ln>
                  <a:effectLst/>
                </p:spPr>
                <p:txBody>
                  <a:bodyPr vert="horz" wrap="square" lIns="106934" tIns="53467" rIns="106934" bIns="53467" numCol="1" rtlCol="0" anchor="t" anchorCtr="0" compatLnSpc="1">
                    <a:prstTxWarp prst="textNoShape">
                      <a:avLst/>
                    </a:prstTxWarp>
                  </a:bodyPr>
                  <a:lstStyle/>
                  <a:p>
                    <a:pPr algn="ctr" defTabSz="1069299" eaLnBrk="0" fontAlgn="base" hangingPunct="0">
                      <a:spcBef>
                        <a:spcPct val="0"/>
                      </a:spcBef>
                      <a:spcAft>
                        <a:spcPct val="0"/>
                      </a:spcAft>
                    </a:pPr>
                    <a:endParaRPr lang="ko-KR" altLang="en-US" sz="2456" dirty="0">
                      <a:solidFill>
                        <a:srgbClr val="000000"/>
                      </a:solidFill>
                      <a:latin typeface="Kim jung chul Gothic Bold" panose="020B0803000000000000" pitchFamily="50" charset="-127"/>
                      <a:ea typeface="Kim jung chul Gothic Bold" panose="020B0803000000000000" pitchFamily="50" charset="-127"/>
                    </a:endParaRPr>
                  </a:p>
                </p:txBody>
              </p:sp>
              <p:sp>
                <p:nvSpPr>
                  <p:cNvPr id="100" name="자유형: 도형 99">
                    <a:extLst>
                      <a:ext uri="{FF2B5EF4-FFF2-40B4-BE49-F238E27FC236}">
                        <a16:creationId xmlns:a16="http://schemas.microsoft.com/office/drawing/2014/main" id="{917213FD-5744-1F0A-1271-2E5CD584B693}"/>
                      </a:ext>
                    </a:extLst>
                  </p:cNvPr>
                  <p:cNvSpPr/>
                  <p:nvPr/>
                </p:nvSpPr>
                <p:spPr>
                  <a:xfrm rot="5400000">
                    <a:off x="1445310" y="3279419"/>
                    <a:ext cx="360261" cy="289748"/>
                  </a:xfrm>
                  <a:custGeom>
                    <a:avLst/>
                    <a:gdLst>
                      <a:gd name="connsiteX0" fmla="*/ 103252 w 505255"/>
                      <a:gd name="connsiteY0" fmla="*/ 0 h 406364"/>
                      <a:gd name="connsiteX1" fmla="*/ 402003 w 505255"/>
                      <a:gd name="connsiteY1" fmla="*/ 0 h 406364"/>
                      <a:gd name="connsiteX2" fmla="*/ 505255 w 505255"/>
                      <a:gd name="connsiteY2" fmla="*/ 103252 h 406364"/>
                      <a:gd name="connsiteX3" fmla="*/ 505255 w 505255"/>
                      <a:gd name="connsiteY3" fmla="*/ 297495 h 406364"/>
                      <a:gd name="connsiteX4" fmla="*/ 197221 w 505255"/>
                      <a:gd name="connsiteY4" fmla="*/ 297495 h 406364"/>
                      <a:gd name="connsiteX5" fmla="*/ 100012 w 505255"/>
                      <a:gd name="connsiteY5" fmla="*/ 394704 h 406364"/>
                      <a:gd name="connsiteX6" fmla="*/ 100012 w 505255"/>
                      <a:gd name="connsiteY6" fmla="*/ 406364 h 406364"/>
                      <a:gd name="connsiteX7" fmla="*/ 63061 w 505255"/>
                      <a:gd name="connsiteY7" fmla="*/ 398904 h 406364"/>
                      <a:gd name="connsiteX8" fmla="*/ 0 w 505255"/>
                      <a:gd name="connsiteY8" fmla="*/ 303766 h 406364"/>
                      <a:gd name="connsiteX9" fmla="*/ 0 w 505255"/>
                      <a:gd name="connsiteY9" fmla="*/ 103252 h 406364"/>
                      <a:gd name="connsiteX10" fmla="*/ 103252 w 505255"/>
                      <a:gd name="connsiteY10" fmla="*/ 0 h 40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5255" h="406364">
                        <a:moveTo>
                          <a:pt x="103252" y="0"/>
                        </a:moveTo>
                        <a:lnTo>
                          <a:pt x="402003" y="0"/>
                        </a:lnTo>
                        <a:cubicBezTo>
                          <a:pt x="459028" y="0"/>
                          <a:pt x="505255" y="46227"/>
                          <a:pt x="505255" y="103252"/>
                        </a:cubicBezTo>
                        <a:lnTo>
                          <a:pt x="505255" y="297495"/>
                        </a:lnTo>
                        <a:lnTo>
                          <a:pt x="197221" y="297495"/>
                        </a:lnTo>
                        <a:cubicBezTo>
                          <a:pt x="143534" y="297495"/>
                          <a:pt x="100012" y="341017"/>
                          <a:pt x="100012" y="394704"/>
                        </a:cubicBezTo>
                        <a:lnTo>
                          <a:pt x="100012" y="406364"/>
                        </a:lnTo>
                        <a:lnTo>
                          <a:pt x="63061" y="398904"/>
                        </a:lnTo>
                        <a:cubicBezTo>
                          <a:pt x="26003" y="383230"/>
                          <a:pt x="0" y="346535"/>
                          <a:pt x="0" y="303766"/>
                        </a:cubicBezTo>
                        <a:lnTo>
                          <a:pt x="0" y="103252"/>
                        </a:lnTo>
                        <a:cubicBezTo>
                          <a:pt x="0" y="46227"/>
                          <a:pt x="46227" y="0"/>
                          <a:pt x="103252" y="0"/>
                        </a:cubicBezTo>
                        <a:close/>
                      </a:path>
                    </a:pathLst>
                  </a:custGeom>
                  <a:solidFill>
                    <a:srgbClr val="30B8D8"/>
                  </a:solidFill>
                  <a:ln w="9525" cap="flat" cmpd="sng" algn="ctr">
                    <a:noFill/>
                    <a:prstDash val="solid"/>
                    <a:round/>
                    <a:headEnd type="none" w="med" len="med"/>
                    <a:tailEnd type="none" w="med" len="med"/>
                  </a:ln>
                  <a:effectLst/>
                </p:spPr>
                <p:txBody>
                  <a:bodyPr vert="horz" wrap="square" lIns="106934" tIns="53467" rIns="106934" bIns="53467" numCol="1" rtlCol="0" anchor="t" anchorCtr="0" compatLnSpc="1">
                    <a:prstTxWarp prst="textNoShape">
                      <a:avLst/>
                    </a:prstTxWarp>
                  </a:bodyPr>
                  <a:lstStyle/>
                  <a:p>
                    <a:pPr algn="ctr" defTabSz="1069299" eaLnBrk="0" fontAlgn="base" hangingPunct="0">
                      <a:spcBef>
                        <a:spcPct val="0"/>
                      </a:spcBef>
                      <a:spcAft>
                        <a:spcPct val="0"/>
                      </a:spcAft>
                    </a:pPr>
                    <a:endParaRPr lang="ko-KR" altLang="en-US" sz="2456" dirty="0">
                      <a:solidFill>
                        <a:srgbClr val="000000"/>
                      </a:solidFill>
                      <a:latin typeface="Kim jung chul Gothic Bold" panose="020B0803000000000000" pitchFamily="50" charset="-127"/>
                      <a:ea typeface="Kim jung chul Gothic Bold" panose="020B0803000000000000" pitchFamily="50" charset="-127"/>
                    </a:endParaRPr>
                  </a:p>
                </p:txBody>
              </p:sp>
            </p:grpSp>
            <p:sp>
              <p:nvSpPr>
                <p:cNvPr id="97" name="TextBox 96">
                  <a:extLst>
                    <a:ext uri="{FF2B5EF4-FFF2-40B4-BE49-F238E27FC236}">
                      <a16:creationId xmlns:a16="http://schemas.microsoft.com/office/drawing/2014/main" id="{7254BD80-F809-9CA3-ECFE-054D7BC15571}"/>
                    </a:ext>
                  </a:extLst>
                </p:cNvPr>
                <p:cNvSpPr txBox="1"/>
                <p:nvPr/>
              </p:nvSpPr>
              <p:spPr>
                <a:xfrm>
                  <a:off x="4341168" y="3304868"/>
                  <a:ext cx="461666" cy="307777"/>
                </a:xfrm>
                <a:prstGeom prst="rect">
                  <a:avLst/>
                </a:prstGeom>
                <a:noFill/>
              </p:spPr>
              <p:txBody>
                <a:bodyPr wrap="none" lIns="0" tIns="0" rIns="0" bIns="0" rtlCol="0" anchor="ctr">
                  <a:spAutoFit/>
                </a:bodyPr>
                <a:lstStyle/>
                <a:p>
                  <a:pPr algn="ctr"/>
                  <a:r>
                    <a:rPr lang="ko-KR" altLang="en-US" sz="2000" dirty="0">
                      <a:ln>
                        <a:solidFill>
                          <a:schemeClr val="accent1">
                            <a:alpha val="0"/>
                          </a:schemeClr>
                        </a:solidFill>
                      </a:ln>
                      <a:solidFill>
                        <a:schemeClr val="bg1"/>
                      </a:solidFill>
                      <a:latin typeface="Kim jung chul Gothic Bold" panose="020B0803000000000000" pitchFamily="50" charset="-127"/>
                      <a:ea typeface="Kim jung chul Gothic Bold" panose="020B0803000000000000" pitchFamily="50" charset="-127"/>
                    </a:rPr>
                    <a:t>표현</a:t>
                  </a:r>
                </a:p>
              </p:txBody>
            </p:sp>
          </p:grpSp>
        </p:grpSp>
        <p:grpSp>
          <p:nvGrpSpPr>
            <p:cNvPr id="86" name="그룹 85">
              <a:extLst>
                <a:ext uri="{FF2B5EF4-FFF2-40B4-BE49-F238E27FC236}">
                  <a16:creationId xmlns:a16="http://schemas.microsoft.com/office/drawing/2014/main" id="{AD8C9FFD-9BDC-BDA4-0F49-D636A36F33A0}"/>
                </a:ext>
              </a:extLst>
            </p:cNvPr>
            <p:cNvGrpSpPr/>
            <p:nvPr/>
          </p:nvGrpSpPr>
          <p:grpSpPr>
            <a:xfrm>
              <a:off x="565671" y="4488156"/>
              <a:ext cx="8012660" cy="639378"/>
              <a:chOff x="595312" y="4645573"/>
              <a:chExt cx="8012660" cy="578068"/>
            </a:xfrm>
          </p:grpSpPr>
          <p:sp>
            <p:nvSpPr>
              <p:cNvPr id="90" name="사각형: 둥근 모서리 89">
                <a:extLst>
                  <a:ext uri="{FF2B5EF4-FFF2-40B4-BE49-F238E27FC236}">
                    <a16:creationId xmlns:a16="http://schemas.microsoft.com/office/drawing/2014/main" id="{37A5ACF2-8332-1E44-7E4E-D3BA13213259}"/>
                  </a:ext>
                </a:extLst>
              </p:cNvPr>
              <p:cNvSpPr/>
              <p:nvPr/>
            </p:nvSpPr>
            <p:spPr>
              <a:xfrm>
                <a:off x="595312" y="4645573"/>
                <a:ext cx="8012660" cy="578068"/>
              </a:xfrm>
              <a:prstGeom prst="roundRect">
                <a:avLst>
                  <a:gd name="adj" fmla="val 16308"/>
                </a:avLst>
              </a:prstGeom>
              <a:solidFill>
                <a:srgbClr val="30B8D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91" name="TextBox 90">
                <a:extLst>
                  <a:ext uri="{FF2B5EF4-FFF2-40B4-BE49-F238E27FC236}">
                    <a16:creationId xmlns:a16="http://schemas.microsoft.com/office/drawing/2014/main" id="{0F44C495-50D9-97F3-1BCB-D3580774B850}"/>
                  </a:ext>
                </a:extLst>
              </p:cNvPr>
              <p:cNvSpPr txBox="1"/>
              <p:nvPr/>
            </p:nvSpPr>
            <p:spPr>
              <a:xfrm>
                <a:off x="1854895" y="4809389"/>
                <a:ext cx="5493492" cy="250438"/>
              </a:xfrm>
              <a:prstGeom prst="rect">
                <a:avLst/>
              </a:prstGeom>
              <a:noFill/>
            </p:spPr>
            <p:txBody>
              <a:bodyPr wrap="none" lIns="0" tIns="0" rIns="0" bIns="0" rtlCol="0" anchor="ctr">
                <a:spAutoFit/>
              </a:bodyPr>
              <a:lstStyle/>
              <a:p>
                <a:pPr algn="ctr">
                  <a:spcAft>
                    <a:spcPts val="300"/>
                  </a:spcAft>
                </a:pPr>
                <a:r>
                  <a:rPr lang="ko-KR" altLang="en-US" dirty="0">
                    <a:ln>
                      <a:solidFill>
                        <a:schemeClr val="accent1">
                          <a:shade val="50000"/>
                          <a:alpha val="0"/>
                        </a:schemeClr>
                      </a:solidFill>
                    </a:ln>
                    <a:solidFill>
                      <a:srgbClr val="239EBB"/>
                    </a:solidFill>
                    <a:latin typeface="Kim jung chul Gothic Bold" panose="020B0803000000000000" pitchFamily="50" charset="-127"/>
                    <a:ea typeface="Kim jung chul Gothic Bold" panose="020B0803000000000000" pitchFamily="50" charset="-127"/>
                  </a:rPr>
                  <a:t>다양한 발상</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은 아이디어와 주제를 발전시키고 표현의 토대가 된다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111" name="그룹 110">
              <a:extLst>
                <a:ext uri="{FF2B5EF4-FFF2-40B4-BE49-F238E27FC236}">
                  <a16:creationId xmlns:a16="http://schemas.microsoft.com/office/drawing/2014/main" id="{55B0BA9B-D45B-44D1-58CC-D93D2E351E77}"/>
                </a:ext>
              </a:extLst>
            </p:cNvPr>
            <p:cNvGrpSpPr/>
            <p:nvPr/>
          </p:nvGrpSpPr>
          <p:grpSpPr>
            <a:xfrm>
              <a:off x="565671" y="5203098"/>
              <a:ext cx="8012660" cy="871881"/>
              <a:chOff x="565671" y="5203098"/>
              <a:chExt cx="8012660" cy="871881"/>
            </a:xfrm>
          </p:grpSpPr>
          <p:sp>
            <p:nvSpPr>
              <p:cNvPr id="92" name="사각형: 둥근 모서리 91">
                <a:extLst>
                  <a:ext uri="{FF2B5EF4-FFF2-40B4-BE49-F238E27FC236}">
                    <a16:creationId xmlns:a16="http://schemas.microsoft.com/office/drawing/2014/main" id="{94DC75D6-91C4-EA34-0103-7B964824DBB7}"/>
                  </a:ext>
                </a:extLst>
              </p:cNvPr>
              <p:cNvSpPr/>
              <p:nvPr/>
            </p:nvSpPr>
            <p:spPr>
              <a:xfrm>
                <a:off x="565671" y="5203098"/>
                <a:ext cx="8012660" cy="871881"/>
              </a:xfrm>
              <a:prstGeom prst="roundRect">
                <a:avLst>
                  <a:gd name="adj" fmla="val 12672"/>
                </a:avLst>
              </a:prstGeom>
              <a:solidFill>
                <a:srgbClr val="30B8D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89" name="TextBox 88">
                <a:extLst>
                  <a:ext uri="{FF2B5EF4-FFF2-40B4-BE49-F238E27FC236}">
                    <a16:creationId xmlns:a16="http://schemas.microsoft.com/office/drawing/2014/main" id="{7EA7559C-1268-FBB7-44E0-E5875427C2BB}"/>
                  </a:ext>
                </a:extLst>
              </p:cNvPr>
              <p:cNvSpPr txBox="1"/>
              <p:nvPr/>
            </p:nvSpPr>
            <p:spPr>
              <a:xfrm>
                <a:off x="1571180" y="5358192"/>
                <a:ext cx="6001643" cy="561692"/>
              </a:xfrm>
              <a:prstGeom prst="rect">
                <a:avLst/>
              </a:prstGeom>
              <a:noFill/>
            </p:spPr>
            <p:txBody>
              <a:bodyPr wrap="none" lIns="0" tIns="0" rIns="0" bIns="0" rtlCol="0" anchor="t">
                <a:spAutoFit/>
              </a:bodyPr>
              <a:lstStyle/>
              <a:p>
                <a:pPr algn="ctr">
                  <a:spcAft>
                    <a:spcPts val="300"/>
                  </a:spcAft>
                </a:pPr>
                <a:r>
                  <a:rPr lang="ko-KR" altLang="en-US" dirty="0">
                    <a:ln>
                      <a:solidFill>
                        <a:schemeClr val="accent1">
                          <a:shade val="50000"/>
                          <a:alpha val="0"/>
                        </a:schemeClr>
                      </a:solidFill>
                    </a:ln>
                    <a:solidFill>
                      <a:srgbClr val="239EBB"/>
                    </a:solidFill>
                    <a:latin typeface="Kim jung chul Gothic Bold" panose="020B0803000000000000" pitchFamily="50" charset="-127"/>
                    <a:ea typeface="Kim jung chul Gothic Bold" panose="020B0803000000000000" pitchFamily="50" charset="-127"/>
                  </a:rPr>
                  <a:t>작품 제작</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은 표현 재료와 방법</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조형 요소와 원리 등을 선택하고 활용하여</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3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창의적으로 문제를 해결하는 과정을 통해 예술적 성취를 경험하게 한다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grpSp>
        <p:grpSp>
          <p:nvGrpSpPr>
            <p:cNvPr id="112" name="그룹 111">
              <a:extLst>
                <a:ext uri="{FF2B5EF4-FFF2-40B4-BE49-F238E27FC236}">
                  <a16:creationId xmlns:a16="http://schemas.microsoft.com/office/drawing/2014/main" id="{1101FDDB-E925-67E8-D821-9B2CE3C92CAE}"/>
                </a:ext>
              </a:extLst>
            </p:cNvPr>
            <p:cNvGrpSpPr/>
            <p:nvPr/>
          </p:nvGrpSpPr>
          <p:grpSpPr>
            <a:xfrm>
              <a:off x="565671" y="3773214"/>
              <a:ext cx="8012660" cy="639378"/>
              <a:chOff x="565671" y="3773214"/>
              <a:chExt cx="8012660" cy="639378"/>
            </a:xfrm>
          </p:grpSpPr>
          <p:sp>
            <p:nvSpPr>
              <p:cNvPr id="110" name="사각형: 둥근 모서리 109">
                <a:extLst>
                  <a:ext uri="{FF2B5EF4-FFF2-40B4-BE49-F238E27FC236}">
                    <a16:creationId xmlns:a16="http://schemas.microsoft.com/office/drawing/2014/main" id="{1E20D152-7C18-D886-519A-CFF8C8F85D23}"/>
                  </a:ext>
                </a:extLst>
              </p:cNvPr>
              <p:cNvSpPr/>
              <p:nvPr/>
            </p:nvSpPr>
            <p:spPr>
              <a:xfrm>
                <a:off x="565671" y="3773214"/>
                <a:ext cx="8012660" cy="639378"/>
              </a:xfrm>
              <a:prstGeom prst="roundRect">
                <a:avLst>
                  <a:gd name="adj" fmla="val 16308"/>
                </a:avLst>
              </a:prstGeom>
              <a:solidFill>
                <a:srgbClr val="30B8D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93" name="TextBox 92">
                <a:extLst>
                  <a:ext uri="{FF2B5EF4-FFF2-40B4-BE49-F238E27FC236}">
                    <a16:creationId xmlns:a16="http://schemas.microsoft.com/office/drawing/2014/main" id="{C95E0365-54E9-81B6-F037-8BF265BE671D}"/>
                  </a:ext>
                </a:extLst>
              </p:cNvPr>
              <p:cNvSpPr txBox="1"/>
              <p:nvPr/>
            </p:nvSpPr>
            <p:spPr>
              <a:xfrm>
                <a:off x="878682" y="3954404"/>
                <a:ext cx="7386638" cy="276998"/>
              </a:xfrm>
              <a:prstGeom prst="rect">
                <a:avLst/>
              </a:prstGeom>
              <a:noFill/>
            </p:spPr>
            <p:txBody>
              <a:bodyPr wrap="none" lIns="0" tIns="0" rIns="0" bIns="0" rtlCol="0" anchor="ctr">
                <a:spAutoFit/>
              </a:bodyPr>
              <a:lstStyle/>
              <a:p>
                <a:pPr algn="ctr">
                  <a:spcAft>
                    <a:spcPts val="300"/>
                  </a:spcAft>
                </a:pPr>
                <a:r>
                  <a:rPr lang="ko-KR" altLang="en-US" dirty="0">
                    <a:ln>
                      <a:solidFill>
                        <a:schemeClr val="accent1">
                          <a:shade val="50000"/>
                          <a:alpha val="0"/>
                        </a:schemeClr>
                      </a:solidFill>
                    </a:ln>
                    <a:solidFill>
                      <a:srgbClr val="239EBB"/>
                    </a:solidFill>
                    <a:latin typeface="Kim jung chul Gothic Bold" panose="020B0803000000000000" pitchFamily="50" charset="-127"/>
                    <a:ea typeface="Kim jung chul Gothic Bold" panose="020B0803000000000000" pitchFamily="50" charset="-127"/>
                  </a:rPr>
                  <a:t>표현</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은 자신의 느낌과 생각을 시각화하는 창의적 사고와 성찰의 순환 과정으로 이루어진다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endPar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p:txBody>
          </p:sp>
        </p:grpSp>
      </p:grpSp>
    </p:spTree>
    <p:extLst>
      <p:ext uri="{BB962C8B-B14F-4D97-AF65-F5344CB8AC3E}">
        <p14:creationId xmlns:p14="http://schemas.microsoft.com/office/powerpoint/2010/main" val="576558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B5E6613-2A7E-E480-362F-7E97AD148461}"/>
              </a:ext>
            </a:extLst>
          </p:cNvPr>
          <p:cNvSpPr txBox="1"/>
          <p:nvPr/>
        </p:nvSpPr>
        <p:spPr>
          <a:xfrm>
            <a:off x="2081737" y="1417132"/>
            <a:ext cx="4980530" cy="646331"/>
          </a:xfrm>
          <a:prstGeom prst="rect">
            <a:avLst/>
          </a:prstGeom>
          <a:noFill/>
        </p:spPr>
        <p:txBody>
          <a:bodyPr wrap="none" lIns="0" tIns="0" rIns="0" bIns="0" rtlCol="0" anchor="t">
            <a:spAutoFit/>
          </a:bodyPr>
          <a:lstStyle/>
          <a:p>
            <a:pPr algn="ctr"/>
            <a:r>
              <a:rPr lang="ko-KR" altLang="en-US" sz="2400" dirty="0">
                <a:ln>
                  <a:solidFill>
                    <a:schemeClr val="bg1">
                      <a:alpha val="0"/>
                    </a:schemeClr>
                  </a:solidFill>
                </a:ln>
                <a:gradFill>
                  <a:gsLst>
                    <a:gs pos="16000">
                      <a:srgbClr val="3275B9"/>
                    </a:gs>
                    <a:gs pos="53000">
                      <a:srgbClr val="F49328"/>
                    </a:gs>
                    <a:gs pos="88000">
                      <a:srgbClr val="81BA56"/>
                    </a:gs>
                  </a:gsLst>
                  <a:lin ang="0" scaled="0"/>
                </a:gradFill>
                <a:latin typeface="Kim jung chul Gothic Bold" panose="020B0803000000000000" pitchFamily="50" charset="-127"/>
                <a:ea typeface="Kim jung chul Gothic Bold" panose="020B0803000000000000" pitchFamily="50" charset="-127"/>
              </a:rPr>
              <a:t>학년군에서 배워야 할 필수학습 내용</a:t>
            </a:r>
            <a:r>
              <a:rPr lang="ko-KR" altLang="en-US" sz="2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으로</a:t>
            </a:r>
            <a:endParaRPr lang="en-US" altLang="ko-KR" sz="2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지식</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이해</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과정</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기능</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가치</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태도 세 범주로 구분</a:t>
            </a:r>
          </a:p>
        </p:txBody>
      </p:sp>
      <p:grpSp>
        <p:nvGrpSpPr>
          <p:cNvPr id="172" name="그룹 171">
            <a:extLst>
              <a:ext uri="{FF2B5EF4-FFF2-40B4-BE49-F238E27FC236}">
                <a16:creationId xmlns:a16="http://schemas.microsoft.com/office/drawing/2014/main" id="{87ED2F37-D8B9-3E38-2159-96AF884EFE51}"/>
              </a:ext>
            </a:extLst>
          </p:cNvPr>
          <p:cNvGrpSpPr/>
          <p:nvPr/>
        </p:nvGrpSpPr>
        <p:grpSpPr>
          <a:xfrm>
            <a:off x="467192" y="2406254"/>
            <a:ext cx="2652718" cy="3759596"/>
            <a:chOff x="467192" y="2406254"/>
            <a:chExt cx="2652718" cy="3759596"/>
          </a:xfrm>
        </p:grpSpPr>
        <p:sp>
          <p:nvSpPr>
            <p:cNvPr id="143" name="사각형: 둥근 모서리 142">
              <a:extLst>
                <a:ext uri="{FF2B5EF4-FFF2-40B4-BE49-F238E27FC236}">
                  <a16:creationId xmlns:a16="http://schemas.microsoft.com/office/drawing/2014/main" id="{8B46BD3D-B1A0-DA7D-4AA3-579E150363C3}"/>
                </a:ext>
              </a:extLst>
            </p:cNvPr>
            <p:cNvSpPr/>
            <p:nvPr/>
          </p:nvSpPr>
          <p:spPr>
            <a:xfrm>
              <a:off x="471854" y="2406254"/>
              <a:ext cx="2643394" cy="809624"/>
            </a:xfrm>
            <a:prstGeom prst="roundRect">
              <a:avLst>
                <a:gd name="adj" fmla="val 9188"/>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44" name="사각형: 둥근 모서리 143">
              <a:extLst>
                <a:ext uri="{FF2B5EF4-FFF2-40B4-BE49-F238E27FC236}">
                  <a16:creationId xmlns:a16="http://schemas.microsoft.com/office/drawing/2014/main" id="{818C3891-A92F-DC84-3E60-DF10BD0BC41C}"/>
                </a:ext>
              </a:extLst>
            </p:cNvPr>
            <p:cNvSpPr/>
            <p:nvPr/>
          </p:nvSpPr>
          <p:spPr>
            <a:xfrm>
              <a:off x="471854" y="2834223"/>
              <a:ext cx="2643394" cy="809624"/>
            </a:xfrm>
            <a:prstGeom prst="roundRect">
              <a:avLst>
                <a:gd name="adj" fmla="val 9188"/>
              </a:avLst>
            </a:prstGeom>
            <a:solidFill>
              <a:schemeClr val="bg1"/>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45" name="사각형: 둥근 모서리 144">
              <a:extLst>
                <a:ext uri="{FF2B5EF4-FFF2-40B4-BE49-F238E27FC236}">
                  <a16:creationId xmlns:a16="http://schemas.microsoft.com/office/drawing/2014/main" id="{D249817D-A50C-93BF-1B19-FA313F192645}"/>
                </a:ext>
              </a:extLst>
            </p:cNvPr>
            <p:cNvSpPr/>
            <p:nvPr/>
          </p:nvSpPr>
          <p:spPr>
            <a:xfrm>
              <a:off x="467192" y="2894546"/>
              <a:ext cx="2652718" cy="3271304"/>
            </a:xfrm>
            <a:prstGeom prst="roundRect">
              <a:avLst>
                <a:gd name="adj" fmla="val 4352"/>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solidFill>
                  <a:srgbClr val="3275B9"/>
                </a:solidFill>
                <a:latin typeface="Kim jung chul Gothic Bold" panose="020B0803000000000000" pitchFamily="50" charset="-127"/>
                <a:ea typeface="Kim jung chul Gothic Bold" panose="020B0803000000000000" pitchFamily="50" charset="-127"/>
              </a:endParaRPr>
            </a:p>
          </p:txBody>
        </p:sp>
        <p:sp>
          <p:nvSpPr>
            <p:cNvPr id="146" name="TextBox 145">
              <a:extLst>
                <a:ext uri="{FF2B5EF4-FFF2-40B4-BE49-F238E27FC236}">
                  <a16:creationId xmlns:a16="http://schemas.microsoft.com/office/drawing/2014/main" id="{788FA88C-F161-1199-E32F-4331618094BD}"/>
                </a:ext>
              </a:extLst>
            </p:cNvPr>
            <p:cNvSpPr txBox="1"/>
            <p:nvPr/>
          </p:nvSpPr>
          <p:spPr>
            <a:xfrm>
              <a:off x="782858" y="3079936"/>
              <a:ext cx="2021386" cy="789960"/>
            </a:xfrm>
            <a:prstGeom prst="rect">
              <a:avLst/>
            </a:prstGeom>
            <a:noFill/>
          </p:spPr>
          <p:txBody>
            <a:bodyPr wrap="none" lIns="0" tIns="0" rIns="0" bIns="0" rtlCol="0" anchor="ctr">
              <a:spAutoFit/>
            </a:bodyPr>
            <a:lstStyle>
              <a:defPPr>
                <a:defRPr lang="ko-KR"/>
              </a:defPPr>
              <a:lvl1pPr algn="ctr">
                <a:spcAft>
                  <a:spcPts val="200"/>
                </a:spcAft>
                <a:defRPr sz="13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sz="1600" dirty="0">
                  <a:solidFill>
                    <a:srgbClr val="517BBF"/>
                  </a:solidFill>
                </a:rPr>
                <a:t>교과 학습을 통해</a:t>
              </a:r>
              <a:endParaRPr lang="en-US" altLang="ko-KR" sz="1600" dirty="0">
                <a:solidFill>
                  <a:srgbClr val="517BBF"/>
                </a:solidFill>
              </a:endParaRPr>
            </a:p>
            <a:p>
              <a:r>
                <a:rPr lang="ko-KR" altLang="en-US" sz="1600" dirty="0">
                  <a:solidFill>
                    <a:srgbClr val="517BBF"/>
                  </a:solidFill>
                </a:rPr>
                <a:t>반드시 알아야 할</a:t>
              </a:r>
              <a:r>
                <a:rPr lang="en-US" altLang="ko-KR" sz="1600" dirty="0">
                  <a:solidFill>
                    <a:srgbClr val="517BBF"/>
                  </a:solidFill>
                </a:rPr>
                <a:t> </a:t>
              </a:r>
              <a:r>
                <a:rPr lang="ko-KR" altLang="en-US" sz="1600" dirty="0">
                  <a:solidFill>
                    <a:srgbClr val="517BBF"/>
                  </a:solidFill>
                </a:rPr>
                <a:t>구체적</a:t>
              </a:r>
              <a:endParaRPr lang="en-US" altLang="ko-KR" sz="1600" dirty="0">
                <a:solidFill>
                  <a:srgbClr val="517BBF"/>
                </a:solidFill>
              </a:endParaRPr>
            </a:p>
            <a:p>
              <a:r>
                <a:rPr lang="ko-KR" altLang="en-US" sz="1600" dirty="0">
                  <a:solidFill>
                    <a:srgbClr val="517BBF"/>
                  </a:solidFill>
                </a:rPr>
                <a:t>지식과 이해</a:t>
              </a:r>
            </a:p>
          </p:txBody>
        </p:sp>
        <p:sp>
          <p:nvSpPr>
            <p:cNvPr id="147" name="TextBox 146">
              <a:extLst>
                <a:ext uri="{FF2B5EF4-FFF2-40B4-BE49-F238E27FC236}">
                  <a16:creationId xmlns:a16="http://schemas.microsoft.com/office/drawing/2014/main" id="{8796A29F-54A1-D9B7-C244-7636DDE0E335}"/>
                </a:ext>
              </a:extLst>
            </p:cNvPr>
            <p:cNvSpPr txBox="1"/>
            <p:nvPr/>
          </p:nvSpPr>
          <p:spPr>
            <a:xfrm>
              <a:off x="1286201" y="2469986"/>
              <a:ext cx="1014701" cy="307777"/>
            </a:xfrm>
            <a:prstGeom prst="rect">
              <a:avLst/>
            </a:prstGeom>
            <a:noFill/>
          </p:spPr>
          <p:txBody>
            <a:bodyPr wrap="none" lIns="0" tIns="0" rIns="0" bIns="0" rtlCol="0" anchor="ctr">
              <a:spAutoFit/>
            </a:bodyPr>
            <a:lstStyle/>
            <a:p>
              <a:pPr algn="ctr">
                <a:spcAft>
                  <a:spcPts val="300"/>
                </a:spcAft>
              </a:pP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지식</a:t>
              </a: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이해</a:t>
              </a:r>
            </a:p>
          </p:txBody>
        </p:sp>
        <p:grpSp>
          <p:nvGrpSpPr>
            <p:cNvPr id="148" name="그룹 147">
              <a:extLst>
                <a:ext uri="{FF2B5EF4-FFF2-40B4-BE49-F238E27FC236}">
                  <a16:creationId xmlns:a16="http://schemas.microsoft.com/office/drawing/2014/main" id="{A0F243A6-F916-713D-5373-B85E28D417B3}"/>
                </a:ext>
              </a:extLst>
            </p:cNvPr>
            <p:cNvGrpSpPr/>
            <p:nvPr/>
          </p:nvGrpSpPr>
          <p:grpSpPr>
            <a:xfrm>
              <a:off x="540534" y="4001746"/>
              <a:ext cx="2506035" cy="647980"/>
              <a:chOff x="544728" y="3854601"/>
              <a:chExt cx="2506035" cy="647980"/>
            </a:xfrm>
          </p:grpSpPr>
          <p:sp>
            <p:nvSpPr>
              <p:cNvPr id="155" name="사각형: 둥근 모서리 154">
                <a:extLst>
                  <a:ext uri="{FF2B5EF4-FFF2-40B4-BE49-F238E27FC236}">
                    <a16:creationId xmlns:a16="http://schemas.microsoft.com/office/drawing/2014/main" id="{AF9F5439-2985-8FD6-3DA8-D26472D2B3BE}"/>
                  </a:ext>
                </a:extLst>
              </p:cNvPr>
              <p:cNvSpPr/>
              <p:nvPr/>
            </p:nvSpPr>
            <p:spPr>
              <a:xfrm>
                <a:off x="544728" y="3854601"/>
                <a:ext cx="2506035" cy="647980"/>
              </a:xfrm>
              <a:prstGeom prst="roundRect">
                <a:avLst>
                  <a:gd name="adj" fmla="val 9188"/>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156" name="TextBox 155">
                <a:extLst>
                  <a:ext uri="{FF2B5EF4-FFF2-40B4-BE49-F238E27FC236}">
                    <a16:creationId xmlns:a16="http://schemas.microsoft.com/office/drawing/2014/main" id="{FD83AF8A-A923-CE73-3D14-36A96574AF4F}"/>
                  </a:ext>
                </a:extLst>
              </p:cNvPr>
              <p:cNvSpPr txBox="1"/>
              <p:nvPr/>
            </p:nvSpPr>
            <p:spPr>
              <a:xfrm>
                <a:off x="1179787" y="4070869"/>
                <a:ext cx="1235916" cy="215444"/>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표현 </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주제</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와</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의도</a:t>
                </a:r>
              </a:p>
            </p:txBody>
          </p:sp>
        </p:grpSp>
        <p:grpSp>
          <p:nvGrpSpPr>
            <p:cNvPr id="149" name="그룹 148">
              <a:extLst>
                <a:ext uri="{FF2B5EF4-FFF2-40B4-BE49-F238E27FC236}">
                  <a16:creationId xmlns:a16="http://schemas.microsoft.com/office/drawing/2014/main" id="{E8A43DFB-DDC2-9717-2B26-545A6154615A}"/>
                </a:ext>
              </a:extLst>
            </p:cNvPr>
            <p:cNvGrpSpPr/>
            <p:nvPr/>
          </p:nvGrpSpPr>
          <p:grpSpPr>
            <a:xfrm>
              <a:off x="540534" y="4724883"/>
              <a:ext cx="2506035" cy="647980"/>
              <a:chOff x="544728" y="4577738"/>
              <a:chExt cx="2506035" cy="647980"/>
            </a:xfrm>
          </p:grpSpPr>
          <p:sp>
            <p:nvSpPr>
              <p:cNvPr id="153" name="사각형: 둥근 모서리 152">
                <a:extLst>
                  <a:ext uri="{FF2B5EF4-FFF2-40B4-BE49-F238E27FC236}">
                    <a16:creationId xmlns:a16="http://schemas.microsoft.com/office/drawing/2014/main" id="{B936FE4B-2EE5-D80A-8C71-EDBF9E575F98}"/>
                  </a:ext>
                </a:extLst>
              </p:cNvPr>
              <p:cNvSpPr/>
              <p:nvPr/>
            </p:nvSpPr>
            <p:spPr>
              <a:xfrm>
                <a:off x="544728" y="4577738"/>
                <a:ext cx="2506035" cy="647980"/>
              </a:xfrm>
              <a:prstGeom prst="roundRect">
                <a:avLst>
                  <a:gd name="adj" fmla="val 9188"/>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154" name="TextBox 153">
                <a:extLst>
                  <a:ext uri="{FF2B5EF4-FFF2-40B4-BE49-F238E27FC236}">
                    <a16:creationId xmlns:a16="http://schemas.microsoft.com/office/drawing/2014/main" id="{F2D64B56-656A-7E16-2485-40534DE2EC07}"/>
                  </a:ext>
                </a:extLst>
              </p:cNvPr>
              <p:cNvSpPr txBox="1"/>
              <p:nvPr/>
            </p:nvSpPr>
            <p:spPr>
              <a:xfrm>
                <a:off x="911285" y="4794006"/>
                <a:ext cx="1772921" cy="215444"/>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표현 재료</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와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방법</a:t>
                </a:r>
              </a:p>
            </p:txBody>
          </p:sp>
        </p:grpSp>
        <p:grpSp>
          <p:nvGrpSpPr>
            <p:cNvPr id="150" name="그룹 149">
              <a:extLst>
                <a:ext uri="{FF2B5EF4-FFF2-40B4-BE49-F238E27FC236}">
                  <a16:creationId xmlns:a16="http://schemas.microsoft.com/office/drawing/2014/main" id="{33303EFF-E1F5-14FF-21A0-198E0AF93FD0}"/>
                </a:ext>
              </a:extLst>
            </p:cNvPr>
            <p:cNvGrpSpPr/>
            <p:nvPr/>
          </p:nvGrpSpPr>
          <p:grpSpPr>
            <a:xfrm>
              <a:off x="540534" y="5448020"/>
              <a:ext cx="2506035" cy="647980"/>
              <a:chOff x="544728" y="5300875"/>
              <a:chExt cx="2506035" cy="647980"/>
            </a:xfrm>
          </p:grpSpPr>
          <p:sp>
            <p:nvSpPr>
              <p:cNvPr id="151" name="사각형: 둥근 모서리 150">
                <a:extLst>
                  <a:ext uri="{FF2B5EF4-FFF2-40B4-BE49-F238E27FC236}">
                    <a16:creationId xmlns:a16="http://schemas.microsoft.com/office/drawing/2014/main" id="{1426E881-E310-EA34-8F26-0F0B7EF560C7}"/>
                  </a:ext>
                </a:extLst>
              </p:cNvPr>
              <p:cNvSpPr/>
              <p:nvPr/>
            </p:nvSpPr>
            <p:spPr>
              <a:xfrm>
                <a:off x="544728" y="5300875"/>
                <a:ext cx="2506035" cy="647980"/>
              </a:xfrm>
              <a:prstGeom prst="roundRect">
                <a:avLst>
                  <a:gd name="adj" fmla="val 9188"/>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152" name="TextBox 151">
                <a:extLst>
                  <a:ext uri="{FF2B5EF4-FFF2-40B4-BE49-F238E27FC236}">
                    <a16:creationId xmlns:a16="http://schemas.microsoft.com/office/drawing/2014/main" id="{4BA6D6FD-85AA-D29F-8C50-BC2E8111C9EC}"/>
                  </a:ext>
                </a:extLst>
              </p:cNvPr>
              <p:cNvSpPr txBox="1"/>
              <p:nvPr/>
            </p:nvSpPr>
            <p:spPr>
              <a:xfrm>
                <a:off x="911284" y="5517143"/>
                <a:ext cx="1772922" cy="215444"/>
              </a:xfrm>
              <a:prstGeom prst="rect">
                <a:avLst/>
              </a:prstGeom>
              <a:noFill/>
            </p:spPr>
            <p:txBody>
              <a:bodyPr wrap="none" lIns="0" tIns="0" rIns="0" bIns="0" rtlCol="0" anchor="ctr">
                <a:spAutoFit/>
              </a:bodyPr>
              <a:lstStyle/>
              <a:p>
                <a:pPr algn="ct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조형 요소와 원리</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의 효과</a:t>
                </a:r>
              </a:p>
            </p:txBody>
          </p:sp>
        </p:grpSp>
      </p:grpSp>
      <p:grpSp>
        <p:nvGrpSpPr>
          <p:cNvPr id="88" name="그룹 87">
            <a:extLst>
              <a:ext uri="{FF2B5EF4-FFF2-40B4-BE49-F238E27FC236}">
                <a16:creationId xmlns:a16="http://schemas.microsoft.com/office/drawing/2014/main" id="{6A81744D-63EC-7C9A-23CB-55C0FCA01818}"/>
              </a:ext>
            </a:extLst>
          </p:cNvPr>
          <p:cNvGrpSpPr/>
          <p:nvPr/>
        </p:nvGrpSpPr>
        <p:grpSpPr>
          <a:xfrm>
            <a:off x="6024091" y="2406254"/>
            <a:ext cx="2652718" cy="3759596"/>
            <a:chOff x="6024091" y="2406254"/>
            <a:chExt cx="2652718" cy="3759596"/>
          </a:xfrm>
        </p:grpSpPr>
        <p:sp>
          <p:nvSpPr>
            <p:cNvPr id="89" name="사각형: 둥근 모서리 88">
              <a:extLst>
                <a:ext uri="{FF2B5EF4-FFF2-40B4-BE49-F238E27FC236}">
                  <a16:creationId xmlns:a16="http://schemas.microsoft.com/office/drawing/2014/main" id="{7E7F8F77-9F0F-8F37-73CA-5EC1DF5CC9EE}"/>
                </a:ext>
              </a:extLst>
            </p:cNvPr>
            <p:cNvSpPr/>
            <p:nvPr/>
          </p:nvSpPr>
          <p:spPr>
            <a:xfrm>
              <a:off x="6028753" y="2406254"/>
              <a:ext cx="2643394" cy="809624"/>
            </a:xfrm>
            <a:prstGeom prst="roundRect">
              <a:avLst>
                <a:gd name="adj" fmla="val 9188"/>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90" name="사각형: 둥근 모서리 89">
              <a:extLst>
                <a:ext uri="{FF2B5EF4-FFF2-40B4-BE49-F238E27FC236}">
                  <a16:creationId xmlns:a16="http://schemas.microsoft.com/office/drawing/2014/main" id="{B72D03DF-8627-8CCC-FEF4-54570B14AC06}"/>
                </a:ext>
              </a:extLst>
            </p:cNvPr>
            <p:cNvSpPr/>
            <p:nvPr/>
          </p:nvSpPr>
          <p:spPr>
            <a:xfrm>
              <a:off x="6028753" y="2834223"/>
              <a:ext cx="2643394" cy="809624"/>
            </a:xfrm>
            <a:prstGeom prst="roundRect">
              <a:avLst>
                <a:gd name="adj" fmla="val 9188"/>
              </a:avLst>
            </a:prstGeom>
            <a:solidFill>
              <a:schemeClr val="bg1"/>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91" name="사각형: 둥근 모서리 90">
              <a:extLst>
                <a:ext uri="{FF2B5EF4-FFF2-40B4-BE49-F238E27FC236}">
                  <a16:creationId xmlns:a16="http://schemas.microsoft.com/office/drawing/2014/main" id="{4330C111-B250-C4A6-C527-D2B535114E13}"/>
                </a:ext>
              </a:extLst>
            </p:cNvPr>
            <p:cNvSpPr/>
            <p:nvPr/>
          </p:nvSpPr>
          <p:spPr>
            <a:xfrm>
              <a:off x="6024091" y="2894546"/>
              <a:ext cx="2652718" cy="3271304"/>
            </a:xfrm>
            <a:prstGeom prst="roundRect">
              <a:avLst>
                <a:gd name="adj" fmla="val 4352"/>
              </a:avLst>
            </a:prstGeom>
            <a:solidFill>
              <a:schemeClr val="bg1"/>
            </a:solidFill>
            <a:ln w="22225" cap="rnd">
              <a:solidFill>
                <a:srgbClr val="55BD3D">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solidFill>
                  <a:srgbClr val="3275B9"/>
                </a:solidFill>
                <a:latin typeface="Kim jung chul Gothic Bold" panose="020B0803000000000000" pitchFamily="50" charset="-127"/>
                <a:ea typeface="Kim jung chul Gothic Bold" panose="020B0803000000000000" pitchFamily="50" charset="-127"/>
              </a:endParaRPr>
            </a:p>
          </p:txBody>
        </p:sp>
        <p:sp>
          <p:nvSpPr>
            <p:cNvPr id="92" name="TextBox 91">
              <a:extLst>
                <a:ext uri="{FF2B5EF4-FFF2-40B4-BE49-F238E27FC236}">
                  <a16:creationId xmlns:a16="http://schemas.microsoft.com/office/drawing/2014/main" id="{59091152-5F66-DE34-6B75-309F9D1D839F}"/>
                </a:ext>
              </a:extLst>
            </p:cNvPr>
            <p:cNvSpPr txBox="1"/>
            <p:nvPr/>
          </p:nvSpPr>
          <p:spPr>
            <a:xfrm>
              <a:off x="6402274" y="3079936"/>
              <a:ext cx="1896352" cy="789960"/>
            </a:xfrm>
            <a:prstGeom prst="rect">
              <a:avLst/>
            </a:prstGeom>
            <a:noFill/>
          </p:spPr>
          <p:txBody>
            <a:bodyPr wrap="none" lIns="0" tIns="0" rIns="0" bIns="0" rtlCol="0" anchor="ctr">
              <a:spAutoFit/>
            </a:bodyPr>
            <a:lstStyle>
              <a:defPPr>
                <a:defRPr lang="ko-KR"/>
              </a:defPPr>
              <a:lvl1pPr algn="ctr">
                <a:spcAft>
                  <a:spcPts val="200"/>
                </a:spcAft>
                <a:defRPr sz="13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sz="1600" dirty="0">
                  <a:solidFill>
                    <a:srgbClr val="55BD3D"/>
                  </a:solidFill>
                </a:rPr>
                <a:t>교과 활동을 통해</a:t>
              </a:r>
              <a:endParaRPr lang="en-US" altLang="ko-KR" sz="1600" dirty="0">
                <a:solidFill>
                  <a:srgbClr val="55BD3D"/>
                </a:solidFill>
              </a:endParaRPr>
            </a:p>
            <a:p>
              <a:r>
                <a:rPr lang="ko-KR" altLang="en-US" sz="1600" dirty="0">
                  <a:solidFill>
                    <a:srgbClr val="55BD3D"/>
                  </a:solidFill>
                </a:rPr>
                <a:t>기를 수 있는 의미 있고</a:t>
              </a:r>
              <a:endParaRPr lang="en-US" altLang="ko-KR" sz="1600" dirty="0">
                <a:solidFill>
                  <a:srgbClr val="55BD3D"/>
                </a:solidFill>
              </a:endParaRPr>
            </a:p>
            <a:p>
              <a:r>
                <a:rPr lang="ko-KR" altLang="en-US" sz="1600" dirty="0">
                  <a:solidFill>
                    <a:srgbClr val="55BD3D"/>
                  </a:solidFill>
                </a:rPr>
                <a:t>바람직한 가치 및 태도</a:t>
              </a:r>
            </a:p>
          </p:txBody>
        </p:sp>
        <p:sp>
          <p:nvSpPr>
            <p:cNvPr id="93" name="TextBox 92">
              <a:extLst>
                <a:ext uri="{FF2B5EF4-FFF2-40B4-BE49-F238E27FC236}">
                  <a16:creationId xmlns:a16="http://schemas.microsoft.com/office/drawing/2014/main" id="{B8F8FD53-EB3A-5788-7D5E-79502FD51C24}"/>
                </a:ext>
              </a:extLst>
            </p:cNvPr>
            <p:cNvSpPr txBox="1"/>
            <p:nvPr/>
          </p:nvSpPr>
          <p:spPr>
            <a:xfrm>
              <a:off x="6843100" y="2469986"/>
              <a:ext cx="1014701" cy="307777"/>
            </a:xfrm>
            <a:prstGeom prst="rect">
              <a:avLst/>
            </a:prstGeom>
            <a:noFill/>
          </p:spPr>
          <p:txBody>
            <a:bodyPr wrap="none" lIns="0" tIns="0" rIns="0" bIns="0" rtlCol="0" anchor="ctr">
              <a:spAutoFit/>
            </a:bodyPr>
            <a:lstStyle/>
            <a:p>
              <a:pPr algn="ctr">
                <a:spcAft>
                  <a:spcPts val="300"/>
                </a:spcAft>
              </a:pP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가치</a:t>
              </a: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태도</a:t>
              </a:r>
            </a:p>
          </p:txBody>
        </p:sp>
        <p:grpSp>
          <p:nvGrpSpPr>
            <p:cNvPr id="99" name="그룹 98">
              <a:extLst>
                <a:ext uri="{FF2B5EF4-FFF2-40B4-BE49-F238E27FC236}">
                  <a16:creationId xmlns:a16="http://schemas.microsoft.com/office/drawing/2014/main" id="{363E2F0D-DDB7-5832-D1BB-65653935AA79}"/>
                </a:ext>
              </a:extLst>
            </p:cNvPr>
            <p:cNvGrpSpPr/>
            <p:nvPr/>
          </p:nvGrpSpPr>
          <p:grpSpPr>
            <a:xfrm>
              <a:off x="6097433" y="4001746"/>
              <a:ext cx="2506035" cy="2094254"/>
              <a:chOff x="6097433" y="4001746"/>
              <a:chExt cx="2506035" cy="2062724"/>
            </a:xfrm>
          </p:grpSpPr>
          <p:grpSp>
            <p:nvGrpSpPr>
              <p:cNvPr id="100" name="그룹 99">
                <a:extLst>
                  <a:ext uri="{FF2B5EF4-FFF2-40B4-BE49-F238E27FC236}">
                    <a16:creationId xmlns:a16="http://schemas.microsoft.com/office/drawing/2014/main" id="{C7C87AD3-24C6-AE26-6C5B-CDB26170E2C8}"/>
                  </a:ext>
                </a:extLst>
              </p:cNvPr>
              <p:cNvGrpSpPr/>
              <p:nvPr/>
            </p:nvGrpSpPr>
            <p:grpSpPr>
              <a:xfrm>
                <a:off x="6097433" y="4001746"/>
                <a:ext cx="2506035" cy="989729"/>
                <a:chOff x="544728" y="3854601"/>
                <a:chExt cx="2506035" cy="647980"/>
              </a:xfrm>
            </p:grpSpPr>
            <p:sp>
              <p:nvSpPr>
                <p:cNvPr id="105" name="사각형: 둥근 모서리 104">
                  <a:extLst>
                    <a:ext uri="{FF2B5EF4-FFF2-40B4-BE49-F238E27FC236}">
                      <a16:creationId xmlns:a16="http://schemas.microsoft.com/office/drawing/2014/main" id="{819EE961-39B9-AEA1-0028-B10E458E0C48}"/>
                    </a:ext>
                  </a:extLst>
                </p:cNvPr>
                <p:cNvSpPr/>
                <p:nvPr/>
              </p:nvSpPr>
              <p:spPr>
                <a:xfrm>
                  <a:off x="544728" y="3854601"/>
                  <a:ext cx="2506035" cy="647980"/>
                </a:xfrm>
                <a:prstGeom prst="roundRect">
                  <a:avLst>
                    <a:gd name="adj" fmla="val 9188"/>
                  </a:avLst>
                </a:prstGeom>
                <a:solidFill>
                  <a:srgbClr val="81BA56">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endParaRPr>
                </a:p>
              </p:txBody>
            </p:sp>
            <p:sp>
              <p:nvSpPr>
                <p:cNvPr id="106" name="TextBox 105">
                  <a:extLst>
                    <a:ext uri="{FF2B5EF4-FFF2-40B4-BE49-F238E27FC236}">
                      <a16:creationId xmlns:a16="http://schemas.microsoft.com/office/drawing/2014/main" id="{AB4841EB-0C46-0DE3-358C-A3A2EABC69FC}"/>
                    </a:ext>
                  </a:extLst>
                </p:cNvPr>
                <p:cNvSpPr txBox="1"/>
                <p:nvPr/>
              </p:nvSpPr>
              <p:spPr>
                <a:xfrm>
                  <a:off x="1216656" y="4027258"/>
                  <a:ext cx="1162177" cy="302665"/>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표현 과정에서의</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주도성</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과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성찰</a:t>
                  </a:r>
                </a:p>
              </p:txBody>
            </p:sp>
          </p:grpSp>
          <p:grpSp>
            <p:nvGrpSpPr>
              <p:cNvPr id="101" name="그룹 100">
                <a:extLst>
                  <a:ext uri="{FF2B5EF4-FFF2-40B4-BE49-F238E27FC236}">
                    <a16:creationId xmlns:a16="http://schemas.microsoft.com/office/drawing/2014/main" id="{060C5D21-9CED-A5C9-DF69-47CCAC12DCF9}"/>
                  </a:ext>
                </a:extLst>
              </p:cNvPr>
              <p:cNvGrpSpPr/>
              <p:nvPr/>
            </p:nvGrpSpPr>
            <p:grpSpPr>
              <a:xfrm>
                <a:off x="6097433" y="5074741"/>
                <a:ext cx="2506035" cy="989729"/>
                <a:chOff x="544728" y="4577738"/>
                <a:chExt cx="2506035" cy="647980"/>
              </a:xfrm>
            </p:grpSpPr>
            <p:sp>
              <p:nvSpPr>
                <p:cNvPr id="102" name="사각형: 둥근 모서리 101">
                  <a:extLst>
                    <a:ext uri="{FF2B5EF4-FFF2-40B4-BE49-F238E27FC236}">
                      <a16:creationId xmlns:a16="http://schemas.microsoft.com/office/drawing/2014/main" id="{3841D7D8-2C33-68E5-673A-A006A0567AD2}"/>
                    </a:ext>
                  </a:extLst>
                </p:cNvPr>
                <p:cNvSpPr/>
                <p:nvPr/>
              </p:nvSpPr>
              <p:spPr>
                <a:xfrm>
                  <a:off x="544728" y="4577738"/>
                  <a:ext cx="2506035" cy="647980"/>
                </a:xfrm>
                <a:prstGeom prst="roundRect">
                  <a:avLst>
                    <a:gd name="adj" fmla="val 9188"/>
                  </a:avLst>
                </a:prstGeom>
                <a:solidFill>
                  <a:srgbClr val="81BA56">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endParaRPr>
                </a:p>
              </p:txBody>
            </p:sp>
            <p:sp>
              <p:nvSpPr>
                <p:cNvPr id="104" name="TextBox 103">
                  <a:extLst>
                    <a:ext uri="{FF2B5EF4-FFF2-40B4-BE49-F238E27FC236}">
                      <a16:creationId xmlns:a16="http://schemas.microsoft.com/office/drawing/2014/main" id="{97F263FA-565F-B738-350B-42AE7FFFA666}"/>
                    </a:ext>
                  </a:extLst>
                </p:cNvPr>
                <p:cNvSpPr txBox="1"/>
                <p:nvPr/>
              </p:nvSpPr>
              <p:spPr>
                <a:xfrm>
                  <a:off x="927315" y="4832263"/>
                  <a:ext cx="1740861" cy="138928"/>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자신과 타인의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작품 존중</a:t>
                  </a:r>
                </a:p>
              </p:txBody>
            </p:sp>
          </p:grpSp>
        </p:grpSp>
      </p:grpSp>
      <p:grpSp>
        <p:nvGrpSpPr>
          <p:cNvPr id="173" name="그룹 172">
            <a:extLst>
              <a:ext uri="{FF2B5EF4-FFF2-40B4-BE49-F238E27FC236}">
                <a16:creationId xmlns:a16="http://schemas.microsoft.com/office/drawing/2014/main" id="{B38D2DD7-CDFA-C62E-8D0B-ACA351B03CBD}"/>
              </a:ext>
            </a:extLst>
          </p:cNvPr>
          <p:cNvGrpSpPr/>
          <p:nvPr/>
        </p:nvGrpSpPr>
        <p:grpSpPr>
          <a:xfrm>
            <a:off x="3245641" y="2406254"/>
            <a:ext cx="2652718" cy="3759596"/>
            <a:chOff x="3245641" y="2406254"/>
            <a:chExt cx="2652718" cy="3759596"/>
          </a:xfrm>
        </p:grpSpPr>
        <p:sp>
          <p:nvSpPr>
            <p:cNvPr id="107" name="사각형: 둥근 모서리 106">
              <a:extLst>
                <a:ext uri="{FF2B5EF4-FFF2-40B4-BE49-F238E27FC236}">
                  <a16:creationId xmlns:a16="http://schemas.microsoft.com/office/drawing/2014/main" id="{15D65205-660C-3819-135B-124A5EC35A69}"/>
                </a:ext>
              </a:extLst>
            </p:cNvPr>
            <p:cNvSpPr/>
            <p:nvPr/>
          </p:nvSpPr>
          <p:spPr>
            <a:xfrm>
              <a:off x="3250303" y="2406254"/>
              <a:ext cx="2643394" cy="809624"/>
            </a:xfrm>
            <a:prstGeom prst="roundRect">
              <a:avLst>
                <a:gd name="adj" fmla="val 9188"/>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08" name="사각형: 둥근 모서리 107">
              <a:extLst>
                <a:ext uri="{FF2B5EF4-FFF2-40B4-BE49-F238E27FC236}">
                  <a16:creationId xmlns:a16="http://schemas.microsoft.com/office/drawing/2014/main" id="{9B1ACEE4-882E-54E5-FF95-B8B9049A4C64}"/>
                </a:ext>
              </a:extLst>
            </p:cNvPr>
            <p:cNvSpPr/>
            <p:nvPr/>
          </p:nvSpPr>
          <p:spPr>
            <a:xfrm>
              <a:off x="3250303" y="2834223"/>
              <a:ext cx="2643394" cy="809624"/>
            </a:xfrm>
            <a:prstGeom prst="roundRect">
              <a:avLst>
                <a:gd name="adj" fmla="val 9188"/>
              </a:avLst>
            </a:prstGeom>
            <a:solidFill>
              <a:schemeClr val="bg1"/>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18" name="사각형: 둥근 모서리 117">
              <a:extLst>
                <a:ext uri="{FF2B5EF4-FFF2-40B4-BE49-F238E27FC236}">
                  <a16:creationId xmlns:a16="http://schemas.microsoft.com/office/drawing/2014/main" id="{422C5D65-9174-2AC9-D0EC-65058BAD76C8}"/>
                </a:ext>
              </a:extLst>
            </p:cNvPr>
            <p:cNvSpPr/>
            <p:nvPr/>
          </p:nvSpPr>
          <p:spPr>
            <a:xfrm>
              <a:off x="3245641" y="2894546"/>
              <a:ext cx="2652718" cy="3271304"/>
            </a:xfrm>
            <a:prstGeom prst="roundRect">
              <a:avLst>
                <a:gd name="adj" fmla="val 4352"/>
              </a:avLst>
            </a:prstGeom>
            <a:solidFill>
              <a:schemeClr val="bg1"/>
            </a:solidFill>
            <a:ln w="22225" cap="rnd">
              <a:solidFill>
                <a:srgbClr val="F58D53">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solidFill>
                  <a:srgbClr val="3275B9"/>
                </a:solidFill>
                <a:latin typeface="Kim jung chul Gothic Bold" panose="020B0803000000000000" pitchFamily="50" charset="-127"/>
                <a:ea typeface="Kim jung chul Gothic Bold" panose="020B0803000000000000" pitchFamily="50" charset="-127"/>
              </a:endParaRPr>
            </a:p>
          </p:txBody>
        </p:sp>
        <p:sp>
          <p:nvSpPr>
            <p:cNvPr id="119" name="TextBox 118">
              <a:extLst>
                <a:ext uri="{FF2B5EF4-FFF2-40B4-BE49-F238E27FC236}">
                  <a16:creationId xmlns:a16="http://schemas.microsoft.com/office/drawing/2014/main" id="{63461992-F6CD-3596-D9CA-8F1871DAE00E}"/>
                </a:ext>
              </a:extLst>
            </p:cNvPr>
            <p:cNvSpPr txBox="1"/>
            <p:nvPr/>
          </p:nvSpPr>
          <p:spPr>
            <a:xfrm>
              <a:off x="3381770" y="3079936"/>
              <a:ext cx="2380459" cy="789960"/>
            </a:xfrm>
            <a:prstGeom prst="rect">
              <a:avLst/>
            </a:prstGeom>
            <a:noFill/>
          </p:spPr>
          <p:txBody>
            <a:bodyPr wrap="none" lIns="0" tIns="0" rIns="0" bIns="0" rtlCol="0" anchor="ctr">
              <a:spAutoFit/>
            </a:bodyPr>
            <a:lstStyle>
              <a:defPPr>
                <a:defRPr lang="ko-KR"/>
              </a:defPPr>
              <a:lvl1pPr algn="ctr">
                <a:spcAft>
                  <a:spcPts val="200"/>
                </a:spcAft>
                <a:defRPr sz="13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sz="1600" dirty="0">
                  <a:solidFill>
                    <a:srgbClr val="F58D53"/>
                  </a:solidFill>
                </a:rPr>
                <a:t>지식 습득에 활용되는</a:t>
              </a:r>
              <a:endParaRPr lang="en-US" altLang="ko-KR" sz="1600" dirty="0">
                <a:solidFill>
                  <a:srgbClr val="F58D53"/>
                </a:solidFill>
              </a:endParaRPr>
            </a:p>
            <a:p>
              <a:r>
                <a:rPr lang="ko-KR" altLang="en-US" sz="1600" dirty="0">
                  <a:solidFill>
                    <a:srgbClr val="F58D53"/>
                  </a:solidFill>
                </a:rPr>
                <a:t>사고 및 탐구 과정</a:t>
              </a:r>
              <a:r>
                <a:rPr lang="en-US" altLang="ko-KR" sz="1600" dirty="0">
                  <a:solidFill>
                    <a:srgbClr val="F58D53"/>
                  </a:solidFill>
                </a:rPr>
                <a:t>, </a:t>
              </a:r>
              <a:r>
                <a:rPr lang="ko-KR" altLang="en-US" sz="1600" dirty="0">
                  <a:solidFill>
                    <a:srgbClr val="F58D53"/>
                  </a:solidFill>
                </a:rPr>
                <a:t>미술 교과</a:t>
              </a:r>
              <a:endParaRPr lang="en-US" altLang="ko-KR" sz="1600" dirty="0">
                <a:solidFill>
                  <a:srgbClr val="F58D53"/>
                </a:solidFill>
              </a:endParaRPr>
            </a:p>
            <a:p>
              <a:r>
                <a:rPr lang="ko-KR" altLang="en-US" sz="1600" dirty="0">
                  <a:solidFill>
                    <a:srgbClr val="F58D53"/>
                  </a:solidFill>
                </a:rPr>
                <a:t>고유의 절차적 지식</a:t>
              </a:r>
            </a:p>
          </p:txBody>
        </p:sp>
        <p:sp>
          <p:nvSpPr>
            <p:cNvPr id="120" name="TextBox 119">
              <a:extLst>
                <a:ext uri="{FF2B5EF4-FFF2-40B4-BE49-F238E27FC236}">
                  <a16:creationId xmlns:a16="http://schemas.microsoft.com/office/drawing/2014/main" id="{7640B475-1E1B-1320-FAB0-15AACDF473A6}"/>
                </a:ext>
              </a:extLst>
            </p:cNvPr>
            <p:cNvSpPr txBox="1"/>
            <p:nvPr/>
          </p:nvSpPr>
          <p:spPr>
            <a:xfrm>
              <a:off x="4064650" y="2469986"/>
              <a:ext cx="1014701" cy="307777"/>
            </a:xfrm>
            <a:prstGeom prst="rect">
              <a:avLst/>
            </a:prstGeom>
            <a:noFill/>
          </p:spPr>
          <p:txBody>
            <a:bodyPr wrap="none" lIns="0" tIns="0" rIns="0" bIns="0" rtlCol="0" anchor="ctr">
              <a:spAutoFit/>
            </a:bodyPr>
            <a:lstStyle/>
            <a:p>
              <a:pPr algn="ctr">
                <a:spcAft>
                  <a:spcPts val="300"/>
                </a:spcAft>
              </a:pP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과정</a:t>
              </a: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기능</a:t>
              </a:r>
            </a:p>
          </p:txBody>
        </p:sp>
        <p:grpSp>
          <p:nvGrpSpPr>
            <p:cNvPr id="171" name="그룹 170">
              <a:extLst>
                <a:ext uri="{FF2B5EF4-FFF2-40B4-BE49-F238E27FC236}">
                  <a16:creationId xmlns:a16="http://schemas.microsoft.com/office/drawing/2014/main" id="{7A76D66A-78B3-81B6-CDE4-2F913AE297FF}"/>
                </a:ext>
              </a:extLst>
            </p:cNvPr>
            <p:cNvGrpSpPr/>
            <p:nvPr/>
          </p:nvGrpSpPr>
          <p:grpSpPr>
            <a:xfrm>
              <a:off x="3318983" y="4001745"/>
              <a:ext cx="2506035" cy="2094249"/>
              <a:chOff x="3318983" y="4001746"/>
              <a:chExt cx="2506035" cy="1999000"/>
            </a:xfrm>
          </p:grpSpPr>
          <p:grpSp>
            <p:nvGrpSpPr>
              <p:cNvPr id="122" name="그룹 121">
                <a:extLst>
                  <a:ext uri="{FF2B5EF4-FFF2-40B4-BE49-F238E27FC236}">
                    <a16:creationId xmlns:a16="http://schemas.microsoft.com/office/drawing/2014/main" id="{277B7361-93AF-81F0-DE54-FE8FCFAAF49C}"/>
                  </a:ext>
                </a:extLst>
              </p:cNvPr>
              <p:cNvGrpSpPr/>
              <p:nvPr/>
            </p:nvGrpSpPr>
            <p:grpSpPr>
              <a:xfrm>
                <a:off x="3318983" y="4452086"/>
                <a:ext cx="2506035" cy="647980"/>
                <a:chOff x="544728" y="4577738"/>
                <a:chExt cx="2506035" cy="647980"/>
              </a:xfrm>
            </p:grpSpPr>
            <p:sp>
              <p:nvSpPr>
                <p:cNvPr id="126" name="사각형: 둥근 모서리 125">
                  <a:extLst>
                    <a:ext uri="{FF2B5EF4-FFF2-40B4-BE49-F238E27FC236}">
                      <a16:creationId xmlns:a16="http://schemas.microsoft.com/office/drawing/2014/main" id="{9A946B48-DDEE-C6F1-08FE-8D7DB87919FF}"/>
                    </a:ext>
                  </a:extLst>
                </p:cNvPr>
                <p:cNvSpPr/>
                <p:nvPr/>
              </p:nvSpPr>
              <p:spPr>
                <a:xfrm>
                  <a:off x="544728" y="4577738"/>
                  <a:ext cx="2506035" cy="647980"/>
                </a:xfrm>
                <a:prstGeom prst="roundRect">
                  <a:avLst>
                    <a:gd name="adj" fmla="val 9188"/>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127" name="TextBox 126">
                  <a:extLst>
                    <a:ext uri="{FF2B5EF4-FFF2-40B4-BE49-F238E27FC236}">
                      <a16:creationId xmlns:a16="http://schemas.microsoft.com/office/drawing/2014/main" id="{45439630-6487-4656-CDA7-2E3101780276}"/>
                    </a:ext>
                  </a:extLst>
                </p:cNvPr>
                <p:cNvSpPr txBox="1"/>
                <p:nvPr/>
              </p:nvSpPr>
              <p:spPr>
                <a:xfrm>
                  <a:off x="940139" y="4677722"/>
                  <a:ext cx="1715213" cy="448012"/>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새로운 표현을</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실험하고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작품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제작하기</a:t>
                  </a:r>
                </a:p>
              </p:txBody>
            </p:sp>
          </p:grpSp>
          <p:grpSp>
            <p:nvGrpSpPr>
              <p:cNvPr id="161" name="그룹 160">
                <a:extLst>
                  <a:ext uri="{FF2B5EF4-FFF2-40B4-BE49-F238E27FC236}">
                    <a16:creationId xmlns:a16="http://schemas.microsoft.com/office/drawing/2014/main" id="{0B9BCE5C-ACBD-6427-5133-AE01F9F89A5C}"/>
                  </a:ext>
                </a:extLst>
              </p:cNvPr>
              <p:cNvGrpSpPr/>
              <p:nvPr/>
            </p:nvGrpSpPr>
            <p:grpSpPr>
              <a:xfrm>
                <a:off x="3318983" y="4001746"/>
                <a:ext cx="2506035" cy="397825"/>
                <a:chOff x="3318983" y="4001746"/>
                <a:chExt cx="2506035" cy="361638"/>
              </a:xfrm>
            </p:grpSpPr>
            <p:sp>
              <p:nvSpPr>
                <p:cNvPr id="132" name="사각형: 둥근 모서리 131">
                  <a:extLst>
                    <a:ext uri="{FF2B5EF4-FFF2-40B4-BE49-F238E27FC236}">
                      <a16:creationId xmlns:a16="http://schemas.microsoft.com/office/drawing/2014/main" id="{3918F9A9-3E21-9C0E-655F-87FCE1DB5708}"/>
                    </a:ext>
                  </a:extLst>
                </p:cNvPr>
                <p:cNvSpPr/>
                <p:nvPr/>
              </p:nvSpPr>
              <p:spPr>
                <a:xfrm>
                  <a:off x="3318983" y="4001746"/>
                  <a:ext cx="2506035" cy="361638"/>
                </a:xfrm>
                <a:prstGeom prst="roundRect">
                  <a:avLst>
                    <a:gd name="adj" fmla="val 13139"/>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134" name="TextBox 133">
                  <a:extLst>
                    <a:ext uri="{FF2B5EF4-FFF2-40B4-BE49-F238E27FC236}">
                      <a16:creationId xmlns:a16="http://schemas.microsoft.com/office/drawing/2014/main" id="{65423400-D09A-0676-296F-8FD5397A8066}"/>
                    </a:ext>
                  </a:extLst>
                </p:cNvPr>
                <p:cNvSpPr txBox="1"/>
                <p:nvPr/>
              </p:nvSpPr>
              <p:spPr>
                <a:xfrm>
                  <a:off x="3536460" y="4089095"/>
                  <a:ext cx="2071080" cy="186939"/>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주제에 적합한 표현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계획하기</a:t>
                  </a:r>
                </a:p>
              </p:txBody>
            </p:sp>
          </p:grpSp>
          <p:grpSp>
            <p:nvGrpSpPr>
              <p:cNvPr id="162" name="그룹 161">
                <a:extLst>
                  <a:ext uri="{FF2B5EF4-FFF2-40B4-BE49-F238E27FC236}">
                    <a16:creationId xmlns:a16="http://schemas.microsoft.com/office/drawing/2014/main" id="{D337B4B4-4C52-E9B9-0235-5641223219F5}"/>
                  </a:ext>
                </a:extLst>
              </p:cNvPr>
              <p:cNvGrpSpPr/>
              <p:nvPr/>
            </p:nvGrpSpPr>
            <p:grpSpPr>
              <a:xfrm>
                <a:off x="3318983" y="5152581"/>
                <a:ext cx="2506035" cy="397825"/>
                <a:chOff x="3318983" y="4001746"/>
                <a:chExt cx="2506035" cy="361638"/>
              </a:xfrm>
            </p:grpSpPr>
            <p:sp>
              <p:nvSpPr>
                <p:cNvPr id="163" name="사각형: 둥근 모서리 162">
                  <a:extLst>
                    <a:ext uri="{FF2B5EF4-FFF2-40B4-BE49-F238E27FC236}">
                      <a16:creationId xmlns:a16="http://schemas.microsoft.com/office/drawing/2014/main" id="{6085C8B5-02F4-5DE7-F4F2-726938DAF076}"/>
                    </a:ext>
                  </a:extLst>
                </p:cNvPr>
                <p:cNvSpPr/>
                <p:nvPr/>
              </p:nvSpPr>
              <p:spPr>
                <a:xfrm>
                  <a:off x="3318983" y="4001746"/>
                  <a:ext cx="2506035" cy="361638"/>
                </a:xfrm>
                <a:prstGeom prst="roundRect">
                  <a:avLst>
                    <a:gd name="adj" fmla="val 13139"/>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164" name="TextBox 163">
                  <a:extLst>
                    <a:ext uri="{FF2B5EF4-FFF2-40B4-BE49-F238E27FC236}">
                      <a16:creationId xmlns:a16="http://schemas.microsoft.com/office/drawing/2014/main" id="{71437062-8732-DD81-B861-9411A8517C06}"/>
                    </a:ext>
                  </a:extLst>
                </p:cNvPr>
                <p:cNvSpPr txBox="1"/>
                <p:nvPr/>
              </p:nvSpPr>
              <p:spPr>
                <a:xfrm>
                  <a:off x="3635045" y="4089095"/>
                  <a:ext cx="1873910" cy="186939"/>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작품을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공유하고 소통하기</a:t>
                  </a:r>
                </a:p>
              </p:txBody>
            </p:sp>
          </p:grpSp>
          <p:grpSp>
            <p:nvGrpSpPr>
              <p:cNvPr id="166" name="그룹 165">
                <a:extLst>
                  <a:ext uri="{FF2B5EF4-FFF2-40B4-BE49-F238E27FC236}">
                    <a16:creationId xmlns:a16="http://schemas.microsoft.com/office/drawing/2014/main" id="{CCF8E735-535E-F45B-F086-75A472FE8EB2}"/>
                  </a:ext>
                </a:extLst>
              </p:cNvPr>
              <p:cNvGrpSpPr/>
              <p:nvPr/>
            </p:nvGrpSpPr>
            <p:grpSpPr>
              <a:xfrm>
                <a:off x="3318983" y="5602921"/>
                <a:ext cx="2506035" cy="397825"/>
                <a:chOff x="3318983" y="4001746"/>
                <a:chExt cx="2506035" cy="361638"/>
              </a:xfrm>
            </p:grpSpPr>
            <p:sp>
              <p:nvSpPr>
                <p:cNvPr id="167" name="사각형: 둥근 모서리 166">
                  <a:extLst>
                    <a:ext uri="{FF2B5EF4-FFF2-40B4-BE49-F238E27FC236}">
                      <a16:creationId xmlns:a16="http://schemas.microsoft.com/office/drawing/2014/main" id="{9476F024-42D8-7866-108B-5A9BAC6A0C66}"/>
                    </a:ext>
                  </a:extLst>
                </p:cNvPr>
                <p:cNvSpPr/>
                <p:nvPr/>
              </p:nvSpPr>
              <p:spPr>
                <a:xfrm>
                  <a:off x="3318983" y="4001746"/>
                  <a:ext cx="2506035" cy="361638"/>
                </a:xfrm>
                <a:prstGeom prst="roundRect">
                  <a:avLst>
                    <a:gd name="adj" fmla="val 13139"/>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168" name="TextBox 167">
                  <a:extLst>
                    <a:ext uri="{FF2B5EF4-FFF2-40B4-BE49-F238E27FC236}">
                      <a16:creationId xmlns:a16="http://schemas.microsoft.com/office/drawing/2014/main" id="{1D63C5CB-9E9B-104F-15FB-B0E653CCAC1A}"/>
                    </a:ext>
                  </a:extLst>
                </p:cNvPr>
                <p:cNvSpPr txBox="1"/>
                <p:nvPr/>
              </p:nvSpPr>
              <p:spPr>
                <a:xfrm>
                  <a:off x="3428257" y="4089095"/>
                  <a:ext cx="2287486" cy="186939"/>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표현 경험을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삶과 연결하기</a:t>
                  </a:r>
                </a:p>
              </p:txBody>
            </p:sp>
          </p:grpSp>
        </p:grpSp>
      </p:grpSp>
      <p:grpSp>
        <p:nvGrpSpPr>
          <p:cNvPr id="175" name="그룹 174">
            <a:extLst>
              <a:ext uri="{FF2B5EF4-FFF2-40B4-BE49-F238E27FC236}">
                <a16:creationId xmlns:a16="http://schemas.microsoft.com/office/drawing/2014/main" id="{2D45B2B6-1CEE-10D5-AF03-E475390C8396}"/>
              </a:ext>
            </a:extLst>
          </p:cNvPr>
          <p:cNvGrpSpPr/>
          <p:nvPr/>
        </p:nvGrpSpPr>
        <p:grpSpPr>
          <a:xfrm>
            <a:off x="1301610" y="325438"/>
            <a:ext cx="2479846" cy="630793"/>
            <a:chOff x="1301610" y="279718"/>
            <a:chExt cx="2479846" cy="630793"/>
          </a:xfrm>
        </p:grpSpPr>
        <p:grpSp>
          <p:nvGrpSpPr>
            <p:cNvPr id="176" name="그룹 175">
              <a:extLst>
                <a:ext uri="{FF2B5EF4-FFF2-40B4-BE49-F238E27FC236}">
                  <a16:creationId xmlns:a16="http://schemas.microsoft.com/office/drawing/2014/main" id="{6F86815C-C473-8B1D-B837-CD78ECFFA9EB}"/>
                </a:ext>
              </a:extLst>
            </p:cNvPr>
            <p:cNvGrpSpPr/>
            <p:nvPr/>
          </p:nvGrpSpPr>
          <p:grpSpPr>
            <a:xfrm>
              <a:off x="1311617" y="279718"/>
              <a:ext cx="1777841" cy="200151"/>
              <a:chOff x="1136519" y="175286"/>
              <a:chExt cx="1777841" cy="200151"/>
            </a:xfrm>
          </p:grpSpPr>
          <p:grpSp>
            <p:nvGrpSpPr>
              <p:cNvPr id="178" name="그룹 177">
                <a:extLst>
                  <a:ext uri="{FF2B5EF4-FFF2-40B4-BE49-F238E27FC236}">
                    <a16:creationId xmlns:a16="http://schemas.microsoft.com/office/drawing/2014/main" id="{32A20623-D0C2-6E6A-2121-BD271DE169BF}"/>
                  </a:ext>
                </a:extLst>
              </p:cNvPr>
              <p:cNvGrpSpPr/>
              <p:nvPr/>
            </p:nvGrpSpPr>
            <p:grpSpPr>
              <a:xfrm>
                <a:off x="1136519" y="175286"/>
                <a:ext cx="200152" cy="200151"/>
                <a:chOff x="1136519" y="175286"/>
                <a:chExt cx="200152" cy="200151"/>
              </a:xfrm>
            </p:grpSpPr>
            <p:sp>
              <p:nvSpPr>
                <p:cNvPr id="180" name="사각형: 둥근 모서리 179">
                  <a:extLst>
                    <a:ext uri="{FF2B5EF4-FFF2-40B4-BE49-F238E27FC236}">
                      <a16:creationId xmlns:a16="http://schemas.microsoft.com/office/drawing/2014/main" id="{BE722F57-F825-76BB-CEC7-854191C1EE70}"/>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81" name="TextBox 180">
                  <a:extLst>
                    <a:ext uri="{FF2B5EF4-FFF2-40B4-BE49-F238E27FC236}">
                      <a16:creationId xmlns:a16="http://schemas.microsoft.com/office/drawing/2014/main" id="{1A00E8CE-C1F0-B9BD-8F17-AD3118203FC6}"/>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79" name="TextBox 178">
                <a:extLst>
                  <a:ext uri="{FF2B5EF4-FFF2-40B4-BE49-F238E27FC236}">
                    <a16:creationId xmlns:a16="http://schemas.microsoft.com/office/drawing/2014/main" id="{3A62B631-766D-4B3A-B793-FF7E0E3ADF0C}"/>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177" name="TextBox 176">
              <a:extLst>
                <a:ext uri="{FF2B5EF4-FFF2-40B4-BE49-F238E27FC236}">
                  <a16:creationId xmlns:a16="http://schemas.microsoft.com/office/drawing/2014/main" id="{F323F45A-CA2F-10DD-9741-03C745023C16}"/>
                </a:ext>
              </a:extLst>
            </p:cNvPr>
            <p:cNvSpPr txBox="1"/>
            <p:nvPr/>
          </p:nvSpPr>
          <p:spPr>
            <a:xfrm>
              <a:off x="1301610" y="510401"/>
              <a:ext cx="247984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표현 영역</a:t>
              </a:r>
            </a:p>
          </p:txBody>
        </p:sp>
      </p:grpSp>
      <p:sp>
        <p:nvSpPr>
          <p:cNvPr id="182" name="TextBox 181">
            <a:extLst>
              <a:ext uri="{FF2B5EF4-FFF2-40B4-BE49-F238E27FC236}">
                <a16:creationId xmlns:a16="http://schemas.microsoft.com/office/drawing/2014/main" id="{746A9E01-BA14-53CB-8AD4-D0808945B7F8}"/>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83" name="TextBox 182">
            <a:extLst>
              <a:ext uri="{FF2B5EF4-FFF2-40B4-BE49-F238E27FC236}">
                <a16:creationId xmlns:a16="http://schemas.microsoft.com/office/drawing/2014/main" id="{90FC75C4-7F12-7C48-87F2-BD357D11C27E}"/>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Tree>
    <p:extLst>
      <p:ext uri="{BB962C8B-B14F-4D97-AF65-F5344CB8AC3E}">
        <p14:creationId xmlns:p14="http://schemas.microsoft.com/office/powerpoint/2010/main" val="214773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그룹 23">
            <a:extLst>
              <a:ext uri="{FF2B5EF4-FFF2-40B4-BE49-F238E27FC236}">
                <a16:creationId xmlns:a16="http://schemas.microsoft.com/office/drawing/2014/main" id="{7B46AE4F-C0F0-CB2A-EE2D-2B323FB3BA82}"/>
              </a:ext>
            </a:extLst>
          </p:cNvPr>
          <p:cNvGrpSpPr/>
          <p:nvPr/>
        </p:nvGrpSpPr>
        <p:grpSpPr>
          <a:xfrm>
            <a:off x="1301610" y="325438"/>
            <a:ext cx="2479846" cy="630793"/>
            <a:chOff x="1301610" y="279718"/>
            <a:chExt cx="2479846" cy="630793"/>
          </a:xfrm>
        </p:grpSpPr>
        <p:grpSp>
          <p:nvGrpSpPr>
            <p:cNvPr id="25" name="그룹 24">
              <a:extLst>
                <a:ext uri="{FF2B5EF4-FFF2-40B4-BE49-F238E27FC236}">
                  <a16:creationId xmlns:a16="http://schemas.microsoft.com/office/drawing/2014/main" id="{DC5790A6-686D-08B9-583F-831B99C869D9}"/>
                </a:ext>
              </a:extLst>
            </p:cNvPr>
            <p:cNvGrpSpPr/>
            <p:nvPr/>
          </p:nvGrpSpPr>
          <p:grpSpPr>
            <a:xfrm>
              <a:off x="1311617" y="279718"/>
              <a:ext cx="1777841" cy="200151"/>
              <a:chOff x="1136519" y="175286"/>
              <a:chExt cx="1777841" cy="200151"/>
            </a:xfrm>
          </p:grpSpPr>
          <p:grpSp>
            <p:nvGrpSpPr>
              <p:cNvPr id="27" name="그룹 26">
                <a:extLst>
                  <a:ext uri="{FF2B5EF4-FFF2-40B4-BE49-F238E27FC236}">
                    <a16:creationId xmlns:a16="http://schemas.microsoft.com/office/drawing/2014/main" id="{789DDCB0-7107-B238-AF8F-A81BF97DCAB5}"/>
                  </a:ext>
                </a:extLst>
              </p:cNvPr>
              <p:cNvGrpSpPr/>
              <p:nvPr/>
            </p:nvGrpSpPr>
            <p:grpSpPr>
              <a:xfrm>
                <a:off x="1136519" y="175286"/>
                <a:ext cx="200152" cy="200151"/>
                <a:chOff x="1136519" y="175286"/>
                <a:chExt cx="200152" cy="200151"/>
              </a:xfrm>
            </p:grpSpPr>
            <p:sp>
              <p:nvSpPr>
                <p:cNvPr id="29" name="사각형: 둥근 모서리 28">
                  <a:extLst>
                    <a:ext uri="{FF2B5EF4-FFF2-40B4-BE49-F238E27FC236}">
                      <a16:creationId xmlns:a16="http://schemas.microsoft.com/office/drawing/2014/main" id="{D9E3A3CD-4A08-390E-4CC4-E7BC3913B43A}"/>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0" name="TextBox 29">
                  <a:extLst>
                    <a:ext uri="{FF2B5EF4-FFF2-40B4-BE49-F238E27FC236}">
                      <a16:creationId xmlns:a16="http://schemas.microsoft.com/office/drawing/2014/main" id="{7DC9AE38-29B8-9CA8-4984-CF8FB50F4122}"/>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8" name="TextBox 27">
                <a:extLst>
                  <a:ext uri="{FF2B5EF4-FFF2-40B4-BE49-F238E27FC236}">
                    <a16:creationId xmlns:a16="http://schemas.microsoft.com/office/drawing/2014/main" id="{2E17CD9C-38C7-AA75-2775-80F273530F9B}"/>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26" name="TextBox 25">
              <a:extLst>
                <a:ext uri="{FF2B5EF4-FFF2-40B4-BE49-F238E27FC236}">
                  <a16:creationId xmlns:a16="http://schemas.microsoft.com/office/drawing/2014/main" id="{0D23AD8C-9563-7E05-ECFC-40863545B0E4}"/>
                </a:ext>
              </a:extLst>
            </p:cNvPr>
            <p:cNvSpPr txBox="1"/>
            <p:nvPr/>
          </p:nvSpPr>
          <p:spPr>
            <a:xfrm>
              <a:off x="1301610" y="510401"/>
              <a:ext cx="247984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표현 영역</a:t>
              </a:r>
            </a:p>
          </p:txBody>
        </p:sp>
      </p:grpSp>
      <p:sp>
        <p:nvSpPr>
          <p:cNvPr id="31" name="TextBox 30">
            <a:extLst>
              <a:ext uri="{FF2B5EF4-FFF2-40B4-BE49-F238E27FC236}">
                <a16:creationId xmlns:a16="http://schemas.microsoft.com/office/drawing/2014/main" id="{EC7799AE-2EE6-5847-7509-3CF17CF83AD4}"/>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2" name="TextBox 31">
            <a:extLst>
              <a:ext uri="{FF2B5EF4-FFF2-40B4-BE49-F238E27FC236}">
                <a16:creationId xmlns:a16="http://schemas.microsoft.com/office/drawing/2014/main" id="{C77485B2-BCB6-F5E6-CACA-52337A1BD0E8}"/>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
        <p:nvSpPr>
          <p:cNvPr id="33" name="자유형: 도형 32">
            <a:extLst>
              <a:ext uri="{FF2B5EF4-FFF2-40B4-BE49-F238E27FC236}">
                <a16:creationId xmlns:a16="http://schemas.microsoft.com/office/drawing/2014/main" id="{6684AD7E-C2DB-31F1-ED1C-BECA04BD84BF}"/>
              </a:ext>
            </a:extLst>
          </p:cNvPr>
          <p:cNvSpPr/>
          <p:nvPr/>
        </p:nvSpPr>
        <p:spPr>
          <a:xfrm rot="16200000">
            <a:off x="3459934" y="3845874"/>
            <a:ext cx="1352578" cy="634722"/>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endParaRPr>
          </a:p>
        </p:txBody>
      </p:sp>
      <p:grpSp>
        <p:nvGrpSpPr>
          <p:cNvPr id="34" name="그룹 33">
            <a:extLst>
              <a:ext uri="{FF2B5EF4-FFF2-40B4-BE49-F238E27FC236}">
                <a16:creationId xmlns:a16="http://schemas.microsoft.com/office/drawing/2014/main" id="{B0F29C20-1155-9D3B-FD43-0F00C33E8483}"/>
              </a:ext>
            </a:extLst>
          </p:cNvPr>
          <p:cNvGrpSpPr/>
          <p:nvPr/>
        </p:nvGrpSpPr>
        <p:grpSpPr>
          <a:xfrm>
            <a:off x="473856" y="2160620"/>
            <a:ext cx="3371860" cy="4005230"/>
            <a:chOff x="473856" y="2160620"/>
            <a:chExt cx="3371860" cy="4005230"/>
          </a:xfrm>
        </p:grpSpPr>
        <p:grpSp>
          <p:nvGrpSpPr>
            <p:cNvPr id="35" name="그룹 34">
              <a:extLst>
                <a:ext uri="{FF2B5EF4-FFF2-40B4-BE49-F238E27FC236}">
                  <a16:creationId xmlns:a16="http://schemas.microsoft.com/office/drawing/2014/main" id="{DFE0EDA0-8CFC-57BD-2735-640C5D707688}"/>
                </a:ext>
              </a:extLst>
            </p:cNvPr>
            <p:cNvGrpSpPr/>
            <p:nvPr/>
          </p:nvGrpSpPr>
          <p:grpSpPr>
            <a:xfrm>
              <a:off x="1057577" y="2160620"/>
              <a:ext cx="2204418" cy="621609"/>
              <a:chOff x="1057577" y="2160620"/>
              <a:chExt cx="2204418" cy="621609"/>
            </a:xfrm>
          </p:grpSpPr>
          <p:grpSp>
            <p:nvGrpSpPr>
              <p:cNvPr id="52" name="그룹 51">
                <a:extLst>
                  <a:ext uri="{FF2B5EF4-FFF2-40B4-BE49-F238E27FC236}">
                    <a16:creationId xmlns:a16="http://schemas.microsoft.com/office/drawing/2014/main" id="{D27CA2AE-35E3-E296-D906-02A3A2A37AE5}"/>
                  </a:ext>
                </a:extLst>
              </p:cNvPr>
              <p:cNvGrpSpPr/>
              <p:nvPr/>
            </p:nvGrpSpPr>
            <p:grpSpPr>
              <a:xfrm>
                <a:off x="1194501" y="2160620"/>
                <a:ext cx="1930570" cy="384220"/>
                <a:chOff x="1194501" y="2160620"/>
                <a:chExt cx="1930570" cy="384220"/>
              </a:xfrm>
            </p:grpSpPr>
            <p:grpSp>
              <p:nvGrpSpPr>
                <p:cNvPr id="54" name="그룹 53">
                  <a:extLst>
                    <a:ext uri="{FF2B5EF4-FFF2-40B4-BE49-F238E27FC236}">
                      <a16:creationId xmlns:a16="http://schemas.microsoft.com/office/drawing/2014/main" id="{2CBC9DFA-5F4B-2BAA-041E-33B5C41818B5}"/>
                    </a:ext>
                  </a:extLst>
                </p:cNvPr>
                <p:cNvGrpSpPr/>
                <p:nvPr/>
              </p:nvGrpSpPr>
              <p:grpSpPr>
                <a:xfrm>
                  <a:off x="1194501" y="2160620"/>
                  <a:ext cx="1930570" cy="384220"/>
                  <a:chOff x="1194501" y="2160620"/>
                  <a:chExt cx="1930570" cy="384220"/>
                </a:xfrm>
              </p:grpSpPr>
              <p:sp>
                <p:nvSpPr>
                  <p:cNvPr id="56" name="자유형 31">
                    <a:extLst>
                      <a:ext uri="{FF2B5EF4-FFF2-40B4-BE49-F238E27FC236}">
                        <a16:creationId xmlns:a16="http://schemas.microsoft.com/office/drawing/2014/main" id="{E8B5D5B3-BAA0-85AD-203C-BAA84BB1FC4F}"/>
                      </a:ext>
                    </a:extLst>
                  </p:cNvPr>
                  <p:cNvSpPr/>
                  <p:nvPr/>
                </p:nvSpPr>
                <p:spPr>
                  <a:xfrm flipH="1">
                    <a:off x="1696529" y="2160620"/>
                    <a:ext cx="1428542" cy="3842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chemeClr val="bg1">
                      <a:lumMod val="6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5400" dirty="0"/>
                  </a:p>
                </p:txBody>
              </p:sp>
              <p:sp>
                <p:nvSpPr>
                  <p:cNvPr id="57" name="자유형 31">
                    <a:extLst>
                      <a:ext uri="{FF2B5EF4-FFF2-40B4-BE49-F238E27FC236}">
                        <a16:creationId xmlns:a16="http://schemas.microsoft.com/office/drawing/2014/main" id="{9B55E863-2F00-49B3-B871-897735AD3CF3}"/>
                      </a:ext>
                    </a:extLst>
                  </p:cNvPr>
                  <p:cNvSpPr/>
                  <p:nvPr/>
                </p:nvSpPr>
                <p:spPr>
                  <a:xfrm>
                    <a:off x="1194501" y="2160620"/>
                    <a:ext cx="1428542" cy="3842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chemeClr val="bg1">
                      <a:lumMod val="6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5400" dirty="0"/>
                  </a:p>
                </p:txBody>
              </p:sp>
            </p:grpSp>
            <p:sp>
              <p:nvSpPr>
                <p:cNvPr id="55" name="TextBox 54">
                  <a:extLst>
                    <a:ext uri="{FF2B5EF4-FFF2-40B4-BE49-F238E27FC236}">
                      <a16:creationId xmlns:a16="http://schemas.microsoft.com/office/drawing/2014/main" id="{8DEA7F10-EBE8-AC00-3EF7-1EA3E72817D0}"/>
                    </a:ext>
                  </a:extLst>
                </p:cNvPr>
                <p:cNvSpPr txBox="1"/>
                <p:nvPr/>
              </p:nvSpPr>
              <p:spPr>
                <a:xfrm>
                  <a:off x="1863231" y="2194912"/>
                  <a:ext cx="593110" cy="307778"/>
                </a:xfrm>
                <a:prstGeom prst="rect">
                  <a:avLst/>
                </a:prstGeom>
                <a:noFill/>
              </p:spPr>
              <p:txBody>
                <a:bodyPr wrap="none" lIns="0" tIns="0" rIns="0" bIns="0" rtlCol="0" anchor="ctr">
                  <a:spAutoFit/>
                </a:bodyPr>
                <a:lstStyle/>
                <a:p>
                  <a:pPr algn="ct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2015</a:t>
                  </a:r>
                  <a:endParaRPr lang="ko-KR" altLang="en-US" sz="2000" dirty="0">
                    <a:ln>
                      <a:solidFill>
                        <a:schemeClr val="bg1">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pic>
            <p:nvPicPr>
              <p:cNvPr id="53" name="그림 51" descr="004.png">
                <a:extLst>
                  <a:ext uri="{FF2B5EF4-FFF2-40B4-BE49-F238E27FC236}">
                    <a16:creationId xmlns:a16="http://schemas.microsoft.com/office/drawing/2014/main" id="{FE6AAA5A-84CC-75E1-17E8-3EFF2B9D807E}"/>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1926299" y="1446533"/>
                <a:ext cx="466974" cy="2204418"/>
              </a:xfrm>
              <a:prstGeom prst="rect">
                <a:avLst/>
              </a:prstGeom>
            </p:spPr>
          </p:pic>
        </p:grpSp>
        <p:sp>
          <p:nvSpPr>
            <p:cNvPr id="36" name="사각형: 둥근 위쪽 모서리 35">
              <a:extLst>
                <a:ext uri="{FF2B5EF4-FFF2-40B4-BE49-F238E27FC236}">
                  <a16:creationId xmlns:a16="http://schemas.microsoft.com/office/drawing/2014/main" id="{565B4926-DF79-F9D8-45F2-60715027AF73}"/>
                </a:ext>
              </a:extLst>
            </p:cNvPr>
            <p:cNvSpPr/>
            <p:nvPr/>
          </p:nvSpPr>
          <p:spPr>
            <a:xfrm>
              <a:off x="473856" y="2528719"/>
              <a:ext cx="3371860" cy="485942"/>
            </a:xfrm>
            <a:prstGeom prst="round2SameRect">
              <a:avLst>
                <a:gd name="adj1" fmla="val 17908"/>
                <a:gd name="adj2" fmla="val 0"/>
              </a:avLst>
            </a:prstGeom>
            <a:solidFill>
              <a:schemeClr val="bg1">
                <a:lumMod val="6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37" name="TextBox 36">
              <a:extLst>
                <a:ext uri="{FF2B5EF4-FFF2-40B4-BE49-F238E27FC236}">
                  <a16:creationId xmlns:a16="http://schemas.microsoft.com/office/drawing/2014/main" id="{D90F4422-BF96-B7D9-DFAD-0C64629CFF6E}"/>
                </a:ext>
              </a:extLst>
            </p:cNvPr>
            <p:cNvSpPr txBox="1"/>
            <p:nvPr/>
          </p:nvSpPr>
          <p:spPr>
            <a:xfrm>
              <a:off x="1951396" y="2580069"/>
              <a:ext cx="416781" cy="276999"/>
            </a:xfrm>
            <a:prstGeom prst="rect">
              <a:avLst/>
            </a:prstGeom>
            <a:noFill/>
          </p:spPr>
          <p:txBody>
            <a:bodyPr wrap="none" lIns="0" tIns="0" rIns="0" bIns="0" rtlCol="0" anchor="t">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표현</a:t>
              </a:r>
            </a:p>
          </p:txBody>
        </p:sp>
        <p:sp>
          <p:nvSpPr>
            <p:cNvPr id="38" name="사각형: 둥근 위쪽 모서리 37">
              <a:extLst>
                <a:ext uri="{FF2B5EF4-FFF2-40B4-BE49-F238E27FC236}">
                  <a16:creationId xmlns:a16="http://schemas.microsoft.com/office/drawing/2014/main" id="{1A958EDA-00F8-7D2E-2954-AA5BA15F53D0}"/>
                </a:ext>
              </a:extLst>
            </p:cNvPr>
            <p:cNvSpPr/>
            <p:nvPr/>
          </p:nvSpPr>
          <p:spPr>
            <a:xfrm>
              <a:off x="473856" y="2878796"/>
              <a:ext cx="3371860" cy="485942"/>
            </a:xfrm>
            <a:prstGeom prst="round2SameRect">
              <a:avLst>
                <a:gd name="adj1" fmla="val 22176"/>
                <a:gd name="adj2" fmla="val 0"/>
              </a:avLst>
            </a:prstGeom>
            <a:solidFill>
              <a:schemeClr val="bg1"/>
            </a:solidFill>
            <a:ln w="222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bg1">
                      <a:alpha val="0"/>
                    </a:schemeClr>
                  </a:solidFill>
                </a:ln>
                <a:solidFill>
                  <a:schemeClr val="tx1">
                    <a:lumMod val="85000"/>
                    <a:lumOff val="15000"/>
                  </a:schemeClr>
                </a:solidFill>
              </a:endParaRPr>
            </a:p>
          </p:txBody>
        </p:sp>
        <p:grpSp>
          <p:nvGrpSpPr>
            <p:cNvPr id="40" name="그룹 39">
              <a:extLst>
                <a:ext uri="{FF2B5EF4-FFF2-40B4-BE49-F238E27FC236}">
                  <a16:creationId xmlns:a16="http://schemas.microsoft.com/office/drawing/2014/main" id="{C4ACB20C-7C62-4E26-A5BD-ED1AC885C688}"/>
                </a:ext>
              </a:extLst>
            </p:cNvPr>
            <p:cNvGrpSpPr/>
            <p:nvPr/>
          </p:nvGrpSpPr>
          <p:grpSpPr>
            <a:xfrm>
              <a:off x="501838" y="2936527"/>
              <a:ext cx="3315897" cy="3229323"/>
              <a:chOff x="525780" y="2904777"/>
              <a:chExt cx="3315897" cy="3229323"/>
            </a:xfrm>
          </p:grpSpPr>
          <p:sp>
            <p:nvSpPr>
              <p:cNvPr id="48" name="사각형: 둥근 모서리 47">
                <a:extLst>
                  <a:ext uri="{FF2B5EF4-FFF2-40B4-BE49-F238E27FC236}">
                    <a16:creationId xmlns:a16="http://schemas.microsoft.com/office/drawing/2014/main" id="{3D368957-C8DE-03C2-0B38-C7AE2341A9ED}"/>
                  </a:ext>
                </a:extLst>
              </p:cNvPr>
              <p:cNvSpPr/>
              <p:nvPr/>
            </p:nvSpPr>
            <p:spPr>
              <a:xfrm>
                <a:off x="525780" y="2904777"/>
                <a:ext cx="3315897" cy="3229323"/>
              </a:xfrm>
              <a:prstGeom prst="roundRect">
                <a:avLst>
                  <a:gd name="adj" fmla="val 2899"/>
                </a:avLst>
              </a:prstGeom>
              <a:solidFill>
                <a:schemeClr val="bg1"/>
              </a:solid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b="1" dirty="0">
                  <a:latin typeface="Kim jung chul Gothic Bold" panose="020B0803000000000000" pitchFamily="50" charset="-127"/>
                  <a:ea typeface="Kim jung chul Gothic Bold" panose="020B0803000000000000" pitchFamily="50" charset="-127"/>
                </a:endParaRPr>
              </a:p>
            </p:txBody>
          </p:sp>
          <p:grpSp>
            <p:nvGrpSpPr>
              <p:cNvPr id="49" name="그룹 48">
                <a:extLst>
                  <a:ext uri="{FF2B5EF4-FFF2-40B4-BE49-F238E27FC236}">
                    <a16:creationId xmlns:a16="http://schemas.microsoft.com/office/drawing/2014/main" id="{0C26DD66-4FA3-2329-D50D-2FDA3BEC468F}"/>
                  </a:ext>
                </a:extLst>
              </p:cNvPr>
              <p:cNvGrpSpPr/>
              <p:nvPr/>
            </p:nvGrpSpPr>
            <p:grpSpPr>
              <a:xfrm>
                <a:off x="559679" y="2933987"/>
                <a:ext cx="3248662" cy="350141"/>
                <a:chOff x="563096" y="2933987"/>
                <a:chExt cx="3248662" cy="350141"/>
              </a:xfrm>
            </p:grpSpPr>
            <p:sp>
              <p:nvSpPr>
                <p:cNvPr id="50" name="사각형: 둥근 위쪽 모서리 49">
                  <a:extLst>
                    <a:ext uri="{FF2B5EF4-FFF2-40B4-BE49-F238E27FC236}">
                      <a16:creationId xmlns:a16="http://schemas.microsoft.com/office/drawing/2014/main" id="{4C608688-866E-328C-7EA5-0FB0C72EF8FA}"/>
                    </a:ext>
                  </a:extLst>
                </p:cNvPr>
                <p:cNvSpPr/>
                <p:nvPr/>
              </p:nvSpPr>
              <p:spPr>
                <a:xfrm>
                  <a:off x="563096" y="2933987"/>
                  <a:ext cx="3248662" cy="350141"/>
                </a:xfrm>
                <a:prstGeom prst="round2SameRect">
                  <a:avLst>
                    <a:gd name="adj1" fmla="val 32605"/>
                    <a:gd name="adj2" fmla="val 0"/>
                  </a:avLst>
                </a:prstGeom>
                <a:solidFill>
                  <a:schemeClr val="tx1">
                    <a:alpha val="8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bg1">
                          <a:alpha val="0"/>
                        </a:schemeClr>
                      </a:solidFill>
                    </a:ln>
                    <a:solidFill>
                      <a:schemeClr val="tx1">
                        <a:lumMod val="85000"/>
                        <a:lumOff val="15000"/>
                      </a:schemeClr>
                    </a:solidFill>
                  </a:endParaRPr>
                </a:p>
              </p:txBody>
            </p:sp>
            <p:sp>
              <p:nvSpPr>
                <p:cNvPr id="51" name="TextBox 50">
                  <a:extLst>
                    <a:ext uri="{FF2B5EF4-FFF2-40B4-BE49-F238E27FC236}">
                      <a16:creationId xmlns:a16="http://schemas.microsoft.com/office/drawing/2014/main" id="{562F6905-2DF0-D24F-8570-466749AFCBA9}"/>
                    </a:ext>
                  </a:extLst>
                </p:cNvPr>
                <p:cNvSpPr txBox="1"/>
                <p:nvPr/>
              </p:nvSpPr>
              <p:spPr>
                <a:xfrm>
                  <a:off x="1771402" y="2980483"/>
                  <a:ext cx="832050" cy="257148"/>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p>
              </p:txBody>
            </p:sp>
          </p:grpSp>
        </p:grpSp>
        <p:sp>
          <p:nvSpPr>
            <p:cNvPr id="41" name="TextBox 40">
              <a:extLst>
                <a:ext uri="{FF2B5EF4-FFF2-40B4-BE49-F238E27FC236}">
                  <a16:creationId xmlns:a16="http://schemas.microsoft.com/office/drawing/2014/main" id="{88C397BF-48B5-18EE-9F52-CA30292ADC09}"/>
                </a:ext>
              </a:extLst>
            </p:cNvPr>
            <p:cNvSpPr txBox="1"/>
            <p:nvPr/>
          </p:nvSpPr>
          <p:spPr>
            <a:xfrm>
              <a:off x="1767051" y="3565509"/>
              <a:ext cx="785471" cy="200055"/>
            </a:xfrm>
            <a:prstGeom prst="rect">
              <a:avLst/>
            </a:prstGeom>
            <a:noFill/>
          </p:spPr>
          <p:txBody>
            <a:bodyPr wrap="none" lIns="0" tIns="0" rIns="0" bIns="0" rtlCol="0" anchor="ctr">
              <a:spAutoFit/>
            </a:bodyPr>
            <a:lstStyle/>
            <a:p>
              <a:pPr algn="ctr"/>
              <a:r>
                <a:rPr lang="ko-KR" altLang="en-US" sz="13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주제와 의도</a:t>
              </a:r>
            </a:p>
          </p:txBody>
        </p:sp>
        <p:sp>
          <p:nvSpPr>
            <p:cNvPr id="42" name="TextBox 41">
              <a:extLst>
                <a:ext uri="{FF2B5EF4-FFF2-40B4-BE49-F238E27FC236}">
                  <a16:creationId xmlns:a16="http://schemas.microsoft.com/office/drawing/2014/main" id="{5E8BFE06-A545-2A94-9FFC-5C39C9EB5A5E}"/>
                </a:ext>
              </a:extLst>
            </p:cNvPr>
            <p:cNvSpPr txBox="1"/>
            <p:nvPr/>
          </p:nvSpPr>
          <p:spPr>
            <a:xfrm>
              <a:off x="1595529" y="4279883"/>
              <a:ext cx="1128514" cy="200055"/>
            </a:xfrm>
            <a:prstGeom prst="rect">
              <a:avLst/>
            </a:prstGeom>
            <a:noFill/>
          </p:spPr>
          <p:txBody>
            <a:bodyPr wrap="none" lIns="0" tIns="0" rIns="0" bIns="0" rtlCol="0" anchor="ctr">
              <a:spAutoFit/>
            </a:bodyPr>
            <a:lstStyle/>
            <a:p>
              <a:pPr algn="ctr"/>
              <a:r>
                <a:rPr lang="ko-KR" altLang="en-US" sz="13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표현 과정과 점검</a:t>
              </a:r>
            </a:p>
          </p:txBody>
        </p:sp>
        <p:sp>
          <p:nvSpPr>
            <p:cNvPr id="43" name="TextBox 42">
              <a:extLst>
                <a:ext uri="{FF2B5EF4-FFF2-40B4-BE49-F238E27FC236}">
                  <a16:creationId xmlns:a16="http://schemas.microsoft.com/office/drawing/2014/main" id="{43075700-5ABE-3AD0-1C59-B66E987CF039}"/>
                </a:ext>
              </a:extLst>
            </p:cNvPr>
            <p:cNvSpPr txBox="1"/>
            <p:nvPr/>
          </p:nvSpPr>
          <p:spPr>
            <a:xfrm>
              <a:off x="1350269" y="4994257"/>
              <a:ext cx="1619034" cy="200055"/>
            </a:xfrm>
            <a:prstGeom prst="rect">
              <a:avLst/>
            </a:prstGeom>
            <a:noFill/>
          </p:spPr>
          <p:txBody>
            <a:bodyPr wrap="none" lIns="0" tIns="0" rIns="0" bIns="0" rtlCol="0" anchor="ctr">
              <a:spAutoFit/>
            </a:bodyPr>
            <a:lstStyle/>
            <a:p>
              <a:pPr algn="ctr"/>
              <a:r>
                <a:rPr lang="ko-KR" altLang="en-US" sz="13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조형 요소와 원리의 효과</a:t>
              </a:r>
            </a:p>
          </p:txBody>
        </p:sp>
        <p:sp>
          <p:nvSpPr>
            <p:cNvPr id="44" name="TextBox 43">
              <a:extLst>
                <a:ext uri="{FF2B5EF4-FFF2-40B4-BE49-F238E27FC236}">
                  <a16:creationId xmlns:a16="http://schemas.microsoft.com/office/drawing/2014/main" id="{7C8587C6-57D3-EB86-9BEC-3F3BF3685034}"/>
                </a:ext>
              </a:extLst>
            </p:cNvPr>
            <p:cNvSpPr txBox="1"/>
            <p:nvPr/>
          </p:nvSpPr>
          <p:spPr>
            <a:xfrm>
              <a:off x="1840788" y="5708631"/>
              <a:ext cx="637995" cy="200055"/>
            </a:xfrm>
            <a:prstGeom prst="rect">
              <a:avLst/>
            </a:prstGeom>
            <a:noFill/>
          </p:spPr>
          <p:txBody>
            <a:bodyPr wrap="none" lIns="0" tIns="0" rIns="0" bIns="0" rtlCol="0" anchor="ctr">
              <a:spAutoFit/>
            </a:bodyPr>
            <a:lstStyle/>
            <a:p>
              <a:pPr algn="ctr"/>
              <a:r>
                <a:rPr lang="ko-KR" altLang="en-US" sz="13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표현 매체</a:t>
              </a:r>
            </a:p>
          </p:txBody>
        </p:sp>
        <p:cxnSp>
          <p:nvCxnSpPr>
            <p:cNvPr id="45" name="직선 연결선 44">
              <a:extLst>
                <a:ext uri="{FF2B5EF4-FFF2-40B4-BE49-F238E27FC236}">
                  <a16:creationId xmlns:a16="http://schemas.microsoft.com/office/drawing/2014/main" id="{884BF6E1-5FA1-4F1D-8763-BD70B1FEADFE}"/>
                </a:ext>
              </a:extLst>
            </p:cNvPr>
            <p:cNvCxnSpPr/>
            <p:nvPr/>
          </p:nvCxnSpPr>
          <p:spPr>
            <a:xfrm>
              <a:off x="577111" y="4022724"/>
              <a:ext cx="3165351"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cxnSp>
          <p:nvCxnSpPr>
            <p:cNvPr id="46" name="직선 연결선 45">
              <a:extLst>
                <a:ext uri="{FF2B5EF4-FFF2-40B4-BE49-F238E27FC236}">
                  <a16:creationId xmlns:a16="http://schemas.microsoft.com/office/drawing/2014/main" id="{F8875787-44C6-C70B-CE83-5794A3AA3D6B}"/>
                </a:ext>
              </a:extLst>
            </p:cNvPr>
            <p:cNvCxnSpPr/>
            <p:nvPr/>
          </p:nvCxnSpPr>
          <p:spPr>
            <a:xfrm>
              <a:off x="577111" y="4737098"/>
              <a:ext cx="3165351"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cxnSp>
          <p:nvCxnSpPr>
            <p:cNvPr id="47" name="직선 연결선 46">
              <a:extLst>
                <a:ext uri="{FF2B5EF4-FFF2-40B4-BE49-F238E27FC236}">
                  <a16:creationId xmlns:a16="http://schemas.microsoft.com/office/drawing/2014/main" id="{900E62E7-BE08-9A9A-E66C-0F4B763E8B1B}"/>
                </a:ext>
              </a:extLst>
            </p:cNvPr>
            <p:cNvCxnSpPr/>
            <p:nvPr/>
          </p:nvCxnSpPr>
          <p:spPr>
            <a:xfrm>
              <a:off x="577111" y="5451472"/>
              <a:ext cx="3165351"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grpSp>
      <p:grpSp>
        <p:nvGrpSpPr>
          <p:cNvPr id="139" name="그룹 138">
            <a:extLst>
              <a:ext uri="{FF2B5EF4-FFF2-40B4-BE49-F238E27FC236}">
                <a16:creationId xmlns:a16="http://schemas.microsoft.com/office/drawing/2014/main" id="{8B1968CD-D29F-8A20-73EC-AC56D058711A}"/>
              </a:ext>
            </a:extLst>
          </p:cNvPr>
          <p:cNvGrpSpPr/>
          <p:nvPr/>
        </p:nvGrpSpPr>
        <p:grpSpPr>
          <a:xfrm>
            <a:off x="4426730" y="1350995"/>
            <a:ext cx="4248957" cy="4814855"/>
            <a:chOff x="4426730" y="1350995"/>
            <a:chExt cx="4248957" cy="4814855"/>
          </a:xfrm>
        </p:grpSpPr>
        <p:grpSp>
          <p:nvGrpSpPr>
            <p:cNvPr id="59" name="그룹 58">
              <a:extLst>
                <a:ext uri="{FF2B5EF4-FFF2-40B4-BE49-F238E27FC236}">
                  <a16:creationId xmlns:a16="http://schemas.microsoft.com/office/drawing/2014/main" id="{29D3DF4A-695B-0A57-0148-7CC0C171A8E7}"/>
                </a:ext>
              </a:extLst>
            </p:cNvPr>
            <p:cNvGrpSpPr/>
            <p:nvPr/>
          </p:nvGrpSpPr>
          <p:grpSpPr>
            <a:xfrm>
              <a:off x="5448999" y="1350995"/>
              <a:ext cx="2204418" cy="621609"/>
              <a:chOff x="1057577" y="2160620"/>
              <a:chExt cx="2204418" cy="621609"/>
            </a:xfrm>
          </p:grpSpPr>
          <p:grpSp>
            <p:nvGrpSpPr>
              <p:cNvPr id="116" name="그룹 115">
                <a:extLst>
                  <a:ext uri="{FF2B5EF4-FFF2-40B4-BE49-F238E27FC236}">
                    <a16:creationId xmlns:a16="http://schemas.microsoft.com/office/drawing/2014/main" id="{4757C555-2AFB-787B-EC6A-D1A0FD5DDCFF}"/>
                  </a:ext>
                </a:extLst>
              </p:cNvPr>
              <p:cNvGrpSpPr/>
              <p:nvPr/>
            </p:nvGrpSpPr>
            <p:grpSpPr>
              <a:xfrm>
                <a:off x="1194501" y="2160620"/>
                <a:ext cx="1930570" cy="384220"/>
                <a:chOff x="1194501" y="2160620"/>
                <a:chExt cx="1930570" cy="384220"/>
              </a:xfrm>
            </p:grpSpPr>
            <p:grpSp>
              <p:nvGrpSpPr>
                <p:cNvPr id="118" name="그룹 117">
                  <a:extLst>
                    <a:ext uri="{FF2B5EF4-FFF2-40B4-BE49-F238E27FC236}">
                      <a16:creationId xmlns:a16="http://schemas.microsoft.com/office/drawing/2014/main" id="{8E84792C-097D-03E1-9DC5-88E57DD7A386}"/>
                    </a:ext>
                  </a:extLst>
                </p:cNvPr>
                <p:cNvGrpSpPr/>
                <p:nvPr/>
              </p:nvGrpSpPr>
              <p:grpSpPr>
                <a:xfrm>
                  <a:off x="1194501" y="2160620"/>
                  <a:ext cx="1930570" cy="384220"/>
                  <a:chOff x="1194501" y="2160620"/>
                  <a:chExt cx="1930570" cy="384220"/>
                </a:xfrm>
              </p:grpSpPr>
              <p:sp>
                <p:nvSpPr>
                  <p:cNvPr id="120" name="자유형 31">
                    <a:extLst>
                      <a:ext uri="{FF2B5EF4-FFF2-40B4-BE49-F238E27FC236}">
                        <a16:creationId xmlns:a16="http://schemas.microsoft.com/office/drawing/2014/main" id="{83535DC7-0C7F-6024-344A-12C830294B3A}"/>
                      </a:ext>
                    </a:extLst>
                  </p:cNvPr>
                  <p:cNvSpPr/>
                  <p:nvPr/>
                </p:nvSpPr>
                <p:spPr>
                  <a:xfrm flipH="1">
                    <a:off x="1696529" y="2160620"/>
                    <a:ext cx="1428542" cy="3842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0B8D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121" name="자유형 31">
                    <a:extLst>
                      <a:ext uri="{FF2B5EF4-FFF2-40B4-BE49-F238E27FC236}">
                        <a16:creationId xmlns:a16="http://schemas.microsoft.com/office/drawing/2014/main" id="{54A81D50-3863-D23E-06EE-CC51E70B8951}"/>
                      </a:ext>
                    </a:extLst>
                  </p:cNvPr>
                  <p:cNvSpPr/>
                  <p:nvPr/>
                </p:nvSpPr>
                <p:spPr>
                  <a:xfrm>
                    <a:off x="1194501" y="2160620"/>
                    <a:ext cx="1428542" cy="3842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0B8D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sp>
              <p:nvSpPr>
                <p:cNvPr id="119" name="TextBox 118">
                  <a:extLst>
                    <a:ext uri="{FF2B5EF4-FFF2-40B4-BE49-F238E27FC236}">
                      <a16:creationId xmlns:a16="http://schemas.microsoft.com/office/drawing/2014/main" id="{A674481E-5D7C-8F83-CD8A-61A8104AE564}"/>
                    </a:ext>
                  </a:extLst>
                </p:cNvPr>
                <p:cNvSpPr txBox="1"/>
                <p:nvPr/>
              </p:nvSpPr>
              <p:spPr>
                <a:xfrm>
                  <a:off x="1852010" y="2194912"/>
                  <a:ext cx="615554" cy="307777"/>
                </a:xfrm>
                <a:prstGeom prst="rect">
                  <a:avLst/>
                </a:prstGeom>
                <a:noFill/>
              </p:spPr>
              <p:txBody>
                <a:bodyPr wrap="none" lIns="0" tIns="0" rIns="0" bIns="0" rtlCol="0" anchor="ctr">
                  <a:spAutoFit/>
                </a:bodyPr>
                <a:lstStyle/>
                <a:p>
                  <a:pPr algn="ct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2022</a:t>
                  </a:r>
                  <a:endParaRPr lang="ko-KR" altLang="en-US" sz="2000" dirty="0">
                    <a:ln>
                      <a:solidFill>
                        <a:schemeClr val="bg1">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pic>
            <p:nvPicPr>
              <p:cNvPr id="117" name="그림 51" descr="004.png">
                <a:extLst>
                  <a:ext uri="{FF2B5EF4-FFF2-40B4-BE49-F238E27FC236}">
                    <a16:creationId xmlns:a16="http://schemas.microsoft.com/office/drawing/2014/main" id="{5F8A54CF-F1DA-15D6-B36A-2FB42CC7A982}"/>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1926299" y="1446533"/>
                <a:ext cx="466974" cy="2204418"/>
              </a:xfrm>
              <a:prstGeom prst="rect">
                <a:avLst/>
              </a:prstGeom>
            </p:spPr>
          </p:pic>
        </p:grpSp>
        <p:sp>
          <p:nvSpPr>
            <p:cNvPr id="60" name="사각형: 둥근 위쪽 모서리 59">
              <a:extLst>
                <a:ext uri="{FF2B5EF4-FFF2-40B4-BE49-F238E27FC236}">
                  <a16:creationId xmlns:a16="http://schemas.microsoft.com/office/drawing/2014/main" id="{D22CBD87-B6B9-49CC-9753-00E1F8E23C84}"/>
                </a:ext>
              </a:extLst>
            </p:cNvPr>
            <p:cNvSpPr/>
            <p:nvPr/>
          </p:nvSpPr>
          <p:spPr>
            <a:xfrm>
              <a:off x="4426730" y="1719094"/>
              <a:ext cx="4248957" cy="485942"/>
            </a:xfrm>
            <a:prstGeom prst="round2SameRect">
              <a:avLst>
                <a:gd name="adj1" fmla="val 17908"/>
                <a:gd name="adj2" fmla="val 0"/>
              </a:avLst>
            </a:prstGeom>
            <a:solidFill>
              <a:srgbClr val="30B8D8"/>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62" name="TextBox 61">
              <a:extLst>
                <a:ext uri="{FF2B5EF4-FFF2-40B4-BE49-F238E27FC236}">
                  <a16:creationId xmlns:a16="http://schemas.microsoft.com/office/drawing/2014/main" id="{56432971-4089-B2E3-74EB-247335B4431E}"/>
                </a:ext>
              </a:extLst>
            </p:cNvPr>
            <p:cNvSpPr txBox="1"/>
            <p:nvPr/>
          </p:nvSpPr>
          <p:spPr>
            <a:xfrm>
              <a:off x="6342818" y="1770444"/>
              <a:ext cx="416781" cy="276999"/>
            </a:xfrm>
            <a:prstGeom prst="rect">
              <a:avLst/>
            </a:prstGeom>
            <a:noFill/>
          </p:spPr>
          <p:txBody>
            <a:bodyPr wrap="none" lIns="0" tIns="0" rIns="0" bIns="0" rtlCol="0" anchor="t">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표현</a:t>
              </a:r>
            </a:p>
          </p:txBody>
        </p:sp>
        <p:sp>
          <p:nvSpPr>
            <p:cNvPr id="63" name="사각형: 둥근 위쪽 모서리 62">
              <a:extLst>
                <a:ext uri="{FF2B5EF4-FFF2-40B4-BE49-F238E27FC236}">
                  <a16:creationId xmlns:a16="http://schemas.microsoft.com/office/drawing/2014/main" id="{525819D6-7158-2B89-214B-8B961DD88F8F}"/>
                </a:ext>
              </a:extLst>
            </p:cNvPr>
            <p:cNvSpPr/>
            <p:nvPr/>
          </p:nvSpPr>
          <p:spPr>
            <a:xfrm>
              <a:off x="4426730" y="2069171"/>
              <a:ext cx="4248957" cy="485942"/>
            </a:xfrm>
            <a:prstGeom prst="round2SameRect">
              <a:avLst>
                <a:gd name="adj1" fmla="val 22176"/>
                <a:gd name="adj2" fmla="val 0"/>
              </a:avLst>
            </a:prstGeom>
            <a:solidFill>
              <a:schemeClr val="bg1"/>
            </a:solidFill>
            <a:ln w="222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bg1">
                      <a:alpha val="0"/>
                    </a:schemeClr>
                  </a:solidFill>
                </a:ln>
                <a:solidFill>
                  <a:schemeClr val="tx1">
                    <a:lumMod val="85000"/>
                    <a:lumOff val="15000"/>
                  </a:schemeClr>
                </a:solidFill>
              </a:endParaRPr>
            </a:p>
          </p:txBody>
        </p:sp>
        <p:sp>
          <p:nvSpPr>
            <p:cNvPr id="64" name="사각형: 둥근 모서리 63">
              <a:extLst>
                <a:ext uri="{FF2B5EF4-FFF2-40B4-BE49-F238E27FC236}">
                  <a16:creationId xmlns:a16="http://schemas.microsoft.com/office/drawing/2014/main" id="{034387C2-0D18-F62E-F3CE-AEF9C385F759}"/>
                </a:ext>
              </a:extLst>
            </p:cNvPr>
            <p:cNvSpPr/>
            <p:nvPr/>
          </p:nvSpPr>
          <p:spPr>
            <a:xfrm>
              <a:off x="4463740" y="2126902"/>
              <a:ext cx="4174937" cy="4038948"/>
            </a:xfrm>
            <a:prstGeom prst="roundRect">
              <a:avLst>
                <a:gd name="adj" fmla="val 2663"/>
              </a:avLst>
            </a:prstGeom>
            <a:solidFill>
              <a:schemeClr val="bg1"/>
            </a:solidFill>
            <a:ln w="22225" cap="rnd">
              <a:solidFill>
                <a:srgbClr val="30B8D8">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08" name="사각형: 둥근 위쪽 모서리 107">
              <a:extLst>
                <a:ext uri="{FF2B5EF4-FFF2-40B4-BE49-F238E27FC236}">
                  <a16:creationId xmlns:a16="http://schemas.microsoft.com/office/drawing/2014/main" id="{950B7D16-4F09-BD5D-617C-EA9E808D42C2}"/>
                </a:ext>
              </a:extLst>
            </p:cNvPr>
            <p:cNvSpPr/>
            <p:nvPr/>
          </p:nvSpPr>
          <p:spPr>
            <a:xfrm>
              <a:off x="4524767" y="2179750"/>
              <a:ext cx="4052883" cy="501906"/>
            </a:xfrm>
            <a:prstGeom prst="round2SameRect">
              <a:avLst>
                <a:gd name="adj1" fmla="val 16620"/>
                <a:gd name="adj2" fmla="val 0"/>
              </a:avLst>
            </a:prstGeom>
            <a:solidFill>
              <a:srgbClr val="E7F6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accent1">
                      <a:shade val="50000"/>
                      <a:alpha val="0"/>
                    </a:schemeClr>
                  </a:solidFill>
                </a:ln>
              </a:endParaRPr>
            </a:p>
          </p:txBody>
        </p:sp>
        <p:grpSp>
          <p:nvGrpSpPr>
            <p:cNvPr id="109" name="그룹 108">
              <a:extLst>
                <a:ext uri="{FF2B5EF4-FFF2-40B4-BE49-F238E27FC236}">
                  <a16:creationId xmlns:a16="http://schemas.microsoft.com/office/drawing/2014/main" id="{5911A018-F685-E989-684A-00B5FC416AB3}"/>
                </a:ext>
              </a:extLst>
            </p:cNvPr>
            <p:cNvGrpSpPr/>
            <p:nvPr/>
          </p:nvGrpSpPr>
          <p:grpSpPr>
            <a:xfrm>
              <a:off x="4602211" y="2220729"/>
              <a:ext cx="860084" cy="419948"/>
              <a:chOff x="4597214" y="2220729"/>
              <a:chExt cx="985105" cy="419948"/>
            </a:xfrm>
          </p:grpSpPr>
          <p:grpSp>
            <p:nvGrpSpPr>
              <p:cNvPr id="112" name="그룹 111">
                <a:extLst>
                  <a:ext uri="{FF2B5EF4-FFF2-40B4-BE49-F238E27FC236}">
                    <a16:creationId xmlns:a16="http://schemas.microsoft.com/office/drawing/2014/main" id="{57B565FF-B121-1AC5-5A33-53B2D8C9D5F2}"/>
                  </a:ext>
                </a:extLst>
              </p:cNvPr>
              <p:cNvGrpSpPr/>
              <p:nvPr/>
            </p:nvGrpSpPr>
            <p:grpSpPr>
              <a:xfrm>
                <a:off x="4606474" y="2220729"/>
                <a:ext cx="966584" cy="419948"/>
                <a:chOff x="4594475" y="2226089"/>
                <a:chExt cx="966584" cy="419948"/>
              </a:xfrm>
            </p:grpSpPr>
            <p:sp>
              <p:nvSpPr>
                <p:cNvPr id="114" name="TextBox 113">
                  <a:extLst>
                    <a:ext uri="{FF2B5EF4-FFF2-40B4-BE49-F238E27FC236}">
                      <a16:creationId xmlns:a16="http://schemas.microsoft.com/office/drawing/2014/main" id="{A4C3351D-92EE-6C7F-E4C3-A8D69C3F742F}"/>
                    </a:ext>
                  </a:extLst>
                </p:cNvPr>
                <p:cNvSpPr txBox="1"/>
                <p:nvPr/>
              </p:nvSpPr>
              <p:spPr>
                <a:xfrm>
                  <a:off x="4594475" y="2430593"/>
                  <a:ext cx="323807" cy="215444"/>
                </a:xfrm>
                <a:prstGeom prst="rect">
                  <a:avLst/>
                </a:prstGeom>
                <a:noFill/>
              </p:spPr>
              <p:txBody>
                <a:bodyPr wrap="none" lIns="0" tIns="0" rIns="0" bIns="0" rtlCol="0" anchor="ctr">
                  <a:spAutoFit/>
                </a:bodyPr>
                <a:lstStyle/>
                <a:p>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범주</a:t>
                  </a:r>
                </a:p>
              </p:txBody>
            </p:sp>
            <p:sp>
              <p:nvSpPr>
                <p:cNvPr id="115" name="TextBox 114">
                  <a:extLst>
                    <a:ext uri="{FF2B5EF4-FFF2-40B4-BE49-F238E27FC236}">
                      <a16:creationId xmlns:a16="http://schemas.microsoft.com/office/drawing/2014/main" id="{FA35A5CF-163D-76ED-32B0-3C8C42FB68EC}"/>
                    </a:ext>
                  </a:extLst>
                </p:cNvPr>
                <p:cNvSpPr txBox="1"/>
                <p:nvPr/>
              </p:nvSpPr>
              <p:spPr>
                <a:xfrm>
                  <a:off x="5237251" y="2226089"/>
                  <a:ext cx="323808" cy="215444"/>
                </a:xfrm>
                <a:prstGeom prst="rect">
                  <a:avLst/>
                </a:prstGeom>
                <a:noFill/>
              </p:spPr>
              <p:txBody>
                <a:bodyPr wrap="none" lIns="0" tIns="0" rIns="0" bIns="0" rtlCol="0" anchor="ctr">
                  <a:spAutoFit/>
                </a:bodyPr>
                <a:lstStyle/>
                <a:p>
                  <a:pPr algn="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구분</a:t>
                  </a:r>
                </a:p>
              </p:txBody>
            </p:sp>
          </p:grpSp>
          <p:cxnSp>
            <p:nvCxnSpPr>
              <p:cNvPr id="113" name="직선 연결선 112">
                <a:extLst>
                  <a:ext uri="{FF2B5EF4-FFF2-40B4-BE49-F238E27FC236}">
                    <a16:creationId xmlns:a16="http://schemas.microsoft.com/office/drawing/2014/main" id="{689F21F0-CACF-59EA-E785-E8E1218B0D2E}"/>
                  </a:ext>
                </a:extLst>
              </p:cNvPr>
              <p:cNvCxnSpPr>
                <a:cxnSpLocks/>
              </p:cNvCxnSpPr>
              <p:nvPr/>
            </p:nvCxnSpPr>
            <p:spPr>
              <a:xfrm flipH="1" flipV="1">
                <a:off x="4597214" y="2239633"/>
                <a:ext cx="985105" cy="382140"/>
              </a:xfrm>
              <a:prstGeom prst="line">
                <a:avLst/>
              </a:prstGeom>
              <a:ln w="19050" cap="rnd">
                <a:solidFill>
                  <a:srgbClr val="83D4E8">
                    <a:alpha val="56000"/>
                  </a:srgbClr>
                </a:solidFill>
              </a:ln>
            </p:spPr>
            <p:style>
              <a:lnRef idx="1">
                <a:schemeClr val="accent1"/>
              </a:lnRef>
              <a:fillRef idx="0">
                <a:schemeClr val="accent1"/>
              </a:fillRef>
              <a:effectRef idx="0">
                <a:schemeClr val="accent1"/>
              </a:effectRef>
              <a:fontRef idx="minor">
                <a:schemeClr val="tx1"/>
              </a:fontRef>
            </p:style>
          </p:cxnSp>
        </p:grpSp>
        <p:cxnSp>
          <p:nvCxnSpPr>
            <p:cNvPr id="110" name="직선 연결선 109">
              <a:extLst>
                <a:ext uri="{FF2B5EF4-FFF2-40B4-BE49-F238E27FC236}">
                  <a16:creationId xmlns:a16="http://schemas.microsoft.com/office/drawing/2014/main" id="{07E39D94-67D9-40B5-C4FF-86EF95B02A3C}"/>
                </a:ext>
              </a:extLst>
            </p:cNvPr>
            <p:cNvCxnSpPr>
              <a:cxnSpLocks/>
            </p:cNvCxnSpPr>
            <p:nvPr/>
          </p:nvCxnSpPr>
          <p:spPr>
            <a:xfrm flipV="1">
              <a:off x="5539740" y="2235516"/>
              <a:ext cx="0" cy="390374"/>
            </a:xfrm>
            <a:prstGeom prst="line">
              <a:avLst/>
            </a:prstGeom>
            <a:ln w="19050" cap="rnd">
              <a:solidFill>
                <a:srgbClr val="83D4E8">
                  <a:alpha val="56000"/>
                </a:srgbClr>
              </a:solidFill>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E0BB0D98-F86D-34D8-9D1C-9F661993AC50}"/>
                </a:ext>
              </a:extLst>
            </p:cNvPr>
            <p:cNvSpPr txBox="1"/>
            <p:nvPr/>
          </p:nvSpPr>
          <p:spPr>
            <a:xfrm>
              <a:off x="6664292" y="2307593"/>
              <a:ext cx="788805"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p>
          </p:txBody>
        </p:sp>
        <p:grpSp>
          <p:nvGrpSpPr>
            <p:cNvPr id="138" name="그룹 137">
              <a:extLst>
                <a:ext uri="{FF2B5EF4-FFF2-40B4-BE49-F238E27FC236}">
                  <a16:creationId xmlns:a16="http://schemas.microsoft.com/office/drawing/2014/main" id="{C9D6E154-7945-9F91-87A7-03BF7A39696F}"/>
                </a:ext>
              </a:extLst>
            </p:cNvPr>
            <p:cNvGrpSpPr/>
            <p:nvPr/>
          </p:nvGrpSpPr>
          <p:grpSpPr>
            <a:xfrm>
              <a:off x="5539739" y="3848100"/>
              <a:ext cx="3037911" cy="1377867"/>
              <a:chOff x="5676900" y="3848100"/>
              <a:chExt cx="2900750" cy="1377867"/>
            </a:xfrm>
          </p:grpSpPr>
          <p:cxnSp>
            <p:nvCxnSpPr>
              <p:cNvPr id="69" name="직선 연결선 68">
                <a:extLst>
                  <a:ext uri="{FF2B5EF4-FFF2-40B4-BE49-F238E27FC236}">
                    <a16:creationId xmlns:a16="http://schemas.microsoft.com/office/drawing/2014/main" id="{0B2AFC12-B551-669E-ADEE-C425DEB655D6}"/>
                  </a:ext>
                </a:extLst>
              </p:cNvPr>
              <p:cNvCxnSpPr>
                <a:cxnSpLocks/>
              </p:cNvCxnSpPr>
              <p:nvPr/>
            </p:nvCxnSpPr>
            <p:spPr>
              <a:xfrm>
                <a:off x="5676900" y="3848100"/>
                <a:ext cx="2900750"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cxnSp>
            <p:nvCxnSpPr>
              <p:cNvPr id="70" name="직선 연결선 69">
                <a:extLst>
                  <a:ext uri="{FF2B5EF4-FFF2-40B4-BE49-F238E27FC236}">
                    <a16:creationId xmlns:a16="http://schemas.microsoft.com/office/drawing/2014/main" id="{CE719CF2-8DFE-D8A4-9171-CF600B927119}"/>
                  </a:ext>
                </a:extLst>
              </p:cNvPr>
              <p:cNvCxnSpPr>
                <a:cxnSpLocks/>
              </p:cNvCxnSpPr>
              <p:nvPr/>
            </p:nvCxnSpPr>
            <p:spPr>
              <a:xfrm>
                <a:off x="5676900" y="5225967"/>
                <a:ext cx="2900750"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grpSp>
        <p:grpSp>
          <p:nvGrpSpPr>
            <p:cNvPr id="129" name="그룹 128">
              <a:extLst>
                <a:ext uri="{FF2B5EF4-FFF2-40B4-BE49-F238E27FC236}">
                  <a16:creationId xmlns:a16="http://schemas.microsoft.com/office/drawing/2014/main" id="{4C88AE78-62C8-F35C-F04C-5988DD875AB8}"/>
                </a:ext>
              </a:extLst>
            </p:cNvPr>
            <p:cNvGrpSpPr/>
            <p:nvPr/>
          </p:nvGrpSpPr>
          <p:grpSpPr>
            <a:xfrm>
              <a:off x="4524767" y="2726285"/>
              <a:ext cx="3049925" cy="1107500"/>
              <a:chOff x="4524767" y="2726285"/>
              <a:chExt cx="3049925" cy="1107500"/>
            </a:xfrm>
          </p:grpSpPr>
          <p:sp>
            <p:nvSpPr>
              <p:cNvPr id="71" name="TextBox 70">
                <a:extLst>
                  <a:ext uri="{FF2B5EF4-FFF2-40B4-BE49-F238E27FC236}">
                    <a16:creationId xmlns:a16="http://schemas.microsoft.com/office/drawing/2014/main" id="{927C9859-4040-B918-6469-30137DE913E4}"/>
                  </a:ext>
                </a:extLst>
              </p:cNvPr>
              <p:cNvSpPr txBox="1"/>
              <p:nvPr/>
            </p:nvSpPr>
            <p:spPr>
              <a:xfrm>
                <a:off x="5651088" y="2918398"/>
                <a:ext cx="1923604" cy="723275"/>
              </a:xfrm>
              <a:prstGeom prst="rect">
                <a:avLst/>
              </a:prstGeom>
              <a:noFill/>
            </p:spPr>
            <p:txBody>
              <a:bodyPr wrap="none" lIns="0" tIns="0" rIns="0" bIns="0" rtlCol="0" anchor="ctr">
                <a:spAutoFit/>
              </a:bodyPr>
              <a:lstStyle>
                <a:defPPr>
                  <a:defRPr lang="ko-KR"/>
                </a:defPPr>
                <a:lvl1pPr marL="142875" indent="-142875" fontAlgn="base" latinLnBrk="0">
                  <a:spcAft>
                    <a:spcPts val="300"/>
                  </a:spcAft>
                  <a:buClr>
                    <a:srgbClr val="3275B9"/>
                  </a:buClr>
                  <a:buFont typeface="Arial" panose="020B0604020202020204" pitchFamily="34" charset="0"/>
                  <a:buChar char="•"/>
                  <a:defRPr sz="1400" b="1"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표현 주제와 의도</a:t>
                </a:r>
              </a:p>
              <a:p>
                <a:r>
                  <a:rPr lang="ko-KR" altLang="en-US" dirty="0"/>
                  <a:t>다양한 표현 재료와 방법</a:t>
                </a:r>
              </a:p>
              <a:p>
                <a:r>
                  <a:rPr lang="ko-KR" altLang="en-US" dirty="0"/>
                  <a:t>조형 요소와 원리의 효과</a:t>
                </a:r>
              </a:p>
            </p:txBody>
          </p:sp>
          <p:grpSp>
            <p:nvGrpSpPr>
              <p:cNvPr id="92" name="그룹 91">
                <a:extLst>
                  <a:ext uri="{FF2B5EF4-FFF2-40B4-BE49-F238E27FC236}">
                    <a16:creationId xmlns:a16="http://schemas.microsoft.com/office/drawing/2014/main" id="{837DB88F-6FA0-298F-BD64-4CEA9C4D23A3}"/>
                  </a:ext>
                </a:extLst>
              </p:cNvPr>
              <p:cNvGrpSpPr/>
              <p:nvPr/>
            </p:nvGrpSpPr>
            <p:grpSpPr>
              <a:xfrm>
                <a:off x="4524767" y="2726285"/>
                <a:ext cx="1014973" cy="1107500"/>
                <a:chOff x="4524767" y="2726285"/>
                <a:chExt cx="1014973" cy="1107500"/>
              </a:xfrm>
            </p:grpSpPr>
            <p:sp>
              <p:nvSpPr>
                <p:cNvPr id="106" name="사각형: 둥근 모서리 105">
                  <a:extLst>
                    <a:ext uri="{FF2B5EF4-FFF2-40B4-BE49-F238E27FC236}">
                      <a16:creationId xmlns:a16="http://schemas.microsoft.com/office/drawing/2014/main" id="{718E10A5-F550-3983-1803-F175B34B943E}"/>
                    </a:ext>
                  </a:extLst>
                </p:cNvPr>
                <p:cNvSpPr/>
                <p:nvPr/>
              </p:nvSpPr>
              <p:spPr>
                <a:xfrm>
                  <a:off x="4524767" y="2726285"/>
                  <a:ext cx="1014973" cy="1107500"/>
                </a:xfrm>
                <a:prstGeom prst="roundRect">
                  <a:avLst>
                    <a:gd name="adj" fmla="val 6615"/>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107" name="TextBox 106">
                  <a:extLst>
                    <a:ext uri="{FF2B5EF4-FFF2-40B4-BE49-F238E27FC236}">
                      <a16:creationId xmlns:a16="http://schemas.microsoft.com/office/drawing/2014/main" id="{2D261910-C0E0-607D-7127-1DB972E2A92D}"/>
                    </a:ext>
                  </a:extLst>
                </p:cNvPr>
                <p:cNvSpPr txBox="1"/>
                <p:nvPr/>
              </p:nvSpPr>
              <p:spPr>
                <a:xfrm>
                  <a:off x="4627495" y="3156925"/>
                  <a:ext cx="809516"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지식</a:t>
                  </a:r>
                  <a:r>
                    <a:rPr lang="en-US" altLang="ko-KR" sz="16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a:t>
                  </a:r>
                  <a:r>
                    <a:rPr lang="ko-KR" altLang="en-US" sz="16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이해</a:t>
                  </a:r>
                </a:p>
              </p:txBody>
            </p:sp>
          </p:grpSp>
        </p:grpSp>
        <p:grpSp>
          <p:nvGrpSpPr>
            <p:cNvPr id="128" name="그룹 127">
              <a:extLst>
                <a:ext uri="{FF2B5EF4-FFF2-40B4-BE49-F238E27FC236}">
                  <a16:creationId xmlns:a16="http://schemas.microsoft.com/office/drawing/2014/main" id="{F81AC8C8-6BF6-07D9-37BD-2F164696985C}"/>
                </a:ext>
              </a:extLst>
            </p:cNvPr>
            <p:cNvGrpSpPr/>
            <p:nvPr/>
          </p:nvGrpSpPr>
          <p:grpSpPr>
            <a:xfrm>
              <a:off x="4524767" y="3863742"/>
              <a:ext cx="4053404" cy="1347901"/>
              <a:chOff x="4524767" y="3863742"/>
              <a:chExt cx="4053404" cy="1347901"/>
            </a:xfrm>
          </p:grpSpPr>
          <p:sp>
            <p:nvSpPr>
              <p:cNvPr id="72" name="TextBox 71">
                <a:extLst>
                  <a:ext uri="{FF2B5EF4-FFF2-40B4-BE49-F238E27FC236}">
                    <a16:creationId xmlns:a16="http://schemas.microsoft.com/office/drawing/2014/main" id="{836E078A-B191-8A29-6F56-585ABEE207D5}"/>
                  </a:ext>
                </a:extLst>
              </p:cNvPr>
              <p:cNvSpPr txBox="1"/>
              <p:nvPr/>
            </p:nvSpPr>
            <p:spPr>
              <a:xfrm>
                <a:off x="5651088" y="4049097"/>
                <a:ext cx="2927083" cy="977191"/>
              </a:xfrm>
              <a:prstGeom prst="rect">
                <a:avLst/>
              </a:prstGeom>
              <a:noFill/>
            </p:spPr>
            <p:txBody>
              <a:bodyPr wrap="none" lIns="0" tIns="0" rIns="0" bIns="0" rtlCol="0" anchor="ctr">
                <a:spAutoFit/>
              </a:bodyPr>
              <a:lstStyle>
                <a:defPPr>
                  <a:defRPr lang="ko-KR"/>
                </a:defPPr>
                <a:lvl1pPr marL="142875" indent="-142875" fontAlgn="base" latinLnBrk="0">
                  <a:spcAft>
                    <a:spcPts val="300"/>
                  </a:spcAft>
                  <a:buClr>
                    <a:srgbClr val="3275B9"/>
                  </a:buClr>
                  <a:buFont typeface="Arial" panose="020B0604020202020204" pitchFamily="34" charset="0"/>
                  <a:buChar char="•"/>
                  <a:defRPr sz="1400" b="1"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주제에 적합한 표현 계획하기</a:t>
                </a:r>
              </a:p>
              <a:p>
                <a:r>
                  <a:rPr lang="ko-KR" altLang="en-US" dirty="0"/>
                  <a:t>새로운 표현을 실험하고 작품 제작하기</a:t>
                </a:r>
              </a:p>
              <a:p>
                <a:r>
                  <a:rPr lang="ko-KR" altLang="en-US" dirty="0"/>
                  <a:t>작품을 공유하고 소통하기</a:t>
                </a:r>
              </a:p>
              <a:p>
                <a:r>
                  <a:rPr lang="ko-KR" altLang="en-US" dirty="0"/>
                  <a:t>미술 표현 경험을 삶과 연결하기</a:t>
                </a:r>
              </a:p>
            </p:txBody>
          </p:sp>
          <p:grpSp>
            <p:nvGrpSpPr>
              <p:cNvPr id="98" name="그룹 97">
                <a:extLst>
                  <a:ext uri="{FF2B5EF4-FFF2-40B4-BE49-F238E27FC236}">
                    <a16:creationId xmlns:a16="http://schemas.microsoft.com/office/drawing/2014/main" id="{686832CB-AF8B-9113-F6B1-C56B4237DC20}"/>
                  </a:ext>
                </a:extLst>
              </p:cNvPr>
              <p:cNvGrpSpPr/>
              <p:nvPr/>
            </p:nvGrpSpPr>
            <p:grpSpPr>
              <a:xfrm>
                <a:off x="4524767" y="3863742"/>
                <a:ext cx="1014973" cy="1347901"/>
                <a:chOff x="4524767" y="3863742"/>
                <a:chExt cx="1014973" cy="1347901"/>
              </a:xfrm>
            </p:grpSpPr>
            <p:sp>
              <p:nvSpPr>
                <p:cNvPr id="104" name="사각형: 둥근 모서리 103">
                  <a:extLst>
                    <a:ext uri="{FF2B5EF4-FFF2-40B4-BE49-F238E27FC236}">
                      <a16:creationId xmlns:a16="http://schemas.microsoft.com/office/drawing/2014/main" id="{6D7CC1B5-3773-0C2A-E4E7-FDE53630E83A}"/>
                    </a:ext>
                  </a:extLst>
                </p:cNvPr>
                <p:cNvSpPr/>
                <p:nvPr/>
              </p:nvSpPr>
              <p:spPr>
                <a:xfrm>
                  <a:off x="4524767" y="3863742"/>
                  <a:ext cx="1014973" cy="1347901"/>
                </a:xfrm>
                <a:prstGeom prst="roundRect">
                  <a:avLst>
                    <a:gd name="adj" fmla="val 6615"/>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105" name="TextBox 104">
                  <a:extLst>
                    <a:ext uri="{FF2B5EF4-FFF2-40B4-BE49-F238E27FC236}">
                      <a16:creationId xmlns:a16="http://schemas.microsoft.com/office/drawing/2014/main" id="{106B5D90-1DD3-11C1-AB6A-F0EB57B769FB}"/>
                    </a:ext>
                  </a:extLst>
                </p:cNvPr>
                <p:cNvSpPr txBox="1"/>
                <p:nvPr/>
              </p:nvSpPr>
              <p:spPr>
                <a:xfrm>
                  <a:off x="4627495" y="4414582"/>
                  <a:ext cx="809516"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과정</a:t>
                  </a:r>
                  <a:r>
                    <a:rPr lang="en-US" altLang="ko-KR" sz="16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a:t>
                  </a:r>
                  <a:r>
                    <a:rPr lang="ko-KR" altLang="en-US" sz="16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기능</a:t>
                  </a:r>
                </a:p>
              </p:txBody>
            </p:sp>
          </p:grpSp>
        </p:grpSp>
        <p:grpSp>
          <p:nvGrpSpPr>
            <p:cNvPr id="127" name="그룹 126">
              <a:extLst>
                <a:ext uri="{FF2B5EF4-FFF2-40B4-BE49-F238E27FC236}">
                  <a16:creationId xmlns:a16="http://schemas.microsoft.com/office/drawing/2014/main" id="{D13B2EC7-111A-655E-2C04-CD3B919C284E}"/>
                </a:ext>
              </a:extLst>
            </p:cNvPr>
            <p:cNvGrpSpPr/>
            <p:nvPr/>
          </p:nvGrpSpPr>
          <p:grpSpPr>
            <a:xfrm>
              <a:off x="4524767" y="5253038"/>
              <a:ext cx="3526017" cy="855662"/>
              <a:chOff x="4524767" y="5253038"/>
              <a:chExt cx="3526017" cy="855662"/>
            </a:xfrm>
          </p:grpSpPr>
          <p:sp>
            <p:nvSpPr>
              <p:cNvPr id="91" name="TextBox 90">
                <a:extLst>
                  <a:ext uri="{FF2B5EF4-FFF2-40B4-BE49-F238E27FC236}">
                    <a16:creationId xmlns:a16="http://schemas.microsoft.com/office/drawing/2014/main" id="{EF72A0FE-C4B0-F886-6F7D-BD8DDB051D43}"/>
                  </a:ext>
                </a:extLst>
              </p:cNvPr>
              <p:cNvSpPr txBox="1"/>
              <p:nvPr/>
            </p:nvSpPr>
            <p:spPr>
              <a:xfrm>
                <a:off x="5651088" y="5446190"/>
                <a:ext cx="2399696" cy="469359"/>
              </a:xfrm>
              <a:prstGeom prst="rect">
                <a:avLst/>
              </a:prstGeom>
              <a:noFill/>
            </p:spPr>
            <p:txBody>
              <a:bodyPr wrap="none" lIns="0" tIns="0" rIns="0" bIns="0" rtlCol="0" anchor="ctr">
                <a:spAutoFit/>
              </a:bodyPr>
              <a:lstStyle>
                <a:defPPr>
                  <a:defRPr lang="ko-KR"/>
                </a:defPPr>
                <a:lvl1pPr marL="142875" indent="-142875" fontAlgn="base" latinLnBrk="0">
                  <a:spcAft>
                    <a:spcPts val="300"/>
                  </a:spcAft>
                  <a:buClr>
                    <a:srgbClr val="3275B9"/>
                  </a:buClr>
                  <a:buFont typeface="Arial" panose="020B0604020202020204" pitchFamily="34" charset="0"/>
                  <a:buChar char="•"/>
                  <a:defRPr sz="1400" b="1"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표현 과정에서의 주도성과 성찰</a:t>
                </a:r>
              </a:p>
              <a:p>
                <a:r>
                  <a:rPr lang="ko-KR" altLang="en-US" dirty="0"/>
                  <a:t>자신과 타인의 작품 존중</a:t>
                </a:r>
              </a:p>
            </p:txBody>
          </p:sp>
          <p:grpSp>
            <p:nvGrpSpPr>
              <p:cNvPr id="99" name="그룹 98">
                <a:extLst>
                  <a:ext uri="{FF2B5EF4-FFF2-40B4-BE49-F238E27FC236}">
                    <a16:creationId xmlns:a16="http://schemas.microsoft.com/office/drawing/2014/main" id="{8DA4CD9A-32F4-48AD-E997-58B51CAF750F}"/>
                  </a:ext>
                </a:extLst>
              </p:cNvPr>
              <p:cNvGrpSpPr/>
              <p:nvPr/>
            </p:nvGrpSpPr>
            <p:grpSpPr>
              <a:xfrm>
                <a:off x="4524767" y="5253038"/>
                <a:ext cx="1014973" cy="855662"/>
                <a:chOff x="4524767" y="5253038"/>
                <a:chExt cx="1014973" cy="855662"/>
              </a:xfrm>
            </p:grpSpPr>
            <p:sp>
              <p:nvSpPr>
                <p:cNvPr id="100" name="사각형: 둥근 모서리 99">
                  <a:extLst>
                    <a:ext uri="{FF2B5EF4-FFF2-40B4-BE49-F238E27FC236}">
                      <a16:creationId xmlns:a16="http://schemas.microsoft.com/office/drawing/2014/main" id="{E9A70BF0-B2B5-E9CA-B81A-541431168D69}"/>
                    </a:ext>
                  </a:extLst>
                </p:cNvPr>
                <p:cNvSpPr/>
                <p:nvPr/>
              </p:nvSpPr>
              <p:spPr>
                <a:xfrm>
                  <a:off x="4524767" y="5253038"/>
                  <a:ext cx="1014973" cy="855662"/>
                </a:xfrm>
                <a:prstGeom prst="roundRect">
                  <a:avLst>
                    <a:gd name="adj" fmla="val 6615"/>
                  </a:avLst>
                </a:prstGeom>
                <a:solidFill>
                  <a:srgbClr val="81BA56">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endParaRPr>
                </a:p>
              </p:txBody>
            </p:sp>
            <p:sp>
              <p:nvSpPr>
                <p:cNvPr id="101" name="TextBox 100">
                  <a:extLst>
                    <a:ext uri="{FF2B5EF4-FFF2-40B4-BE49-F238E27FC236}">
                      <a16:creationId xmlns:a16="http://schemas.microsoft.com/office/drawing/2014/main" id="{9C68500D-E6D6-F51F-49ED-2089F27E750B}"/>
                    </a:ext>
                  </a:extLst>
                </p:cNvPr>
                <p:cNvSpPr txBox="1"/>
                <p:nvPr/>
              </p:nvSpPr>
              <p:spPr>
                <a:xfrm>
                  <a:off x="4627495" y="5557759"/>
                  <a:ext cx="809516"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가치</a:t>
                  </a:r>
                  <a:r>
                    <a:rPr lang="en-US" altLang="ko-KR" sz="16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a:t>
                  </a:r>
                  <a:r>
                    <a:rPr lang="ko-KR" altLang="en-US" sz="16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태도</a:t>
                  </a:r>
                </a:p>
              </p:txBody>
            </p:sp>
          </p:grpSp>
        </p:grpSp>
      </p:grpSp>
    </p:spTree>
    <p:extLst>
      <p:ext uri="{BB962C8B-B14F-4D97-AF65-F5344CB8AC3E}">
        <p14:creationId xmlns:p14="http://schemas.microsoft.com/office/powerpoint/2010/main" val="259707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사각형: 둥근 한쪽 모서리 9">
            <a:extLst>
              <a:ext uri="{FF2B5EF4-FFF2-40B4-BE49-F238E27FC236}">
                <a16:creationId xmlns:a16="http://schemas.microsoft.com/office/drawing/2014/main" id="{C1F69A8B-7AF2-FE88-891F-3A3086F0DF4E}"/>
              </a:ext>
            </a:extLst>
          </p:cNvPr>
          <p:cNvSpPr/>
          <p:nvPr/>
        </p:nvSpPr>
        <p:spPr>
          <a:xfrm rot="5400000" flipV="1">
            <a:off x="640397" y="5329872"/>
            <a:ext cx="694690" cy="977265"/>
          </a:xfrm>
          <a:prstGeom prst="round1Rect">
            <a:avLst>
              <a:gd name="adj" fmla="val 20161"/>
            </a:avLst>
          </a:prstGeom>
          <a:solidFill>
            <a:srgbClr val="55BD3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sp>
        <p:nvSpPr>
          <p:cNvPr id="11" name="사각형: 둥근 한쪽 모서리 10">
            <a:extLst>
              <a:ext uri="{FF2B5EF4-FFF2-40B4-BE49-F238E27FC236}">
                <a16:creationId xmlns:a16="http://schemas.microsoft.com/office/drawing/2014/main" id="{91AB07F6-45AA-B6DD-50D9-7D9B06F02CA8}"/>
              </a:ext>
            </a:extLst>
          </p:cNvPr>
          <p:cNvSpPr/>
          <p:nvPr/>
        </p:nvSpPr>
        <p:spPr>
          <a:xfrm rot="16200000">
            <a:off x="464551" y="1375145"/>
            <a:ext cx="1051988" cy="998322"/>
          </a:xfrm>
          <a:prstGeom prst="round1Rect">
            <a:avLst>
              <a:gd name="adj" fmla="val 12084"/>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graphicFrame>
        <p:nvGraphicFramePr>
          <p:cNvPr id="12" name="표 11">
            <a:extLst>
              <a:ext uri="{FF2B5EF4-FFF2-40B4-BE49-F238E27FC236}">
                <a16:creationId xmlns:a16="http://schemas.microsoft.com/office/drawing/2014/main" id="{9AA36B4E-FCC4-A34A-EA09-D5C50CEB5D18}"/>
              </a:ext>
            </a:extLst>
          </p:cNvPr>
          <p:cNvGraphicFramePr>
            <a:graphicFrameLocks noGrp="1"/>
          </p:cNvGraphicFramePr>
          <p:nvPr>
            <p:extLst>
              <p:ext uri="{D42A27DB-BD31-4B8C-83A1-F6EECF244321}">
                <p14:modId xmlns:p14="http://schemas.microsoft.com/office/powerpoint/2010/main" val="1400160812"/>
              </p:ext>
            </p:extLst>
          </p:nvPr>
        </p:nvGraphicFramePr>
        <p:xfrm>
          <a:off x="499110" y="1347576"/>
          <a:ext cx="8153371" cy="4814270"/>
        </p:xfrm>
        <a:graphic>
          <a:graphicData uri="http://schemas.openxmlformats.org/drawingml/2006/table">
            <a:tbl>
              <a:tblPr/>
              <a:tblGrid>
                <a:gridCol w="976546">
                  <a:extLst>
                    <a:ext uri="{9D8B030D-6E8A-4147-A177-3AD203B41FA5}">
                      <a16:colId xmlns:a16="http://schemas.microsoft.com/office/drawing/2014/main" val="1192592524"/>
                    </a:ext>
                  </a:extLst>
                </a:gridCol>
                <a:gridCol w="2392275">
                  <a:extLst>
                    <a:ext uri="{9D8B030D-6E8A-4147-A177-3AD203B41FA5}">
                      <a16:colId xmlns:a16="http://schemas.microsoft.com/office/drawing/2014/main" val="2691026405"/>
                    </a:ext>
                  </a:extLst>
                </a:gridCol>
                <a:gridCol w="2392275">
                  <a:extLst>
                    <a:ext uri="{9D8B030D-6E8A-4147-A177-3AD203B41FA5}">
                      <a16:colId xmlns:a16="http://schemas.microsoft.com/office/drawing/2014/main" val="3813133584"/>
                    </a:ext>
                  </a:extLst>
                </a:gridCol>
                <a:gridCol w="2392275">
                  <a:extLst>
                    <a:ext uri="{9D8B030D-6E8A-4147-A177-3AD203B41FA5}">
                      <a16:colId xmlns:a16="http://schemas.microsoft.com/office/drawing/2014/main" val="184490151"/>
                    </a:ext>
                  </a:extLst>
                </a:gridCol>
              </a:tblGrid>
              <a:tr h="1058001">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rPr>
                        <a:t>핵심</a:t>
                      </a:r>
                      <a:endParaRPr lang="en-US" altLang="ko-KR" sz="13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endParaRPr>
                    </a:p>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rPr>
                        <a:t>아이디어</a:t>
                      </a:r>
                      <a:endParaRPr lang="en-US" altLang="ko-KR" sz="1300" kern="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gridSpan="3">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감상은 다양한 삶과 문화가 방영된 미술과의 만남으로 자신과 공동체의 문화를 이해하게 한다</a:t>
                      </a:r>
                      <a:r>
                        <a:rPr lang="en-US" altLang="ko-KR"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작품의 내용과 형식에 관한 맥락적 이해와 비평은 미적 판단 능력을 높인다</a:t>
                      </a:r>
                      <a:r>
                        <a:rPr lang="en-US" altLang="ko-KR"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감상은 서로 다른 관점을 이해하여 삶에서 미술 문화의 다원적 가치를 존중하도록 한다</a:t>
                      </a:r>
                      <a:r>
                        <a:rPr lang="en-US" altLang="ko-KR" sz="13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txBody>
                  <a:tcPr marL="108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endPar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endParaRP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98425" marR="0" indent="-98425" algn="l" defTabSz="914400" rtl="0" eaLnBrk="1" fontAlgn="base" latinLnBrk="0" hangingPunct="1">
                        <a:lnSpc>
                          <a:spcPct val="100000"/>
                        </a:lnSpc>
                        <a:spcBef>
                          <a:spcPts val="0"/>
                        </a:spcBef>
                        <a:spcAft>
                          <a:spcPts val="300"/>
                        </a:spcAft>
                        <a:buClr>
                          <a:srgbClr val="189F98"/>
                        </a:buClr>
                        <a:buFont typeface="Arial" panose="020B0604020202020204" pitchFamily="34" charset="0"/>
                        <a:buChar char="•"/>
                      </a:pPr>
                      <a:endParaRPr lang="en-US" altLang="ko-KR"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1419721784"/>
                  </a:ext>
                </a:extLst>
              </a:tr>
              <a:tr h="252660">
                <a:tc rowSpan="3">
                  <a:txBody>
                    <a:bodyPr/>
                    <a:lstStyle/>
                    <a:p>
                      <a:pPr marL="0" marR="0" indent="0" algn="ctr" defTabSz="914400" rtl="0" eaLnBrk="1" fontAlgn="base" latinLnBrk="0" hangingPunct="1">
                        <a:lnSpc>
                          <a:spcPct val="100000"/>
                        </a:lnSpc>
                        <a:spcBef>
                          <a:spcPts val="0"/>
                        </a:spcBef>
                        <a:spcAft>
                          <a:spcPts val="0"/>
                        </a:spcAft>
                      </a:pPr>
                      <a:endPar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gridSpan="3">
                  <a:txBody>
                    <a:bodyPr/>
                    <a:lstStyle/>
                    <a:p>
                      <a:pPr marL="0" marR="0" indent="0" algn="ctr" defTabSz="914400" rtl="0" eaLnBrk="1" fontAlgn="base" latinLnBrk="0" hangingPunct="1">
                        <a:lnSpc>
                          <a:spcPct val="100000"/>
                        </a:lnSpc>
                        <a:spcBef>
                          <a:spcPts val="0"/>
                        </a:spcBef>
                        <a:spcAft>
                          <a:spcPts val="0"/>
                        </a:spcAft>
                      </a:pP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내용 요소</a:t>
                      </a: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9050" cap="flat" cmpd="sng" algn="ctr">
                      <a:noFill/>
                      <a:prstDash val="solid"/>
                      <a:round/>
                      <a:headEnd type="none" w="med" len="med"/>
                      <a:tailEnd type="none" w="med" len="med"/>
                    </a:lnB>
                    <a:solidFill>
                      <a:srgbClr val="DCE8F3"/>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93987820"/>
                  </a:ext>
                </a:extLst>
              </a:tr>
              <a:tr h="252660">
                <a:tc vMerge="1">
                  <a:txBody>
                    <a:bodyPr/>
                    <a:lstStyle/>
                    <a:p>
                      <a:pPr marL="0" marR="0" indent="0" algn="ctr" fontAlgn="base" latinLnBrk="0">
                        <a:lnSpc>
                          <a:spcPct val="100000"/>
                        </a:lnSpc>
                        <a:spcBef>
                          <a:spcPts val="0"/>
                        </a:spcBef>
                        <a:spcAft>
                          <a:spcPts val="0"/>
                        </a:spcAft>
                      </a:pPr>
                      <a:endPar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gridSpan="2">
                  <a:txBody>
                    <a:bodyPr/>
                    <a:lstStyle/>
                    <a:p>
                      <a:pPr marL="0" marR="0" indent="0" algn="ctr" fontAlgn="base" latinLnBrk="0">
                        <a:lnSpc>
                          <a:spcPct val="100000"/>
                        </a:lnSpc>
                        <a:spcBef>
                          <a:spcPts val="0"/>
                        </a:spcBef>
                        <a:spcAft>
                          <a:spcPts val="0"/>
                        </a:spcAft>
                      </a:pP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rPr>
                        <a:t>초등학교</a:t>
                      </a: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indent="0" algn="ctr" fontAlgn="base" latinLnBrk="0">
                        <a:lnSpc>
                          <a:spcPct val="100000"/>
                        </a:lnSpc>
                        <a:spcBef>
                          <a:spcPts val="0"/>
                        </a:spcBef>
                        <a:spcAft>
                          <a:spcPts val="0"/>
                        </a:spcAft>
                      </a:pP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rPr>
                        <a:t>중학교</a:t>
                      </a:r>
                    </a:p>
                  </a:txBody>
                  <a:tcPr marL="72000" marR="72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57751075"/>
                  </a:ext>
                </a:extLst>
              </a:tr>
              <a:tr h="0">
                <a:tc vMerge="1">
                  <a:txBody>
                    <a:bodyPr/>
                    <a:lstStyle/>
                    <a:p>
                      <a:pPr marL="0" marR="0" indent="0" algn="ctr" defTabSz="914400" rtl="0" eaLnBrk="1" fontAlgn="base" latinLnBrk="0" hangingPunct="1">
                        <a:lnSpc>
                          <a:spcPct val="100000"/>
                        </a:lnSpc>
                        <a:spcBef>
                          <a:spcPts val="0"/>
                        </a:spcBef>
                        <a:spcAft>
                          <a:spcPts val="0"/>
                        </a:spcAft>
                      </a:pPr>
                      <a:endPar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3-4</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5-6</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1~3</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extLst>
                  <a:ext uri="{0D108BD9-81ED-4DB2-BD59-A6C34878D82A}">
                    <a16:rowId xmlns:a16="http://schemas.microsoft.com/office/drawing/2014/main" val="771836140"/>
                  </a:ext>
                </a:extLst>
              </a:tr>
              <a:tr h="1011022">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cs typeface="+mn-cs"/>
                        </a:rPr>
                        <a:t>지식</a:t>
                      </a:r>
                      <a:r>
                        <a:rPr lang="en-US" altLang="ko-KR" sz="1300" kern="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cs typeface="+mn-cs"/>
                        </a:rPr>
                        <a:t>·</a:t>
                      </a:r>
                      <a:r>
                        <a:rPr lang="ko-KR" altLang="en-US" sz="1300" kern="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cs typeface="+mn-cs"/>
                        </a:rPr>
                        <a:t>이해</a:t>
                      </a:r>
                    </a:p>
                  </a:txBody>
                  <a:tcPr marL="72000" marR="72000" marT="21600" marB="216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9F4"/>
                    </a:solid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작품과 미술가</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작품의 특징</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전시</a:t>
                      </a:r>
                    </a:p>
                  </a:txBody>
                  <a:tcPr marL="72000" marR="72000" marT="21600" marB="216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BDD4E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작품의 배경</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작품의 내용과 형식</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공동체의 미술 문화</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BDD4E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미술의 시대적</a:t>
                      </a: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지역적</a:t>
                      </a: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사회적 맥락</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용어와 지식</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감상 방법과 관점</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1296915">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cs typeface="+mn-cs"/>
                        </a:rPr>
                        <a:t>과정</a:t>
                      </a:r>
                      <a:r>
                        <a:rPr lang="en-US" altLang="ko-KR" sz="1300" kern="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cs typeface="+mn-cs"/>
                        </a:rPr>
                        <a:t>·</a:t>
                      </a:r>
                      <a:r>
                        <a:rPr lang="ko-KR" altLang="en-US" sz="1300" kern="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cs typeface="+mn-cs"/>
                        </a:rPr>
                        <a:t>기능</a:t>
                      </a:r>
                    </a:p>
                  </a:txBody>
                  <a:tcPr marL="72000" marR="72000" marT="21600" marB="216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DECE2"/>
                    </a:solid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자세히 보고 질문하기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작품에 관한 느낌과 생각을 설명하기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전시 및 행사에 참여하기</a:t>
                      </a:r>
                    </a:p>
                  </a:txBody>
                  <a:tcPr marL="72000" marR="72000" marT="21600" marB="216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작품과 배경을 연결하기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방법으로 분석하기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문화 활동을 경험하고 공유하기</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작품의 내용과 형식 분석하고 설명하기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작품을 해석하기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감상 경험을 삶과 연결하기</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683692">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300" kern="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cs typeface="+mn-cs"/>
                        </a:rPr>
                        <a:t>가치</a:t>
                      </a:r>
                      <a:r>
                        <a:rPr lang="en-US" altLang="ko-KR" sz="1300" kern="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cs typeface="+mn-cs"/>
                        </a:rPr>
                        <a:t>·</a:t>
                      </a:r>
                      <a:r>
                        <a:rPr lang="ko-KR" altLang="en-US" sz="1300" kern="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cs typeface="+mn-cs"/>
                        </a:rPr>
                        <a:t>태도</a:t>
                      </a:r>
                    </a:p>
                  </a:txBody>
                  <a:tcPr marL="72000" marR="72000" marT="21600" marB="216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자신의 감상 관점 존중</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문화에 관한 관심</a:t>
                      </a:r>
                    </a:p>
                  </a:txBody>
                  <a:tcPr marL="72000" marR="72000" marT="21600" marB="216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서로 다른 관점의 존중</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공동체 문화에 참여</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미술의 다원성 존중</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공동체 문화에 기여</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13" name="그룹 12">
            <a:extLst>
              <a:ext uri="{FF2B5EF4-FFF2-40B4-BE49-F238E27FC236}">
                <a16:creationId xmlns:a16="http://schemas.microsoft.com/office/drawing/2014/main" id="{7AE6BB2D-AA8C-759F-764D-4F6EAAEA8C03}"/>
              </a:ext>
            </a:extLst>
          </p:cNvPr>
          <p:cNvGrpSpPr/>
          <p:nvPr/>
        </p:nvGrpSpPr>
        <p:grpSpPr>
          <a:xfrm>
            <a:off x="569656" y="2452358"/>
            <a:ext cx="840081" cy="669461"/>
            <a:chOff x="569656" y="2640535"/>
            <a:chExt cx="840081" cy="714979"/>
          </a:xfrm>
        </p:grpSpPr>
        <p:grpSp>
          <p:nvGrpSpPr>
            <p:cNvPr id="14" name="그룹 13">
              <a:extLst>
                <a:ext uri="{FF2B5EF4-FFF2-40B4-BE49-F238E27FC236}">
                  <a16:creationId xmlns:a16="http://schemas.microsoft.com/office/drawing/2014/main" id="{24ADCB92-3080-E739-600F-41B91A1198D8}"/>
                </a:ext>
              </a:extLst>
            </p:cNvPr>
            <p:cNvGrpSpPr/>
            <p:nvPr/>
          </p:nvGrpSpPr>
          <p:grpSpPr>
            <a:xfrm>
              <a:off x="596738" y="2640535"/>
              <a:ext cx="812999" cy="714979"/>
              <a:chOff x="630953" y="3272039"/>
              <a:chExt cx="812416" cy="593617"/>
            </a:xfrm>
          </p:grpSpPr>
          <p:sp>
            <p:nvSpPr>
              <p:cNvPr id="16" name="TextBox 15">
                <a:extLst>
                  <a:ext uri="{FF2B5EF4-FFF2-40B4-BE49-F238E27FC236}">
                    <a16:creationId xmlns:a16="http://schemas.microsoft.com/office/drawing/2014/main" id="{9904FB97-8CA9-446F-6024-C946524EA97F}"/>
                  </a:ext>
                </a:extLst>
              </p:cNvPr>
              <p:cNvSpPr txBox="1"/>
              <p:nvPr/>
            </p:nvSpPr>
            <p:spPr>
              <a:xfrm>
                <a:off x="630953" y="3699925"/>
                <a:ext cx="301149" cy="165731"/>
              </a:xfrm>
              <a:prstGeom prst="rect">
                <a:avLst/>
              </a:prstGeom>
              <a:noFill/>
            </p:spPr>
            <p:txBody>
              <a:bodyPr wrap="none" lIns="0" tIns="0" rIns="0" bIns="0" rtlCol="0" anchor="ctr">
                <a:spAutoFit/>
              </a:bodyPr>
              <a:lstStyle/>
              <a:p>
                <a:r>
                  <a:rPr lang="ko-KR" altLang="en-US" sz="13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범주</a:t>
                </a:r>
              </a:p>
            </p:txBody>
          </p:sp>
          <p:sp>
            <p:nvSpPr>
              <p:cNvPr id="17" name="TextBox 16">
                <a:extLst>
                  <a:ext uri="{FF2B5EF4-FFF2-40B4-BE49-F238E27FC236}">
                    <a16:creationId xmlns:a16="http://schemas.microsoft.com/office/drawing/2014/main" id="{EBBFD2C2-71DA-79FA-829D-8EEDE5994F73}"/>
                  </a:ext>
                </a:extLst>
              </p:cNvPr>
              <p:cNvSpPr txBox="1"/>
              <p:nvPr/>
            </p:nvSpPr>
            <p:spPr>
              <a:xfrm>
                <a:off x="1142220" y="3272039"/>
                <a:ext cx="301149" cy="165731"/>
              </a:xfrm>
              <a:prstGeom prst="rect">
                <a:avLst/>
              </a:prstGeom>
              <a:noFill/>
            </p:spPr>
            <p:txBody>
              <a:bodyPr wrap="none" lIns="0" tIns="0" rIns="0" bIns="0" rtlCol="0" anchor="ctr">
                <a:spAutoFit/>
              </a:bodyPr>
              <a:lstStyle/>
              <a:p>
                <a:pPr algn="r"/>
                <a:r>
                  <a:rPr lang="ko-KR" altLang="en-US" sz="13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구분</a:t>
                </a:r>
              </a:p>
            </p:txBody>
          </p:sp>
        </p:grpSp>
        <p:cxnSp>
          <p:nvCxnSpPr>
            <p:cNvPr id="15" name="직선 연결선 14">
              <a:extLst>
                <a:ext uri="{FF2B5EF4-FFF2-40B4-BE49-F238E27FC236}">
                  <a16:creationId xmlns:a16="http://schemas.microsoft.com/office/drawing/2014/main" id="{15C2B315-C1FB-39C0-B781-3D468E66D15E}"/>
                </a:ext>
              </a:extLst>
            </p:cNvPr>
            <p:cNvCxnSpPr>
              <a:cxnSpLocks/>
            </p:cNvCxnSpPr>
            <p:nvPr/>
          </p:nvCxnSpPr>
          <p:spPr>
            <a:xfrm flipH="1" flipV="1">
              <a:off x="569656" y="2651319"/>
              <a:ext cx="834983" cy="693413"/>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grpSp>
      <p:grpSp>
        <p:nvGrpSpPr>
          <p:cNvPr id="18" name="그룹 17">
            <a:extLst>
              <a:ext uri="{FF2B5EF4-FFF2-40B4-BE49-F238E27FC236}">
                <a16:creationId xmlns:a16="http://schemas.microsoft.com/office/drawing/2014/main" id="{02032D31-B76B-A022-6A06-AC35CAAA82FB}"/>
              </a:ext>
            </a:extLst>
          </p:cNvPr>
          <p:cNvGrpSpPr/>
          <p:nvPr/>
        </p:nvGrpSpPr>
        <p:grpSpPr>
          <a:xfrm>
            <a:off x="472386" y="1348313"/>
            <a:ext cx="8199228" cy="1051988"/>
            <a:chOff x="2609423" y="1967631"/>
            <a:chExt cx="6334985" cy="284317"/>
          </a:xfrm>
        </p:grpSpPr>
        <p:sp>
          <p:nvSpPr>
            <p:cNvPr id="19" name="사각형: 둥근 모서리 18">
              <a:extLst>
                <a:ext uri="{FF2B5EF4-FFF2-40B4-BE49-F238E27FC236}">
                  <a16:creationId xmlns:a16="http://schemas.microsoft.com/office/drawing/2014/main" id="{B199A2BD-C74C-9B60-199B-9DFE8E64F1CF}"/>
                </a:ext>
              </a:extLst>
            </p:cNvPr>
            <p:cNvSpPr/>
            <p:nvPr/>
          </p:nvSpPr>
          <p:spPr>
            <a:xfrm>
              <a:off x="2609423" y="1967631"/>
              <a:ext cx="6334985" cy="284317"/>
            </a:xfrm>
            <a:prstGeom prst="roundRect">
              <a:avLst>
                <a:gd name="adj" fmla="val 8380"/>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dirty="0"/>
            </a:p>
          </p:txBody>
        </p:sp>
        <p:sp>
          <p:nvSpPr>
            <p:cNvPr id="20" name="사각형: 둥근 모서리 19">
              <a:extLst>
                <a:ext uri="{FF2B5EF4-FFF2-40B4-BE49-F238E27FC236}">
                  <a16:creationId xmlns:a16="http://schemas.microsoft.com/office/drawing/2014/main" id="{B9D0AAF1-B7BB-4F9A-A4E7-936A477648DB}"/>
                </a:ext>
              </a:extLst>
            </p:cNvPr>
            <p:cNvSpPr/>
            <p:nvPr/>
          </p:nvSpPr>
          <p:spPr>
            <a:xfrm>
              <a:off x="2609423" y="1967631"/>
              <a:ext cx="6334985" cy="284317"/>
            </a:xfrm>
            <a:prstGeom prst="roundRect">
              <a:avLst>
                <a:gd name="adj" fmla="val 8380"/>
              </a:avLst>
            </a:prstGeom>
            <a:noFill/>
            <a:ln w="25400" cap="rnd">
              <a:solidFill>
                <a:srgbClr val="3275B9"/>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grpSp>
        <p:nvGrpSpPr>
          <p:cNvPr id="21" name="그룹 20">
            <a:extLst>
              <a:ext uri="{FF2B5EF4-FFF2-40B4-BE49-F238E27FC236}">
                <a16:creationId xmlns:a16="http://schemas.microsoft.com/office/drawing/2014/main" id="{3E24D114-E40D-829A-C9E5-A9D172A0A6C0}"/>
              </a:ext>
            </a:extLst>
          </p:cNvPr>
          <p:cNvGrpSpPr/>
          <p:nvPr/>
        </p:nvGrpSpPr>
        <p:grpSpPr>
          <a:xfrm>
            <a:off x="6264166" y="2638425"/>
            <a:ext cx="2411521" cy="3524251"/>
            <a:chOff x="2609423" y="1967631"/>
            <a:chExt cx="6334985" cy="284317"/>
          </a:xfrm>
        </p:grpSpPr>
        <p:sp>
          <p:nvSpPr>
            <p:cNvPr id="22" name="사각형: 둥근 모서리 21">
              <a:extLst>
                <a:ext uri="{FF2B5EF4-FFF2-40B4-BE49-F238E27FC236}">
                  <a16:creationId xmlns:a16="http://schemas.microsoft.com/office/drawing/2014/main" id="{F46583E5-FD61-C4B9-AD6C-F72A79549713}"/>
                </a:ext>
              </a:extLst>
            </p:cNvPr>
            <p:cNvSpPr/>
            <p:nvPr/>
          </p:nvSpPr>
          <p:spPr>
            <a:xfrm>
              <a:off x="2609423" y="1967631"/>
              <a:ext cx="6334985" cy="284317"/>
            </a:xfrm>
            <a:prstGeom prst="roundRect">
              <a:avLst>
                <a:gd name="adj" fmla="val 4029"/>
              </a:avLst>
            </a:prstGeom>
            <a:noFill/>
            <a:ln w="38100" cap="rnd">
              <a:solidFill>
                <a:schemeClr val="bg1"/>
              </a:solid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23" name="사각형: 둥근 모서리 22">
              <a:extLst>
                <a:ext uri="{FF2B5EF4-FFF2-40B4-BE49-F238E27FC236}">
                  <a16:creationId xmlns:a16="http://schemas.microsoft.com/office/drawing/2014/main" id="{10C31E65-73C9-249D-3DF2-FD423EB2E259}"/>
                </a:ext>
              </a:extLst>
            </p:cNvPr>
            <p:cNvSpPr/>
            <p:nvPr/>
          </p:nvSpPr>
          <p:spPr>
            <a:xfrm>
              <a:off x="2609423" y="1967631"/>
              <a:ext cx="6334985" cy="284317"/>
            </a:xfrm>
            <a:prstGeom prst="roundRect">
              <a:avLst>
                <a:gd name="adj" fmla="val 3238"/>
              </a:avLst>
            </a:prstGeom>
            <a:noFill/>
            <a:ln w="25400" cap="rnd">
              <a:solidFill>
                <a:srgbClr val="3275B9"/>
              </a:solidFill>
              <a:prstDash val="sysDash"/>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grpSp>
        <p:nvGrpSpPr>
          <p:cNvPr id="24" name="그룹 23">
            <a:extLst>
              <a:ext uri="{FF2B5EF4-FFF2-40B4-BE49-F238E27FC236}">
                <a16:creationId xmlns:a16="http://schemas.microsoft.com/office/drawing/2014/main" id="{FE708F87-5DEF-1DBC-6704-597CEB18A325}"/>
              </a:ext>
            </a:extLst>
          </p:cNvPr>
          <p:cNvGrpSpPr/>
          <p:nvPr/>
        </p:nvGrpSpPr>
        <p:grpSpPr>
          <a:xfrm>
            <a:off x="1301610" y="325438"/>
            <a:ext cx="2479846" cy="630793"/>
            <a:chOff x="1301610" y="279718"/>
            <a:chExt cx="2479846" cy="630793"/>
          </a:xfrm>
        </p:grpSpPr>
        <p:grpSp>
          <p:nvGrpSpPr>
            <p:cNvPr id="25" name="그룹 24">
              <a:extLst>
                <a:ext uri="{FF2B5EF4-FFF2-40B4-BE49-F238E27FC236}">
                  <a16:creationId xmlns:a16="http://schemas.microsoft.com/office/drawing/2014/main" id="{5C60B095-2F9C-EC63-6CE3-2B9F2CA2C17B}"/>
                </a:ext>
              </a:extLst>
            </p:cNvPr>
            <p:cNvGrpSpPr/>
            <p:nvPr/>
          </p:nvGrpSpPr>
          <p:grpSpPr>
            <a:xfrm>
              <a:off x="1311617" y="279718"/>
              <a:ext cx="1777841" cy="200151"/>
              <a:chOff x="1136519" y="175286"/>
              <a:chExt cx="1777841" cy="200151"/>
            </a:xfrm>
          </p:grpSpPr>
          <p:grpSp>
            <p:nvGrpSpPr>
              <p:cNvPr id="29" name="그룹 28">
                <a:extLst>
                  <a:ext uri="{FF2B5EF4-FFF2-40B4-BE49-F238E27FC236}">
                    <a16:creationId xmlns:a16="http://schemas.microsoft.com/office/drawing/2014/main" id="{8D2ADC6F-EA38-66F3-57E1-31B85B43A561}"/>
                  </a:ext>
                </a:extLst>
              </p:cNvPr>
              <p:cNvGrpSpPr/>
              <p:nvPr/>
            </p:nvGrpSpPr>
            <p:grpSpPr>
              <a:xfrm>
                <a:off x="1136519" y="175286"/>
                <a:ext cx="200152" cy="200151"/>
                <a:chOff x="1136519" y="175286"/>
                <a:chExt cx="200152" cy="200151"/>
              </a:xfrm>
            </p:grpSpPr>
            <p:sp>
              <p:nvSpPr>
                <p:cNvPr id="32" name="사각형: 둥근 모서리 31">
                  <a:extLst>
                    <a:ext uri="{FF2B5EF4-FFF2-40B4-BE49-F238E27FC236}">
                      <a16:creationId xmlns:a16="http://schemas.microsoft.com/office/drawing/2014/main" id="{F96837BA-FB79-D98B-48DA-51484FB5634A}"/>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3" name="TextBox 32">
                  <a:extLst>
                    <a:ext uri="{FF2B5EF4-FFF2-40B4-BE49-F238E27FC236}">
                      <a16:creationId xmlns:a16="http://schemas.microsoft.com/office/drawing/2014/main" id="{8F27647D-F469-F606-F405-3A4181398F78}"/>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31" name="TextBox 30">
                <a:extLst>
                  <a:ext uri="{FF2B5EF4-FFF2-40B4-BE49-F238E27FC236}">
                    <a16:creationId xmlns:a16="http://schemas.microsoft.com/office/drawing/2014/main" id="{9BF19090-D218-53EE-5555-9809DFCCDF4A}"/>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26" name="TextBox 25">
              <a:extLst>
                <a:ext uri="{FF2B5EF4-FFF2-40B4-BE49-F238E27FC236}">
                  <a16:creationId xmlns:a16="http://schemas.microsoft.com/office/drawing/2014/main" id="{AD300E83-9C4E-18FF-77D2-6CB19279BD3C}"/>
                </a:ext>
              </a:extLst>
            </p:cNvPr>
            <p:cNvSpPr txBox="1"/>
            <p:nvPr/>
          </p:nvSpPr>
          <p:spPr>
            <a:xfrm>
              <a:off x="1301610" y="510401"/>
              <a:ext cx="247984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감상 영역</a:t>
              </a:r>
            </a:p>
          </p:txBody>
        </p:sp>
      </p:grpSp>
      <p:sp>
        <p:nvSpPr>
          <p:cNvPr id="36" name="TextBox 35">
            <a:extLst>
              <a:ext uri="{FF2B5EF4-FFF2-40B4-BE49-F238E27FC236}">
                <a16:creationId xmlns:a16="http://schemas.microsoft.com/office/drawing/2014/main" id="{50C94B92-A827-93D3-9722-88A6FB86FC82}"/>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7" name="TextBox 36">
            <a:extLst>
              <a:ext uri="{FF2B5EF4-FFF2-40B4-BE49-F238E27FC236}">
                <a16:creationId xmlns:a16="http://schemas.microsoft.com/office/drawing/2014/main" id="{BB88AB56-ECD2-B168-069B-612BA5CBBD54}"/>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Tree>
    <p:extLst>
      <p:ext uri="{BB962C8B-B14F-4D97-AF65-F5344CB8AC3E}">
        <p14:creationId xmlns:p14="http://schemas.microsoft.com/office/powerpoint/2010/main" val="2941632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그룹 9">
            <a:extLst>
              <a:ext uri="{FF2B5EF4-FFF2-40B4-BE49-F238E27FC236}">
                <a16:creationId xmlns:a16="http://schemas.microsoft.com/office/drawing/2014/main" id="{D41482A5-5EE6-4671-CC72-6CF9CF9F6BF4}"/>
              </a:ext>
            </a:extLst>
          </p:cNvPr>
          <p:cNvGrpSpPr/>
          <p:nvPr/>
        </p:nvGrpSpPr>
        <p:grpSpPr>
          <a:xfrm>
            <a:off x="1301610" y="325438"/>
            <a:ext cx="2479846" cy="630793"/>
            <a:chOff x="1301610" y="279718"/>
            <a:chExt cx="2479846" cy="630793"/>
          </a:xfrm>
        </p:grpSpPr>
        <p:grpSp>
          <p:nvGrpSpPr>
            <p:cNvPr id="11" name="그룹 10">
              <a:extLst>
                <a:ext uri="{FF2B5EF4-FFF2-40B4-BE49-F238E27FC236}">
                  <a16:creationId xmlns:a16="http://schemas.microsoft.com/office/drawing/2014/main" id="{5BF73084-B263-49C8-EC06-1D43D53FAF13}"/>
                </a:ext>
              </a:extLst>
            </p:cNvPr>
            <p:cNvGrpSpPr/>
            <p:nvPr/>
          </p:nvGrpSpPr>
          <p:grpSpPr>
            <a:xfrm>
              <a:off x="1311617" y="279718"/>
              <a:ext cx="1777841" cy="200151"/>
              <a:chOff x="1136519" y="175286"/>
              <a:chExt cx="1777841" cy="200151"/>
            </a:xfrm>
          </p:grpSpPr>
          <p:grpSp>
            <p:nvGrpSpPr>
              <p:cNvPr id="13" name="그룹 12">
                <a:extLst>
                  <a:ext uri="{FF2B5EF4-FFF2-40B4-BE49-F238E27FC236}">
                    <a16:creationId xmlns:a16="http://schemas.microsoft.com/office/drawing/2014/main" id="{BF2B4A20-2802-C8DE-4860-833BC2BCAEFF}"/>
                  </a:ext>
                </a:extLst>
              </p:cNvPr>
              <p:cNvGrpSpPr/>
              <p:nvPr/>
            </p:nvGrpSpPr>
            <p:grpSpPr>
              <a:xfrm>
                <a:off x="1136519" y="175286"/>
                <a:ext cx="200152" cy="200151"/>
                <a:chOff x="1136519" y="175286"/>
                <a:chExt cx="200152" cy="200151"/>
              </a:xfrm>
            </p:grpSpPr>
            <p:sp>
              <p:nvSpPr>
                <p:cNvPr id="15" name="사각형: 둥근 모서리 14">
                  <a:extLst>
                    <a:ext uri="{FF2B5EF4-FFF2-40B4-BE49-F238E27FC236}">
                      <a16:creationId xmlns:a16="http://schemas.microsoft.com/office/drawing/2014/main" id="{D8B1FB84-6702-7424-D97E-E891551DFADD}"/>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5" name="TextBox 34">
                  <a:extLst>
                    <a:ext uri="{FF2B5EF4-FFF2-40B4-BE49-F238E27FC236}">
                      <a16:creationId xmlns:a16="http://schemas.microsoft.com/office/drawing/2014/main" id="{86C84927-19B5-20E5-E087-6DE49CFC7EC7}"/>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4" name="TextBox 13">
                <a:extLst>
                  <a:ext uri="{FF2B5EF4-FFF2-40B4-BE49-F238E27FC236}">
                    <a16:creationId xmlns:a16="http://schemas.microsoft.com/office/drawing/2014/main" id="{BA6BFD51-8B6E-18AE-ABE6-89C1FF3E1081}"/>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12" name="TextBox 11">
              <a:extLst>
                <a:ext uri="{FF2B5EF4-FFF2-40B4-BE49-F238E27FC236}">
                  <a16:creationId xmlns:a16="http://schemas.microsoft.com/office/drawing/2014/main" id="{CC72B767-C171-240A-D6ED-F9EC10F28572}"/>
                </a:ext>
              </a:extLst>
            </p:cNvPr>
            <p:cNvSpPr txBox="1"/>
            <p:nvPr/>
          </p:nvSpPr>
          <p:spPr>
            <a:xfrm>
              <a:off x="1301610" y="510401"/>
              <a:ext cx="247984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감상 영역</a:t>
              </a:r>
            </a:p>
          </p:txBody>
        </p:sp>
      </p:grpSp>
      <p:sp>
        <p:nvSpPr>
          <p:cNvPr id="38" name="TextBox 37">
            <a:extLst>
              <a:ext uri="{FF2B5EF4-FFF2-40B4-BE49-F238E27FC236}">
                <a16:creationId xmlns:a16="http://schemas.microsoft.com/office/drawing/2014/main" id="{0E20EAAC-69AB-000F-911E-9D48EE3E16EA}"/>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9" name="TextBox 38">
            <a:extLst>
              <a:ext uri="{FF2B5EF4-FFF2-40B4-BE49-F238E27FC236}">
                <a16:creationId xmlns:a16="http://schemas.microsoft.com/office/drawing/2014/main" id="{18A8D679-E9AB-F572-EEAE-157CE039E455}"/>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40" name="그룹 39">
            <a:extLst>
              <a:ext uri="{FF2B5EF4-FFF2-40B4-BE49-F238E27FC236}">
                <a16:creationId xmlns:a16="http://schemas.microsoft.com/office/drawing/2014/main" id="{1652B74F-164E-A4B4-D6FB-42C1F734D695}"/>
              </a:ext>
            </a:extLst>
          </p:cNvPr>
          <p:cNvGrpSpPr/>
          <p:nvPr/>
        </p:nvGrpSpPr>
        <p:grpSpPr>
          <a:xfrm>
            <a:off x="479428" y="1352584"/>
            <a:ext cx="8196262" cy="1489462"/>
            <a:chOff x="554580" y="1625015"/>
            <a:chExt cx="8045957" cy="1462147"/>
          </a:xfrm>
        </p:grpSpPr>
        <p:sp>
          <p:nvSpPr>
            <p:cNvPr id="41" name="사각형: 둥근 모서리 40">
              <a:extLst>
                <a:ext uri="{FF2B5EF4-FFF2-40B4-BE49-F238E27FC236}">
                  <a16:creationId xmlns:a16="http://schemas.microsoft.com/office/drawing/2014/main" id="{9F69EAA7-52B2-9E78-47FC-8573151E2112}"/>
                </a:ext>
              </a:extLst>
            </p:cNvPr>
            <p:cNvSpPr/>
            <p:nvPr/>
          </p:nvSpPr>
          <p:spPr>
            <a:xfrm>
              <a:off x="1543051" y="1625015"/>
              <a:ext cx="7057486" cy="1462147"/>
            </a:xfrm>
            <a:prstGeom prst="roundRect">
              <a:avLst>
                <a:gd name="adj" fmla="val 7698"/>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000" dirty="0">
                <a:ln>
                  <a:solidFill>
                    <a:schemeClr val="accent1">
                      <a:shade val="50000"/>
                      <a:alpha val="0"/>
                    </a:schemeClr>
                  </a:solidFill>
                </a:ln>
              </a:endParaRPr>
            </a:p>
          </p:txBody>
        </p:sp>
        <p:sp>
          <p:nvSpPr>
            <p:cNvPr id="42" name="자유형: 도형 41">
              <a:extLst>
                <a:ext uri="{FF2B5EF4-FFF2-40B4-BE49-F238E27FC236}">
                  <a16:creationId xmlns:a16="http://schemas.microsoft.com/office/drawing/2014/main" id="{826800E7-DA0B-500B-8C78-1CEAC501C422}"/>
                </a:ext>
              </a:extLst>
            </p:cNvPr>
            <p:cNvSpPr/>
            <p:nvPr/>
          </p:nvSpPr>
          <p:spPr>
            <a:xfrm rot="16200000">
              <a:off x="428293" y="1753343"/>
              <a:ext cx="1458066" cy="1205492"/>
            </a:xfrm>
            <a:custGeom>
              <a:avLst/>
              <a:gdLst>
                <a:gd name="connsiteX0" fmla="*/ 1458066 w 1458066"/>
                <a:gd name="connsiteY0" fmla="*/ 141208 h 1205492"/>
                <a:gd name="connsiteX1" fmla="*/ 1458066 w 1458066"/>
                <a:gd name="connsiteY1" fmla="*/ 1205492 h 1205492"/>
                <a:gd name="connsiteX2" fmla="*/ 1447891 w 1458066"/>
                <a:gd name="connsiteY2" fmla="*/ 1155093 h 1205492"/>
                <a:gd name="connsiteX3" fmla="*/ 1328283 w 1458066"/>
                <a:gd name="connsiteY3" fmla="*/ 1075812 h 1205492"/>
                <a:gd name="connsiteX4" fmla="*/ 125754 w 1458066"/>
                <a:gd name="connsiteY4" fmla="*/ 1075812 h 1205492"/>
                <a:gd name="connsiteX5" fmla="*/ 6146 w 1458066"/>
                <a:gd name="connsiteY5" fmla="*/ 1155093 h 1205492"/>
                <a:gd name="connsiteX6" fmla="*/ 0 w 1458066"/>
                <a:gd name="connsiteY6" fmla="*/ 1185536 h 1205492"/>
                <a:gd name="connsiteX7" fmla="*/ 0 w 1458066"/>
                <a:gd name="connsiteY7" fmla="*/ 141208 h 1205492"/>
                <a:gd name="connsiteX8" fmla="*/ 141208 w 1458066"/>
                <a:gd name="connsiteY8" fmla="*/ 0 h 1205492"/>
                <a:gd name="connsiteX9" fmla="*/ 1316858 w 1458066"/>
                <a:gd name="connsiteY9" fmla="*/ 0 h 1205492"/>
                <a:gd name="connsiteX10" fmla="*/ 1458066 w 1458066"/>
                <a:gd name="connsiteY10" fmla="*/ 141208 h 120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8066" h="1205492">
                  <a:moveTo>
                    <a:pt x="1458066" y="141208"/>
                  </a:moveTo>
                  <a:lnTo>
                    <a:pt x="1458066" y="1205492"/>
                  </a:lnTo>
                  <a:lnTo>
                    <a:pt x="1447891" y="1155093"/>
                  </a:lnTo>
                  <a:cubicBezTo>
                    <a:pt x="1428185" y="1108503"/>
                    <a:pt x="1382052" y="1075812"/>
                    <a:pt x="1328283" y="1075812"/>
                  </a:cubicBezTo>
                  <a:lnTo>
                    <a:pt x="125754" y="1075812"/>
                  </a:lnTo>
                  <a:cubicBezTo>
                    <a:pt x="71985" y="1075812"/>
                    <a:pt x="25852" y="1108503"/>
                    <a:pt x="6146" y="1155093"/>
                  </a:cubicBezTo>
                  <a:lnTo>
                    <a:pt x="0" y="1185536"/>
                  </a:lnTo>
                  <a:lnTo>
                    <a:pt x="0" y="141208"/>
                  </a:lnTo>
                  <a:cubicBezTo>
                    <a:pt x="0" y="63221"/>
                    <a:pt x="63221" y="0"/>
                    <a:pt x="141208" y="0"/>
                  </a:cubicBezTo>
                  <a:lnTo>
                    <a:pt x="1316858" y="0"/>
                  </a:lnTo>
                  <a:cubicBezTo>
                    <a:pt x="1394845" y="0"/>
                    <a:pt x="1458066" y="63221"/>
                    <a:pt x="1458066" y="141208"/>
                  </a:cubicBezTo>
                  <a:close/>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grpSp>
          <p:nvGrpSpPr>
            <p:cNvPr id="43" name="그룹 42">
              <a:extLst>
                <a:ext uri="{FF2B5EF4-FFF2-40B4-BE49-F238E27FC236}">
                  <a16:creationId xmlns:a16="http://schemas.microsoft.com/office/drawing/2014/main" id="{86C8C67C-45F4-572A-9BFC-DBAF71BF194C}"/>
                </a:ext>
              </a:extLst>
            </p:cNvPr>
            <p:cNvGrpSpPr/>
            <p:nvPr/>
          </p:nvGrpSpPr>
          <p:grpSpPr>
            <a:xfrm>
              <a:off x="1803221" y="1920563"/>
              <a:ext cx="6288420" cy="871051"/>
              <a:chOff x="1803221" y="1935978"/>
              <a:chExt cx="6288420" cy="871051"/>
            </a:xfrm>
          </p:grpSpPr>
          <p:grpSp>
            <p:nvGrpSpPr>
              <p:cNvPr id="68" name="그룹 67">
                <a:extLst>
                  <a:ext uri="{FF2B5EF4-FFF2-40B4-BE49-F238E27FC236}">
                    <a16:creationId xmlns:a16="http://schemas.microsoft.com/office/drawing/2014/main" id="{AB5A5602-CD43-B768-08A7-1328F3894DE5}"/>
                  </a:ext>
                </a:extLst>
              </p:cNvPr>
              <p:cNvGrpSpPr/>
              <p:nvPr/>
            </p:nvGrpSpPr>
            <p:grpSpPr>
              <a:xfrm>
                <a:off x="1803221" y="1935978"/>
                <a:ext cx="6288420" cy="215444"/>
                <a:chOff x="1803221" y="1935978"/>
                <a:chExt cx="6288420" cy="215444"/>
              </a:xfrm>
            </p:grpSpPr>
            <p:sp>
              <p:nvSpPr>
                <p:cNvPr id="75" name="Freeform 5">
                  <a:extLst>
                    <a:ext uri="{FF2B5EF4-FFF2-40B4-BE49-F238E27FC236}">
                      <a16:creationId xmlns:a16="http://schemas.microsoft.com/office/drawing/2014/main" id="{0F2155E1-F806-DB0E-DA59-68279BDBC577}"/>
                    </a:ext>
                  </a:extLst>
                </p:cNvPr>
                <p:cNvSpPr>
                  <a:spLocks noChangeAspect="1" noEditPoints="1"/>
                </p:cNvSpPr>
                <p:nvPr/>
              </p:nvSpPr>
              <p:spPr bwMode="auto">
                <a:xfrm>
                  <a:off x="1803221" y="1960663"/>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sp>
              <p:nvSpPr>
                <p:cNvPr id="76" name="TextBox 75">
                  <a:extLst>
                    <a:ext uri="{FF2B5EF4-FFF2-40B4-BE49-F238E27FC236}">
                      <a16:creationId xmlns:a16="http://schemas.microsoft.com/office/drawing/2014/main" id="{611D51CB-7E09-856C-1290-D44695DD6F49}"/>
                    </a:ext>
                  </a:extLst>
                </p:cNvPr>
                <p:cNvSpPr txBox="1"/>
                <p:nvPr/>
              </p:nvSpPr>
              <p:spPr>
                <a:xfrm>
                  <a:off x="2022672" y="1935978"/>
                  <a:ext cx="6068969" cy="215444"/>
                </a:xfrm>
                <a:prstGeom prst="rect">
                  <a:avLst/>
                </a:prstGeom>
                <a:noFill/>
              </p:spPr>
              <p:txBody>
                <a:bodyPr wrap="none" lIns="0" tIns="0" rIns="0" bIns="0" rtlCol="0" anchor="t">
                  <a:spAutoFit/>
                </a:bodyPr>
                <a:lstStyle/>
                <a:p>
                  <a:pP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영역을 아우르며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해당 영역의 학습을 통해 일반화할 수 있는 내용을 핵심적으로 진술</a:t>
                  </a:r>
                </a:p>
              </p:txBody>
            </p:sp>
          </p:grpSp>
          <p:grpSp>
            <p:nvGrpSpPr>
              <p:cNvPr id="69" name="그룹 68">
                <a:extLst>
                  <a:ext uri="{FF2B5EF4-FFF2-40B4-BE49-F238E27FC236}">
                    <a16:creationId xmlns:a16="http://schemas.microsoft.com/office/drawing/2014/main" id="{0AC8DBF6-F92D-8DAD-05BE-FB68DF517850}"/>
                  </a:ext>
                </a:extLst>
              </p:cNvPr>
              <p:cNvGrpSpPr/>
              <p:nvPr/>
            </p:nvGrpSpPr>
            <p:grpSpPr>
              <a:xfrm>
                <a:off x="1803221" y="2263782"/>
                <a:ext cx="3539271" cy="215444"/>
                <a:chOff x="1803221" y="2263781"/>
                <a:chExt cx="3539271" cy="215444"/>
              </a:xfrm>
            </p:grpSpPr>
            <p:sp>
              <p:nvSpPr>
                <p:cNvPr id="73" name="Freeform 5">
                  <a:extLst>
                    <a:ext uri="{FF2B5EF4-FFF2-40B4-BE49-F238E27FC236}">
                      <a16:creationId xmlns:a16="http://schemas.microsoft.com/office/drawing/2014/main" id="{1739B48B-18F2-86A3-9C08-C9DBC2C3E4B5}"/>
                    </a:ext>
                  </a:extLst>
                </p:cNvPr>
                <p:cNvSpPr>
                  <a:spLocks noChangeAspect="1" noEditPoints="1"/>
                </p:cNvSpPr>
                <p:nvPr/>
              </p:nvSpPr>
              <p:spPr bwMode="auto">
                <a:xfrm>
                  <a:off x="1803221" y="2288466"/>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sp>
              <p:nvSpPr>
                <p:cNvPr id="74" name="TextBox 73">
                  <a:extLst>
                    <a:ext uri="{FF2B5EF4-FFF2-40B4-BE49-F238E27FC236}">
                      <a16:creationId xmlns:a16="http://schemas.microsoft.com/office/drawing/2014/main" id="{1C16BF59-8FA3-4A72-5374-E8A6CF7B3B88}"/>
                    </a:ext>
                  </a:extLst>
                </p:cNvPr>
                <p:cNvSpPr txBox="1"/>
                <p:nvPr/>
              </p:nvSpPr>
              <p:spPr>
                <a:xfrm>
                  <a:off x="2022672" y="2263781"/>
                  <a:ext cx="3319820" cy="215444"/>
                </a:xfrm>
                <a:prstGeom prst="rect">
                  <a:avLst/>
                </a:prstGeom>
                <a:noFill/>
              </p:spPr>
              <p:txBody>
                <a:bodyPr wrap="none" lIns="0" tIns="0" rIns="0" bIns="0" rtlCol="0" anchor="t">
                  <a:spAutoFit/>
                </a:bodyPr>
                <a:lstStyle/>
                <a:p>
                  <a:pP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해당 영역 학습의 초점</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깊이 있는 학습의 토대</a:t>
                  </a:r>
                </a:p>
              </p:txBody>
            </p:sp>
          </p:grpSp>
          <p:grpSp>
            <p:nvGrpSpPr>
              <p:cNvPr id="70" name="그룹 69">
                <a:extLst>
                  <a:ext uri="{FF2B5EF4-FFF2-40B4-BE49-F238E27FC236}">
                    <a16:creationId xmlns:a16="http://schemas.microsoft.com/office/drawing/2014/main" id="{383DC504-C7FA-0CA5-2596-1C27428FD41D}"/>
                  </a:ext>
                </a:extLst>
              </p:cNvPr>
              <p:cNvGrpSpPr/>
              <p:nvPr/>
            </p:nvGrpSpPr>
            <p:grpSpPr>
              <a:xfrm>
                <a:off x="1803221" y="2591585"/>
                <a:ext cx="4451379" cy="215444"/>
                <a:chOff x="1803221" y="2591585"/>
                <a:chExt cx="4451379" cy="215444"/>
              </a:xfrm>
            </p:grpSpPr>
            <p:sp>
              <p:nvSpPr>
                <p:cNvPr id="71" name="Freeform 5">
                  <a:extLst>
                    <a:ext uri="{FF2B5EF4-FFF2-40B4-BE49-F238E27FC236}">
                      <a16:creationId xmlns:a16="http://schemas.microsoft.com/office/drawing/2014/main" id="{1E224CF0-37CE-C8E5-B803-58ADFF39A0CC}"/>
                    </a:ext>
                  </a:extLst>
                </p:cNvPr>
                <p:cNvSpPr>
                  <a:spLocks noChangeAspect="1" noEditPoints="1"/>
                </p:cNvSpPr>
                <p:nvPr/>
              </p:nvSpPr>
              <p:spPr bwMode="auto">
                <a:xfrm>
                  <a:off x="1803221" y="261627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sp>
              <p:nvSpPr>
                <p:cNvPr id="72" name="TextBox 71">
                  <a:extLst>
                    <a:ext uri="{FF2B5EF4-FFF2-40B4-BE49-F238E27FC236}">
                      <a16:creationId xmlns:a16="http://schemas.microsoft.com/office/drawing/2014/main" id="{DE91406E-02D3-C120-45D8-69E7A3C8F4D7}"/>
                    </a:ext>
                  </a:extLst>
                </p:cNvPr>
                <p:cNvSpPr txBox="1"/>
                <p:nvPr/>
              </p:nvSpPr>
              <p:spPr>
                <a:xfrm>
                  <a:off x="2022672" y="2591585"/>
                  <a:ext cx="4231928" cy="215444"/>
                </a:xfrm>
                <a:prstGeom prst="rect">
                  <a:avLst/>
                </a:prstGeom>
                <a:noFill/>
              </p:spPr>
              <p:txBody>
                <a:bodyPr wrap="none" lIns="0" tIns="0" rIns="0" bIns="0" rtlCol="0" anchor="t">
                  <a:spAutoFit/>
                </a:bodyPr>
                <a:lstStyle/>
                <a:p>
                  <a:pP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영역의 정의와 의미</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역할 등을 포괄하여 세 문장으로 제시 </a:t>
                  </a:r>
                </a:p>
              </p:txBody>
            </p:sp>
          </p:grpSp>
        </p:grpSp>
        <p:sp>
          <p:nvSpPr>
            <p:cNvPr id="44" name="TextBox 43">
              <a:extLst>
                <a:ext uri="{FF2B5EF4-FFF2-40B4-BE49-F238E27FC236}">
                  <a16:creationId xmlns:a16="http://schemas.microsoft.com/office/drawing/2014/main" id="{DC191997-D594-05AC-EEEE-449F6CBBE14E}"/>
                </a:ext>
              </a:extLst>
            </p:cNvPr>
            <p:cNvSpPr txBox="1"/>
            <p:nvPr/>
          </p:nvSpPr>
          <p:spPr>
            <a:xfrm>
              <a:off x="731945" y="1812690"/>
              <a:ext cx="737381" cy="492443"/>
            </a:xfrm>
            <a:prstGeom prst="rect">
              <a:avLst/>
            </a:prstGeom>
            <a:noFill/>
          </p:spPr>
          <p:txBody>
            <a:bodyPr wrap="none" lIns="0" tIns="0" rIns="0" bIns="0" rtlCol="0" anchor="t">
              <a:spAutoFit/>
            </a:bodyPr>
            <a:lstStyle/>
            <a:p>
              <a:pPr algn="ct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핵심</a:t>
              </a:r>
              <a:endParaRPr lang="en-US" altLang="ko-KR"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아이디어</a:t>
              </a:r>
              <a:endParaRPr lang="ko-KR" altLang="en-US" sz="1600" dirty="0">
                <a:ln>
                  <a:solidFill>
                    <a:schemeClr val="bg1">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nvGrpSpPr>
            <p:cNvPr id="45" name="그룹 44">
              <a:extLst>
                <a:ext uri="{FF2B5EF4-FFF2-40B4-BE49-F238E27FC236}">
                  <a16:creationId xmlns:a16="http://schemas.microsoft.com/office/drawing/2014/main" id="{03AB771B-E271-14B9-C0FD-AC88F149CD2E}"/>
                </a:ext>
              </a:extLst>
            </p:cNvPr>
            <p:cNvGrpSpPr/>
            <p:nvPr/>
          </p:nvGrpSpPr>
          <p:grpSpPr>
            <a:xfrm>
              <a:off x="875791" y="2396518"/>
              <a:ext cx="449688" cy="686590"/>
              <a:chOff x="2328605" y="0"/>
              <a:chExt cx="4490490" cy="6856148"/>
            </a:xfrm>
            <a:effectLst>
              <a:outerShdw blurRad="50800" dist="38100" dir="16200000" rotWithShape="0">
                <a:prstClr val="black">
                  <a:alpha val="18000"/>
                </a:prstClr>
              </a:outerShdw>
            </a:effectLst>
          </p:grpSpPr>
          <p:sp>
            <p:nvSpPr>
              <p:cNvPr id="46" name="자유형: 도형 45">
                <a:extLst>
                  <a:ext uri="{FF2B5EF4-FFF2-40B4-BE49-F238E27FC236}">
                    <a16:creationId xmlns:a16="http://schemas.microsoft.com/office/drawing/2014/main" id="{22C5F685-FE63-EF00-82F6-D59B7D97BDFD}"/>
                  </a:ext>
                </a:extLst>
              </p:cNvPr>
              <p:cNvSpPr/>
              <p:nvPr/>
            </p:nvSpPr>
            <p:spPr>
              <a:xfrm rot="17043600">
                <a:off x="3639113" y="4751558"/>
                <a:ext cx="1868584" cy="1868584"/>
              </a:xfrm>
              <a:custGeom>
                <a:avLst/>
                <a:gdLst>
                  <a:gd name="connsiteX0" fmla="*/ 1867304 w 1868584"/>
                  <a:gd name="connsiteY0" fmla="*/ 933571 h 1868584"/>
                  <a:gd name="connsiteX1" fmla="*/ 933011 w 1868584"/>
                  <a:gd name="connsiteY1" fmla="*/ 1867863 h 1868584"/>
                  <a:gd name="connsiteX2" fmla="*/ -1281 w 1868584"/>
                  <a:gd name="connsiteY2" fmla="*/ 933571 h 1868584"/>
                  <a:gd name="connsiteX3" fmla="*/ 933011 w 1868584"/>
                  <a:gd name="connsiteY3" fmla="*/ -722 h 1868584"/>
                  <a:gd name="connsiteX4" fmla="*/ 1867304 w 1868584"/>
                  <a:gd name="connsiteY4" fmla="*/ 933571 h 186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584" h="1868584">
                    <a:moveTo>
                      <a:pt x="1867304" y="933571"/>
                    </a:moveTo>
                    <a:cubicBezTo>
                      <a:pt x="1867304" y="1449566"/>
                      <a:pt x="1449006" y="1867863"/>
                      <a:pt x="933011" y="1867863"/>
                    </a:cubicBezTo>
                    <a:cubicBezTo>
                      <a:pt x="417016" y="1867863"/>
                      <a:pt x="-1281" y="1449566"/>
                      <a:pt x="-1281" y="933571"/>
                    </a:cubicBezTo>
                    <a:cubicBezTo>
                      <a:pt x="-1281" y="417576"/>
                      <a:pt x="417016" y="-722"/>
                      <a:pt x="933011" y="-722"/>
                    </a:cubicBezTo>
                    <a:cubicBezTo>
                      <a:pt x="1449006" y="-722"/>
                      <a:pt x="1867304" y="417576"/>
                      <a:pt x="1867304" y="933571"/>
                    </a:cubicBezTo>
                    <a:close/>
                  </a:path>
                </a:pathLst>
              </a:custGeom>
              <a:solidFill>
                <a:srgbClr val="FFFFFF"/>
              </a:solidFill>
              <a:ln w="8814" cap="flat">
                <a:noFill/>
                <a:prstDash val="solid"/>
                <a:miter/>
              </a:ln>
            </p:spPr>
            <p:txBody>
              <a:bodyPr wrap="none" rtlCol="0" anchor="ctr"/>
              <a:lstStyle/>
              <a:p>
                <a:endParaRPr lang="ko-KR" altLang="en-US" sz="2000" dirty="0"/>
              </a:p>
            </p:txBody>
          </p:sp>
          <p:sp>
            <p:nvSpPr>
              <p:cNvPr id="61" name="자유형: 도형 60">
                <a:extLst>
                  <a:ext uri="{FF2B5EF4-FFF2-40B4-BE49-F238E27FC236}">
                    <a16:creationId xmlns:a16="http://schemas.microsoft.com/office/drawing/2014/main" id="{4AA4559D-10C0-C55B-D2FC-993C4F6EA4F8}"/>
                  </a:ext>
                </a:extLst>
              </p:cNvPr>
              <p:cNvSpPr/>
              <p:nvPr/>
            </p:nvSpPr>
            <p:spPr>
              <a:xfrm>
                <a:off x="2328605" y="0"/>
                <a:ext cx="4490490" cy="5686322"/>
              </a:xfrm>
              <a:custGeom>
                <a:avLst/>
                <a:gdLst>
                  <a:gd name="connsiteX0" fmla="*/ 4489210 w 4490490"/>
                  <a:gd name="connsiteY0" fmla="*/ 2244524 h 5686322"/>
                  <a:gd name="connsiteX1" fmla="*/ 2243964 w 4490490"/>
                  <a:gd name="connsiteY1" fmla="*/ -722 h 5686322"/>
                  <a:gd name="connsiteX2" fmla="*/ -1281 w 4490490"/>
                  <a:gd name="connsiteY2" fmla="*/ 2244524 h 5686322"/>
                  <a:gd name="connsiteX3" fmla="*/ 1309672 w 4490490"/>
                  <a:gd name="connsiteY3" fmla="*/ 4285969 h 5686322"/>
                  <a:gd name="connsiteX4" fmla="*/ 1309672 w 4490490"/>
                  <a:gd name="connsiteY4" fmla="*/ 5685601 h 5686322"/>
                  <a:gd name="connsiteX5" fmla="*/ 3178433 w 4490490"/>
                  <a:gd name="connsiteY5" fmla="*/ 5685601 h 5686322"/>
                  <a:gd name="connsiteX6" fmla="*/ 3178433 w 4490490"/>
                  <a:gd name="connsiteY6" fmla="*/ 4285792 h 5686322"/>
                  <a:gd name="connsiteX7" fmla="*/ 4489210 w 4490490"/>
                  <a:gd name="connsiteY7" fmla="*/ 2244524 h 568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90490" h="5686322">
                    <a:moveTo>
                      <a:pt x="4489210" y="2244524"/>
                    </a:moveTo>
                    <a:cubicBezTo>
                      <a:pt x="4489210" y="1004443"/>
                      <a:pt x="3484310" y="-722"/>
                      <a:pt x="2243964" y="-722"/>
                    </a:cubicBezTo>
                    <a:cubicBezTo>
                      <a:pt x="1003618" y="-722"/>
                      <a:pt x="-1281" y="1004178"/>
                      <a:pt x="-1281" y="2244524"/>
                    </a:cubicBezTo>
                    <a:cubicBezTo>
                      <a:pt x="-1281" y="3150961"/>
                      <a:pt x="536428" y="3931433"/>
                      <a:pt x="1309672" y="4285969"/>
                    </a:cubicBezTo>
                    <a:lnTo>
                      <a:pt x="1309672" y="5685601"/>
                    </a:lnTo>
                    <a:lnTo>
                      <a:pt x="3178433" y="5685601"/>
                    </a:lnTo>
                    <a:lnTo>
                      <a:pt x="3178433" y="4285792"/>
                    </a:lnTo>
                    <a:cubicBezTo>
                      <a:pt x="3951676" y="3931433"/>
                      <a:pt x="4489210" y="3150961"/>
                      <a:pt x="4489210" y="2244524"/>
                    </a:cubicBezTo>
                    <a:close/>
                  </a:path>
                </a:pathLst>
              </a:custGeom>
              <a:solidFill>
                <a:srgbClr val="FFD55C"/>
              </a:solidFill>
              <a:ln w="8814" cap="flat">
                <a:noFill/>
                <a:prstDash val="solid"/>
                <a:miter/>
              </a:ln>
            </p:spPr>
            <p:txBody>
              <a:bodyPr wrap="none" rtlCol="0" anchor="ctr"/>
              <a:lstStyle/>
              <a:p>
                <a:endParaRPr lang="ko-KR" altLang="en-US" sz="2000" dirty="0"/>
              </a:p>
            </p:txBody>
          </p:sp>
          <p:sp>
            <p:nvSpPr>
              <p:cNvPr id="62" name="자유형: 도형 61">
                <a:extLst>
                  <a:ext uri="{FF2B5EF4-FFF2-40B4-BE49-F238E27FC236}">
                    <a16:creationId xmlns:a16="http://schemas.microsoft.com/office/drawing/2014/main" id="{F39F35D7-C901-DFE3-5EB1-24FC553AF790}"/>
                  </a:ext>
                </a:extLst>
              </p:cNvPr>
              <p:cNvSpPr/>
              <p:nvPr/>
            </p:nvSpPr>
            <p:spPr>
              <a:xfrm>
                <a:off x="4268678" y="6536696"/>
                <a:ext cx="610256" cy="319452"/>
              </a:xfrm>
              <a:custGeom>
                <a:avLst/>
                <a:gdLst>
                  <a:gd name="connsiteX0" fmla="*/ 542470 w 610256"/>
                  <a:gd name="connsiteY0" fmla="*/ 319452 h 319452"/>
                  <a:gd name="connsiteX1" fmla="*/ 67787 w 610256"/>
                  <a:gd name="connsiteY1" fmla="*/ 319452 h 319452"/>
                  <a:gd name="connsiteX2" fmla="*/ 0 w 610256"/>
                  <a:gd name="connsiteY2" fmla="*/ 0 h 319452"/>
                  <a:gd name="connsiteX3" fmla="*/ 610256 w 610256"/>
                  <a:gd name="connsiteY3" fmla="*/ 0 h 319452"/>
                  <a:gd name="connsiteX4" fmla="*/ 542470 w 610256"/>
                  <a:gd name="connsiteY4" fmla="*/ 319452 h 319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256" h="319452">
                    <a:moveTo>
                      <a:pt x="542470" y="319452"/>
                    </a:moveTo>
                    <a:lnTo>
                      <a:pt x="67787" y="319452"/>
                    </a:lnTo>
                    <a:lnTo>
                      <a:pt x="0" y="0"/>
                    </a:lnTo>
                    <a:lnTo>
                      <a:pt x="610256" y="0"/>
                    </a:lnTo>
                    <a:lnTo>
                      <a:pt x="542470" y="319452"/>
                    </a:lnTo>
                    <a:close/>
                  </a:path>
                </a:pathLst>
              </a:custGeom>
              <a:solidFill>
                <a:srgbClr val="59AFAD"/>
              </a:solidFill>
              <a:ln w="8814" cap="flat">
                <a:noFill/>
                <a:prstDash val="solid"/>
                <a:miter/>
              </a:ln>
            </p:spPr>
            <p:txBody>
              <a:bodyPr wrap="none" rtlCol="0" anchor="ctr"/>
              <a:lstStyle/>
              <a:p>
                <a:endParaRPr lang="ko-KR" altLang="en-US" sz="2000" dirty="0"/>
              </a:p>
            </p:txBody>
          </p:sp>
          <p:sp>
            <p:nvSpPr>
              <p:cNvPr id="63" name="자유형: 도형 62">
                <a:extLst>
                  <a:ext uri="{FF2B5EF4-FFF2-40B4-BE49-F238E27FC236}">
                    <a16:creationId xmlns:a16="http://schemas.microsoft.com/office/drawing/2014/main" id="{36CC4BB5-6163-C33E-2241-2E507AD8E4C8}"/>
                  </a:ext>
                </a:extLst>
              </p:cNvPr>
              <p:cNvSpPr/>
              <p:nvPr/>
            </p:nvSpPr>
            <p:spPr>
              <a:xfrm>
                <a:off x="3534484" y="5316378"/>
                <a:ext cx="2079525" cy="1354973"/>
              </a:xfrm>
              <a:custGeom>
                <a:avLst/>
                <a:gdLst>
                  <a:gd name="connsiteX0" fmla="*/ 2078244 w 2079525"/>
                  <a:gd name="connsiteY0" fmla="*/ 342777 h 1354973"/>
                  <a:gd name="connsiteX1" fmla="*/ 1009790 w 2079525"/>
                  <a:gd name="connsiteY1" fmla="*/ 1353847 h 1354973"/>
                  <a:gd name="connsiteX2" fmla="*/ -1281 w 2079525"/>
                  <a:gd name="connsiteY2" fmla="*/ 342777 h 1354973"/>
                  <a:gd name="connsiteX3" fmla="*/ 1038878 w 2079525"/>
                  <a:gd name="connsiteY3" fmla="*/ 88026 h 1354973"/>
                  <a:gd name="connsiteX4" fmla="*/ 2078244 w 2079525"/>
                  <a:gd name="connsiteY4" fmla="*/ 342777 h 1354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525" h="1354973">
                    <a:moveTo>
                      <a:pt x="2078244" y="342777"/>
                    </a:moveTo>
                    <a:cubicBezTo>
                      <a:pt x="2062377" y="916981"/>
                      <a:pt x="1583993" y="1369715"/>
                      <a:pt x="1009790" y="1353847"/>
                    </a:cubicBezTo>
                    <a:cubicBezTo>
                      <a:pt x="457800" y="1338598"/>
                      <a:pt x="13968" y="894679"/>
                      <a:pt x="-1281" y="342777"/>
                    </a:cubicBezTo>
                    <a:cubicBezTo>
                      <a:pt x="-1281" y="-231514"/>
                      <a:pt x="464323" y="88026"/>
                      <a:pt x="1038878" y="88026"/>
                    </a:cubicBezTo>
                    <a:cubicBezTo>
                      <a:pt x="1613434" y="88026"/>
                      <a:pt x="2078244" y="-231779"/>
                      <a:pt x="2078244" y="342777"/>
                    </a:cubicBezTo>
                    <a:close/>
                  </a:path>
                </a:pathLst>
              </a:custGeom>
              <a:solidFill>
                <a:srgbClr val="59AFAD"/>
              </a:solidFill>
              <a:ln w="8814" cap="flat">
                <a:noFill/>
                <a:prstDash val="solid"/>
                <a:miter/>
              </a:ln>
            </p:spPr>
            <p:txBody>
              <a:bodyPr wrap="none" rtlCol="0" anchor="ctr"/>
              <a:lstStyle/>
              <a:p>
                <a:endParaRPr lang="ko-KR" altLang="en-US" sz="2000" dirty="0"/>
              </a:p>
            </p:txBody>
          </p:sp>
          <p:sp>
            <p:nvSpPr>
              <p:cNvPr id="64" name="자유형: 도형 63">
                <a:extLst>
                  <a:ext uri="{FF2B5EF4-FFF2-40B4-BE49-F238E27FC236}">
                    <a16:creationId xmlns:a16="http://schemas.microsoft.com/office/drawing/2014/main" id="{2479B0EF-6613-082F-C113-4917C6E231F7}"/>
                  </a:ext>
                </a:extLst>
              </p:cNvPr>
              <p:cNvSpPr/>
              <p:nvPr/>
            </p:nvSpPr>
            <p:spPr>
              <a:xfrm>
                <a:off x="3567496" y="2024260"/>
                <a:ext cx="2096944" cy="3291835"/>
              </a:xfrm>
              <a:custGeom>
                <a:avLst/>
                <a:gdLst>
                  <a:gd name="connsiteX0" fmla="*/ 699900 w 2096944"/>
                  <a:gd name="connsiteY0" fmla="*/ 3291114 h 3291835"/>
                  <a:gd name="connsiteX1" fmla="*/ 676012 w 2096944"/>
                  <a:gd name="connsiteY1" fmla="*/ 816944 h 3291835"/>
                  <a:gd name="connsiteX2" fmla="*/ 246549 w 2096944"/>
                  <a:gd name="connsiteY2" fmla="*/ 32418 h 3291835"/>
                  <a:gd name="connsiteX3" fmla="*/ 50859 w 2096944"/>
                  <a:gd name="connsiteY3" fmla="*/ 337149 h 3291835"/>
                  <a:gd name="connsiteX4" fmla="*/ 2087103 w 2096944"/>
                  <a:gd name="connsiteY4" fmla="*/ 260019 h 3291835"/>
                  <a:gd name="connsiteX5" fmla="*/ 1753987 w 2096944"/>
                  <a:gd name="connsiteY5" fmla="*/ 23162 h 3291835"/>
                  <a:gd name="connsiteX6" fmla="*/ 1366749 w 2096944"/>
                  <a:gd name="connsiteY6" fmla="*/ 1014839 h 3291835"/>
                  <a:gd name="connsiteX7" fmla="*/ 1366749 w 2096944"/>
                  <a:gd name="connsiteY7" fmla="*/ 3241221 h 32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6944" h="3291835">
                    <a:moveTo>
                      <a:pt x="699900" y="3291114"/>
                    </a:moveTo>
                    <a:cubicBezTo>
                      <a:pt x="740009" y="2502003"/>
                      <a:pt x="765483" y="1605791"/>
                      <a:pt x="676012" y="816944"/>
                    </a:cubicBezTo>
                    <a:cubicBezTo>
                      <a:pt x="647628" y="566689"/>
                      <a:pt x="554366" y="98882"/>
                      <a:pt x="246549" y="32418"/>
                    </a:cubicBezTo>
                    <a:cubicBezTo>
                      <a:pt x="3434" y="-19943"/>
                      <a:pt x="-58711" y="143133"/>
                      <a:pt x="50859" y="337149"/>
                    </a:cubicBezTo>
                    <a:cubicBezTo>
                      <a:pt x="290800" y="762204"/>
                      <a:pt x="1931167" y="906680"/>
                      <a:pt x="2087103" y="260019"/>
                    </a:cubicBezTo>
                    <a:cubicBezTo>
                      <a:pt x="2139992" y="41144"/>
                      <a:pt x="1937866" y="-47622"/>
                      <a:pt x="1753987" y="23162"/>
                    </a:cubicBezTo>
                    <a:cubicBezTo>
                      <a:pt x="1476935" y="129646"/>
                      <a:pt x="1398306" y="765465"/>
                      <a:pt x="1366749" y="1014839"/>
                    </a:cubicBezTo>
                    <a:cubicBezTo>
                      <a:pt x="1275073" y="1739601"/>
                      <a:pt x="1342331" y="2512052"/>
                      <a:pt x="1366749" y="3241221"/>
                    </a:cubicBezTo>
                  </a:path>
                </a:pathLst>
              </a:custGeom>
              <a:noFill/>
              <a:ln w="25400" cap="rnd">
                <a:solidFill>
                  <a:srgbClr val="FF6D3A"/>
                </a:solidFill>
                <a:prstDash val="solid"/>
                <a:round/>
              </a:ln>
            </p:spPr>
            <p:txBody>
              <a:bodyPr wrap="none" rtlCol="0" anchor="ctr"/>
              <a:lstStyle/>
              <a:p>
                <a:endParaRPr lang="ko-KR" altLang="en-US" sz="2000" dirty="0"/>
              </a:p>
            </p:txBody>
          </p:sp>
          <p:sp>
            <p:nvSpPr>
              <p:cNvPr id="65" name="자유형: 도형 64">
                <a:extLst>
                  <a:ext uri="{FF2B5EF4-FFF2-40B4-BE49-F238E27FC236}">
                    <a16:creationId xmlns:a16="http://schemas.microsoft.com/office/drawing/2014/main" id="{AB6D609E-62C5-4D8A-DCE2-43939DA179B5}"/>
                  </a:ext>
                </a:extLst>
              </p:cNvPr>
              <p:cNvSpPr/>
              <p:nvPr/>
            </p:nvSpPr>
            <p:spPr>
              <a:xfrm>
                <a:off x="3534043" y="5150199"/>
                <a:ext cx="2079525" cy="509413"/>
              </a:xfrm>
              <a:custGeom>
                <a:avLst/>
                <a:gdLst>
                  <a:gd name="connsiteX0" fmla="*/ 0 w 2079525"/>
                  <a:gd name="connsiteY0" fmla="*/ 0 h 509413"/>
                  <a:gd name="connsiteX1" fmla="*/ 2079525 w 2079525"/>
                  <a:gd name="connsiteY1" fmla="*/ 0 h 509413"/>
                  <a:gd name="connsiteX2" fmla="*/ 2079525 w 2079525"/>
                  <a:gd name="connsiteY2" fmla="*/ 509414 h 509413"/>
                  <a:gd name="connsiteX3" fmla="*/ 0 w 2079525"/>
                  <a:gd name="connsiteY3" fmla="*/ 509414 h 509413"/>
                </a:gdLst>
                <a:ahLst/>
                <a:cxnLst>
                  <a:cxn ang="0">
                    <a:pos x="connsiteX0" y="connsiteY0"/>
                  </a:cxn>
                  <a:cxn ang="0">
                    <a:pos x="connsiteX1" y="connsiteY1"/>
                  </a:cxn>
                  <a:cxn ang="0">
                    <a:pos x="connsiteX2" y="connsiteY2"/>
                  </a:cxn>
                  <a:cxn ang="0">
                    <a:pos x="connsiteX3" y="connsiteY3"/>
                  </a:cxn>
                </a:cxnLst>
                <a:rect l="l" t="t" r="r" b="b"/>
                <a:pathLst>
                  <a:path w="2079525" h="509413">
                    <a:moveTo>
                      <a:pt x="0" y="0"/>
                    </a:moveTo>
                    <a:lnTo>
                      <a:pt x="2079525" y="0"/>
                    </a:lnTo>
                    <a:lnTo>
                      <a:pt x="2079525" y="509414"/>
                    </a:lnTo>
                    <a:lnTo>
                      <a:pt x="0" y="509414"/>
                    </a:lnTo>
                    <a:close/>
                  </a:path>
                </a:pathLst>
              </a:custGeom>
              <a:solidFill>
                <a:srgbClr val="59AFAD"/>
              </a:solidFill>
              <a:ln w="8814" cap="flat">
                <a:noFill/>
                <a:prstDash val="solid"/>
                <a:miter/>
              </a:ln>
            </p:spPr>
            <p:txBody>
              <a:bodyPr wrap="none" rtlCol="0" anchor="ctr"/>
              <a:lstStyle/>
              <a:p>
                <a:endParaRPr lang="ko-KR" altLang="en-US" sz="2000" dirty="0"/>
              </a:p>
            </p:txBody>
          </p:sp>
          <p:sp>
            <p:nvSpPr>
              <p:cNvPr id="66" name="자유형: 도형 65">
                <a:extLst>
                  <a:ext uri="{FF2B5EF4-FFF2-40B4-BE49-F238E27FC236}">
                    <a16:creationId xmlns:a16="http://schemas.microsoft.com/office/drawing/2014/main" id="{9817864D-53D9-6746-4FBC-3B5ED4841A26}"/>
                  </a:ext>
                </a:extLst>
              </p:cNvPr>
              <p:cNvSpPr/>
              <p:nvPr/>
            </p:nvSpPr>
            <p:spPr>
              <a:xfrm>
                <a:off x="2966151" y="614156"/>
                <a:ext cx="933179" cy="933102"/>
              </a:xfrm>
              <a:custGeom>
                <a:avLst/>
                <a:gdLst>
                  <a:gd name="connsiteX0" fmla="*/ 871343 w 933179"/>
                  <a:gd name="connsiteY0" fmla="*/ 59815 h 933102"/>
                  <a:gd name="connsiteX1" fmla="*/ 235611 w 933179"/>
                  <a:gd name="connsiteY1" fmla="*/ 236113 h 933102"/>
                  <a:gd name="connsiteX2" fmla="*/ 59313 w 933179"/>
                  <a:gd name="connsiteY2" fmla="*/ 871844 h 933102"/>
                  <a:gd name="connsiteX3" fmla="*/ 695044 w 933179"/>
                  <a:gd name="connsiteY3" fmla="*/ 695546 h 933102"/>
                  <a:gd name="connsiteX4" fmla="*/ 871343 w 933179"/>
                  <a:gd name="connsiteY4" fmla="*/ 59815 h 93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179" h="933102">
                    <a:moveTo>
                      <a:pt x="871343" y="59815"/>
                    </a:moveTo>
                    <a:cubicBezTo>
                      <a:pt x="744496" y="-67032"/>
                      <a:pt x="459863" y="11950"/>
                      <a:pt x="235611" y="236113"/>
                    </a:cubicBezTo>
                    <a:cubicBezTo>
                      <a:pt x="11361" y="460276"/>
                      <a:pt x="-67622" y="744998"/>
                      <a:pt x="59313" y="871844"/>
                    </a:cubicBezTo>
                    <a:cubicBezTo>
                      <a:pt x="186248" y="998690"/>
                      <a:pt x="470794" y="919709"/>
                      <a:pt x="695044" y="695546"/>
                    </a:cubicBezTo>
                    <a:cubicBezTo>
                      <a:pt x="919296" y="471383"/>
                      <a:pt x="998189" y="186573"/>
                      <a:pt x="871343" y="59815"/>
                    </a:cubicBezTo>
                    <a:close/>
                  </a:path>
                </a:pathLst>
              </a:custGeom>
              <a:solidFill>
                <a:srgbClr val="FFFFFF"/>
              </a:solidFill>
              <a:ln w="8814" cap="flat">
                <a:noFill/>
                <a:prstDash val="solid"/>
                <a:miter/>
              </a:ln>
            </p:spPr>
            <p:txBody>
              <a:bodyPr wrap="none" rtlCol="0" anchor="ctr"/>
              <a:lstStyle/>
              <a:p>
                <a:endParaRPr lang="ko-KR" altLang="en-US" sz="2000" dirty="0"/>
              </a:p>
            </p:txBody>
          </p:sp>
          <p:sp>
            <p:nvSpPr>
              <p:cNvPr id="67" name="자유형: 도형 66">
                <a:extLst>
                  <a:ext uri="{FF2B5EF4-FFF2-40B4-BE49-F238E27FC236}">
                    <a16:creationId xmlns:a16="http://schemas.microsoft.com/office/drawing/2014/main" id="{CFED6671-1C4B-C64E-2A22-2788691526FD}"/>
                  </a:ext>
                </a:extLst>
              </p:cNvPr>
              <p:cNvSpPr/>
              <p:nvPr/>
            </p:nvSpPr>
            <p:spPr>
              <a:xfrm>
                <a:off x="5492495" y="3140522"/>
                <a:ext cx="689089" cy="688995"/>
              </a:xfrm>
              <a:custGeom>
                <a:avLst/>
                <a:gdLst>
                  <a:gd name="connsiteX0" fmla="*/ 643133 w 689089"/>
                  <a:gd name="connsiteY0" fmla="*/ 43935 h 688995"/>
                  <a:gd name="connsiteX1" fmla="*/ 173652 w 689089"/>
                  <a:gd name="connsiteY1" fmla="*/ 174220 h 688995"/>
                  <a:gd name="connsiteX2" fmla="*/ 43455 w 689089"/>
                  <a:gd name="connsiteY2" fmla="*/ 643614 h 688995"/>
                  <a:gd name="connsiteX3" fmla="*/ 512849 w 689089"/>
                  <a:gd name="connsiteY3" fmla="*/ 513417 h 688995"/>
                  <a:gd name="connsiteX4" fmla="*/ 643133 w 689089"/>
                  <a:gd name="connsiteY4" fmla="*/ 43935 h 688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089" h="688995">
                    <a:moveTo>
                      <a:pt x="643133" y="43935"/>
                    </a:moveTo>
                    <a:cubicBezTo>
                      <a:pt x="549430" y="-49679"/>
                      <a:pt x="339283" y="8675"/>
                      <a:pt x="173652" y="174220"/>
                    </a:cubicBezTo>
                    <a:cubicBezTo>
                      <a:pt x="8019" y="339763"/>
                      <a:pt x="-50247" y="549999"/>
                      <a:pt x="43455" y="643614"/>
                    </a:cubicBezTo>
                    <a:cubicBezTo>
                      <a:pt x="137158" y="737228"/>
                      <a:pt x="347217" y="678873"/>
                      <a:pt x="512849" y="513417"/>
                    </a:cubicBezTo>
                    <a:cubicBezTo>
                      <a:pt x="678481" y="347961"/>
                      <a:pt x="736747" y="137638"/>
                      <a:pt x="643133" y="43935"/>
                    </a:cubicBezTo>
                    <a:close/>
                  </a:path>
                </a:pathLst>
              </a:custGeom>
              <a:solidFill>
                <a:srgbClr val="FFFFFF"/>
              </a:solidFill>
              <a:ln w="8814" cap="flat">
                <a:noFill/>
                <a:prstDash val="solid"/>
                <a:miter/>
              </a:ln>
            </p:spPr>
            <p:txBody>
              <a:bodyPr wrap="none" rtlCol="0" anchor="ctr"/>
              <a:lstStyle/>
              <a:p>
                <a:endParaRPr lang="ko-KR" altLang="en-US" sz="2000" dirty="0"/>
              </a:p>
            </p:txBody>
          </p:sp>
        </p:grpSp>
      </p:grpSp>
      <p:grpSp>
        <p:nvGrpSpPr>
          <p:cNvPr id="105" name="그룹 104">
            <a:extLst>
              <a:ext uri="{FF2B5EF4-FFF2-40B4-BE49-F238E27FC236}">
                <a16:creationId xmlns:a16="http://schemas.microsoft.com/office/drawing/2014/main" id="{6BCA99D7-0406-55A1-C5E5-3F8C66689418}"/>
              </a:ext>
            </a:extLst>
          </p:cNvPr>
          <p:cNvGrpSpPr/>
          <p:nvPr/>
        </p:nvGrpSpPr>
        <p:grpSpPr>
          <a:xfrm>
            <a:off x="468313" y="3272736"/>
            <a:ext cx="8207376" cy="2893114"/>
            <a:chOff x="468313" y="3272736"/>
            <a:chExt cx="8207376" cy="2893114"/>
          </a:xfrm>
        </p:grpSpPr>
        <p:grpSp>
          <p:nvGrpSpPr>
            <p:cNvPr id="78" name="그룹 77">
              <a:extLst>
                <a:ext uri="{FF2B5EF4-FFF2-40B4-BE49-F238E27FC236}">
                  <a16:creationId xmlns:a16="http://schemas.microsoft.com/office/drawing/2014/main" id="{40300060-7908-61CB-1E75-082610D94059}"/>
                </a:ext>
              </a:extLst>
            </p:cNvPr>
            <p:cNvGrpSpPr/>
            <p:nvPr/>
          </p:nvGrpSpPr>
          <p:grpSpPr>
            <a:xfrm>
              <a:off x="468313" y="3272736"/>
              <a:ext cx="8207376" cy="2893114"/>
              <a:chOff x="468313" y="3272736"/>
              <a:chExt cx="8207376" cy="2893114"/>
            </a:xfrm>
          </p:grpSpPr>
          <p:sp>
            <p:nvSpPr>
              <p:cNvPr id="88" name="사각형: 둥근 모서리 87">
                <a:extLst>
                  <a:ext uri="{FF2B5EF4-FFF2-40B4-BE49-F238E27FC236}">
                    <a16:creationId xmlns:a16="http://schemas.microsoft.com/office/drawing/2014/main" id="{68C38EAF-B5F0-0F3D-7293-F871A31C8CC9}"/>
                  </a:ext>
                </a:extLst>
              </p:cNvPr>
              <p:cNvSpPr/>
              <p:nvPr/>
            </p:nvSpPr>
            <p:spPr>
              <a:xfrm>
                <a:off x="468313" y="3344090"/>
                <a:ext cx="8207376" cy="2821760"/>
              </a:xfrm>
              <a:prstGeom prst="roundRect">
                <a:avLst>
                  <a:gd name="adj" fmla="val 5437"/>
                </a:avLst>
              </a:prstGeom>
              <a:solidFill>
                <a:schemeClr val="bg1"/>
              </a:solidFill>
              <a:ln w="22225" cap="rnd">
                <a:solidFill>
                  <a:srgbClr val="ECB52C">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89" name="그룹 88">
                <a:extLst>
                  <a:ext uri="{FF2B5EF4-FFF2-40B4-BE49-F238E27FC236}">
                    <a16:creationId xmlns:a16="http://schemas.microsoft.com/office/drawing/2014/main" id="{68678792-AF7D-CD4B-B5EF-43A94A911DE7}"/>
                  </a:ext>
                </a:extLst>
              </p:cNvPr>
              <p:cNvGrpSpPr/>
              <p:nvPr/>
            </p:nvGrpSpPr>
            <p:grpSpPr>
              <a:xfrm>
                <a:off x="3101007" y="3272736"/>
                <a:ext cx="2941988" cy="434460"/>
                <a:chOff x="3101007" y="3244161"/>
                <a:chExt cx="2941988" cy="434460"/>
              </a:xfrm>
            </p:grpSpPr>
            <p:grpSp>
              <p:nvGrpSpPr>
                <p:cNvPr id="90" name="그룹 89">
                  <a:extLst>
                    <a:ext uri="{FF2B5EF4-FFF2-40B4-BE49-F238E27FC236}">
                      <a16:creationId xmlns:a16="http://schemas.microsoft.com/office/drawing/2014/main" id="{A35A8FCC-17FD-3648-CB36-5E0A8F06F6EA}"/>
                    </a:ext>
                  </a:extLst>
                </p:cNvPr>
                <p:cNvGrpSpPr/>
                <p:nvPr/>
              </p:nvGrpSpPr>
              <p:grpSpPr>
                <a:xfrm>
                  <a:off x="3101007" y="3244161"/>
                  <a:ext cx="2941988" cy="434460"/>
                  <a:chOff x="1480567" y="3244161"/>
                  <a:chExt cx="2941988" cy="434460"/>
                </a:xfrm>
              </p:grpSpPr>
              <p:sp>
                <p:nvSpPr>
                  <p:cNvPr id="92" name="자유형: 도형 91">
                    <a:extLst>
                      <a:ext uri="{FF2B5EF4-FFF2-40B4-BE49-F238E27FC236}">
                        <a16:creationId xmlns:a16="http://schemas.microsoft.com/office/drawing/2014/main" id="{36C78636-FF5F-E476-10C3-7D2A2663C3BF}"/>
                      </a:ext>
                    </a:extLst>
                  </p:cNvPr>
                  <p:cNvSpPr/>
                  <p:nvPr/>
                </p:nvSpPr>
                <p:spPr>
                  <a:xfrm rot="16200000" flipH="1">
                    <a:off x="4097550" y="3279421"/>
                    <a:ext cx="360261" cy="289748"/>
                  </a:xfrm>
                  <a:custGeom>
                    <a:avLst/>
                    <a:gdLst>
                      <a:gd name="connsiteX0" fmla="*/ 103252 w 505255"/>
                      <a:gd name="connsiteY0" fmla="*/ 0 h 406364"/>
                      <a:gd name="connsiteX1" fmla="*/ 402003 w 505255"/>
                      <a:gd name="connsiteY1" fmla="*/ 0 h 406364"/>
                      <a:gd name="connsiteX2" fmla="*/ 505255 w 505255"/>
                      <a:gd name="connsiteY2" fmla="*/ 103252 h 406364"/>
                      <a:gd name="connsiteX3" fmla="*/ 505255 w 505255"/>
                      <a:gd name="connsiteY3" fmla="*/ 297495 h 406364"/>
                      <a:gd name="connsiteX4" fmla="*/ 197221 w 505255"/>
                      <a:gd name="connsiteY4" fmla="*/ 297495 h 406364"/>
                      <a:gd name="connsiteX5" fmla="*/ 100012 w 505255"/>
                      <a:gd name="connsiteY5" fmla="*/ 394704 h 406364"/>
                      <a:gd name="connsiteX6" fmla="*/ 100012 w 505255"/>
                      <a:gd name="connsiteY6" fmla="*/ 406364 h 406364"/>
                      <a:gd name="connsiteX7" fmla="*/ 63061 w 505255"/>
                      <a:gd name="connsiteY7" fmla="*/ 398904 h 406364"/>
                      <a:gd name="connsiteX8" fmla="*/ 0 w 505255"/>
                      <a:gd name="connsiteY8" fmla="*/ 303766 h 406364"/>
                      <a:gd name="connsiteX9" fmla="*/ 0 w 505255"/>
                      <a:gd name="connsiteY9" fmla="*/ 103252 h 406364"/>
                      <a:gd name="connsiteX10" fmla="*/ 103252 w 505255"/>
                      <a:gd name="connsiteY10" fmla="*/ 0 h 40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5255" h="406364">
                        <a:moveTo>
                          <a:pt x="103252" y="0"/>
                        </a:moveTo>
                        <a:lnTo>
                          <a:pt x="402003" y="0"/>
                        </a:lnTo>
                        <a:cubicBezTo>
                          <a:pt x="459028" y="0"/>
                          <a:pt x="505255" y="46227"/>
                          <a:pt x="505255" y="103252"/>
                        </a:cubicBezTo>
                        <a:lnTo>
                          <a:pt x="505255" y="297495"/>
                        </a:lnTo>
                        <a:lnTo>
                          <a:pt x="197221" y="297495"/>
                        </a:lnTo>
                        <a:cubicBezTo>
                          <a:pt x="143534" y="297495"/>
                          <a:pt x="100012" y="341017"/>
                          <a:pt x="100012" y="394704"/>
                        </a:cubicBezTo>
                        <a:lnTo>
                          <a:pt x="100012" y="406364"/>
                        </a:lnTo>
                        <a:lnTo>
                          <a:pt x="63061" y="398904"/>
                        </a:lnTo>
                        <a:cubicBezTo>
                          <a:pt x="26003" y="383230"/>
                          <a:pt x="0" y="346535"/>
                          <a:pt x="0" y="303766"/>
                        </a:cubicBezTo>
                        <a:lnTo>
                          <a:pt x="0" y="103252"/>
                        </a:lnTo>
                        <a:cubicBezTo>
                          <a:pt x="0" y="46227"/>
                          <a:pt x="46227" y="0"/>
                          <a:pt x="103252" y="0"/>
                        </a:cubicBezTo>
                        <a:close/>
                      </a:path>
                    </a:pathLst>
                  </a:custGeom>
                  <a:solidFill>
                    <a:srgbClr val="FC7F18"/>
                  </a:solidFill>
                  <a:ln w="9525" cap="flat" cmpd="sng" algn="ctr">
                    <a:noFill/>
                    <a:prstDash val="solid"/>
                    <a:round/>
                    <a:headEnd type="none" w="med" len="med"/>
                    <a:tailEnd type="none" w="med" len="med"/>
                  </a:ln>
                  <a:effectLst/>
                </p:spPr>
                <p:txBody>
                  <a:bodyPr vert="horz" wrap="square" lIns="106934" tIns="53467" rIns="106934" bIns="53467" numCol="1" rtlCol="0" anchor="t" anchorCtr="0" compatLnSpc="1">
                    <a:prstTxWarp prst="textNoShape">
                      <a:avLst/>
                    </a:prstTxWarp>
                  </a:bodyPr>
                  <a:lstStyle/>
                  <a:p>
                    <a:pPr algn="ctr" defTabSz="1069299" eaLnBrk="0" fontAlgn="base" hangingPunct="0">
                      <a:spcBef>
                        <a:spcPct val="0"/>
                      </a:spcBef>
                      <a:spcAft>
                        <a:spcPct val="0"/>
                      </a:spcAft>
                    </a:pPr>
                    <a:endParaRPr lang="ko-KR" altLang="en-US" sz="2456" dirty="0">
                      <a:solidFill>
                        <a:srgbClr val="000000"/>
                      </a:solidFill>
                      <a:latin typeface="Kim jung chul Gothic Bold" panose="020B0803000000000000" pitchFamily="50" charset="-127"/>
                      <a:ea typeface="Kim jung chul Gothic Bold" panose="020B0803000000000000" pitchFamily="50" charset="-127"/>
                    </a:endParaRPr>
                  </a:p>
                </p:txBody>
              </p:sp>
              <p:sp>
                <p:nvSpPr>
                  <p:cNvPr id="93" name="사각형: 둥근 모서리 92">
                    <a:extLst>
                      <a:ext uri="{FF2B5EF4-FFF2-40B4-BE49-F238E27FC236}">
                        <a16:creationId xmlns:a16="http://schemas.microsoft.com/office/drawing/2014/main" id="{0B456240-84AF-12A3-0423-163019A80DC2}"/>
                      </a:ext>
                    </a:extLst>
                  </p:cNvPr>
                  <p:cNvSpPr/>
                  <p:nvPr/>
                </p:nvSpPr>
                <p:spPr bwMode="auto">
                  <a:xfrm flipH="1">
                    <a:off x="1554562" y="3244161"/>
                    <a:ext cx="2793998" cy="434460"/>
                  </a:xfrm>
                  <a:prstGeom prst="roundRect">
                    <a:avLst>
                      <a:gd name="adj" fmla="val 19439"/>
                    </a:avLst>
                  </a:prstGeom>
                  <a:solidFill>
                    <a:srgbClr val="FC7F18"/>
                  </a:solidFill>
                  <a:ln w="9525" cap="flat" cmpd="sng" algn="ctr">
                    <a:noFill/>
                    <a:prstDash val="solid"/>
                    <a:round/>
                    <a:headEnd type="none" w="med" len="med"/>
                    <a:tailEnd type="none" w="med" len="med"/>
                  </a:ln>
                  <a:effectLst/>
                </p:spPr>
                <p:txBody>
                  <a:bodyPr vert="horz" wrap="square" lIns="106934" tIns="53467" rIns="106934" bIns="53467" numCol="1" rtlCol="0" anchor="t" anchorCtr="0" compatLnSpc="1">
                    <a:prstTxWarp prst="textNoShape">
                      <a:avLst/>
                    </a:prstTxWarp>
                  </a:bodyPr>
                  <a:lstStyle/>
                  <a:p>
                    <a:pPr algn="ctr" defTabSz="1069299" eaLnBrk="0" fontAlgn="base" hangingPunct="0">
                      <a:spcBef>
                        <a:spcPct val="0"/>
                      </a:spcBef>
                      <a:spcAft>
                        <a:spcPct val="0"/>
                      </a:spcAft>
                    </a:pPr>
                    <a:endParaRPr lang="ko-KR" altLang="en-US" sz="2456" dirty="0">
                      <a:solidFill>
                        <a:srgbClr val="000000"/>
                      </a:solidFill>
                      <a:latin typeface="Kim jung chul Gothic Bold" panose="020B0803000000000000" pitchFamily="50" charset="-127"/>
                      <a:ea typeface="Kim jung chul Gothic Bold" panose="020B0803000000000000" pitchFamily="50" charset="-127"/>
                    </a:endParaRPr>
                  </a:p>
                </p:txBody>
              </p:sp>
              <p:sp>
                <p:nvSpPr>
                  <p:cNvPr id="94" name="자유형: 도형 93">
                    <a:extLst>
                      <a:ext uri="{FF2B5EF4-FFF2-40B4-BE49-F238E27FC236}">
                        <a16:creationId xmlns:a16="http://schemas.microsoft.com/office/drawing/2014/main" id="{E08F72D5-0D8A-BC73-3BF5-9FD21F9AAA86}"/>
                      </a:ext>
                    </a:extLst>
                  </p:cNvPr>
                  <p:cNvSpPr/>
                  <p:nvPr/>
                </p:nvSpPr>
                <p:spPr>
                  <a:xfrm rot="5400000">
                    <a:off x="1445310" y="3279419"/>
                    <a:ext cx="360261" cy="289748"/>
                  </a:xfrm>
                  <a:custGeom>
                    <a:avLst/>
                    <a:gdLst>
                      <a:gd name="connsiteX0" fmla="*/ 103252 w 505255"/>
                      <a:gd name="connsiteY0" fmla="*/ 0 h 406364"/>
                      <a:gd name="connsiteX1" fmla="*/ 402003 w 505255"/>
                      <a:gd name="connsiteY1" fmla="*/ 0 h 406364"/>
                      <a:gd name="connsiteX2" fmla="*/ 505255 w 505255"/>
                      <a:gd name="connsiteY2" fmla="*/ 103252 h 406364"/>
                      <a:gd name="connsiteX3" fmla="*/ 505255 w 505255"/>
                      <a:gd name="connsiteY3" fmla="*/ 297495 h 406364"/>
                      <a:gd name="connsiteX4" fmla="*/ 197221 w 505255"/>
                      <a:gd name="connsiteY4" fmla="*/ 297495 h 406364"/>
                      <a:gd name="connsiteX5" fmla="*/ 100012 w 505255"/>
                      <a:gd name="connsiteY5" fmla="*/ 394704 h 406364"/>
                      <a:gd name="connsiteX6" fmla="*/ 100012 w 505255"/>
                      <a:gd name="connsiteY6" fmla="*/ 406364 h 406364"/>
                      <a:gd name="connsiteX7" fmla="*/ 63061 w 505255"/>
                      <a:gd name="connsiteY7" fmla="*/ 398904 h 406364"/>
                      <a:gd name="connsiteX8" fmla="*/ 0 w 505255"/>
                      <a:gd name="connsiteY8" fmla="*/ 303766 h 406364"/>
                      <a:gd name="connsiteX9" fmla="*/ 0 w 505255"/>
                      <a:gd name="connsiteY9" fmla="*/ 103252 h 406364"/>
                      <a:gd name="connsiteX10" fmla="*/ 103252 w 505255"/>
                      <a:gd name="connsiteY10" fmla="*/ 0 h 40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5255" h="406364">
                        <a:moveTo>
                          <a:pt x="103252" y="0"/>
                        </a:moveTo>
                        <a:lnTo>
                          <a:pt x="402003" y="0"/>
                        </a:lnTo>
                        <a:cubicBezTo>
                          <a:pt x="459028" y="0"/>
                          <a:pt x="505255" y="46227"/>
                          <a:pt x="505255" y="103252"/>
                        </a:cubicBezTo>
                        <a:lnTo>
                          <a:pt x="505255" y="297495"/>
                        </a:lnTo>
                        <a:lnTo>
                          <a:pt x="197221" y="297495"/>
                        </a:lnTo>
                        <a:cubicBezTo>
                          <a:pt x="143534" y="297495"/>
                          <a:pt x="100012" y="341017"/>
                          <a:pt x="100012" y="394704"/>
                        </a:cubicBezTo>
                        <a:lnTo>
                          <a:pt x="100012" y="406364"/>
                        </a:lnTo>
                        <a:lnTo>
                          <a:pt x="63061" y="398904"/>
                        </a:lnTo>
                        <a:cubicBezTo>
                          <a:pt x="26003" y="383230"/>
                          <a:pt x="0" y="346535"/>
                          <a:pt x="0" y="303766"/>
                        </a:cubicBezTo>
                        <a:lnTo>
                          <a:pt x="0" y="103252"/>
                        </a:lnTo>
                        <a:cubicBezTo>
                          <a:pt x="0" y="46227"/>
                          <a:pt x="46227" y="0"/>
                          <a:pt x="103252" y="0"/>
                        </a:cubicBezTo>
                        <a:close/>
                      </a:path>
                    </a:pathLst>
                  </a:custGeom>
                  <a:solidFill>
                    <a:srgbClr val="FC7F18"/>
                  </a:solidFill>
                  <a:ln w="9525" cap="flat" cmpd="sng" algn="ctr">
                    <a:noFill/>
                    <a:prstDash val="solid"/>
                    <a:round/>
                    <a:headEnd type="none" w="med" len="med"/>
                    <a:tailEnd type="none" w="med" len="med"/>
                  </a:ln>
                  <a:effectLst/>
                </p:spPr>
                <p:txBody>
                  <a:bodyPr vert="horz" wrap="square" lIns="106934" tIns="53467" rIns="106934" bIns="53467" numCol="1" rtlCol="0" anchor="t" anchorCtr="0" compatLnSpc="1">
                    <a:prstTxWarp prst="textNoShape">
                      <a:avLst/>
                    </a:prstTxWarp>
                  </a:bodyPr>
                  <a:lstStyle/>
                  <a:p>
                    <a:pPr algn="ctr" defTabSz="1069299" eaLnBrk="0" fontAlgn="base" hangingPunct="0">
                      <a:spcBef>
                        <a:spcPct val="0"/>
                      </a:spcBef>
                      <a:spcAft>
                        <a:spcPct val="0"/>
                      </a:spcAft>
                    </a:pPr>
                    <a:endParaRPr lang="ko-KR" altLang="en-US" sz="2456" dirty="0">
                      <a:solidFill>
                        <a:srgbClr val="000000"/>
                      </a:solidFill>
                      <a:latin typeface="Kim jung chul Gothic Bold" panose="020B0803000000000000" pitchFamily="50" charset="-127"/>
                      <a:ea typeface="Kim jung chul Gothic Bold" panose="020B0803000000000000" pitchFamily="50" charset="-127"/>
                    </a:endParaRPr>
                  </a:p>
                </p:txBody>
              </p:sp>
            </p:grpSp>
            <p:sp>
              <p:nvSpPr>
                <p:cNvPr id="91" name="TextBox 90">
                  <a:extLst>
                    <a:ext uri="{FF2B5EF4-FFF2-40B4-BE49-F238E27FC236}">
                      <a16:creationId xmlns:a16="http://schemas.microsoft.com/office/drawing/2014/main" id="{48AAE1C4-C6AC-AAB8-EB5D-40EAE56DF588}"/>
                    </a:ext>
                  </a:extLst>
                </p:cNvPr>
                <p:cNvSpPr txBox="1"/>
                <p:nvPr/>
              </p:nvSpPr>
              <p:spPr>
                <a:xfrm>
                  <a:off x="4341168" y="3304868"/>
                  <a:ext cx="461666" cy="307777"/>
                </a:xfrm>
                <a:prstGeom prst="rect">
                  <a:avLst/>
                </a:prstGeom>
                <a:noFill/>
              </p:spPr>
              <p:txBody>
                <a:bodyPr wrap="none" lIns="0" tIns="0" rIns="0" bIns="0" rtlCol="0" anchor="ctr">
                  <a:spAutoFit/>
                </a:bodyPr>
                <a:lstStyle/>
                <a:p>
                  <a:pPr algn="ctr"/>
                  <a:r>
                    <a:rPr lang="ko-KR" altLang="en-US" sz="2000" dirty="0">
                      <a:ln>
                        <a:solidFill>
                          <a:schemeClr val="accent1">
                            <a:alpha val="0"/>
                          </a:schemeClr>
                        </a:solidFill>
                      </a:ln>
                      <a:solidFill>
                        <a:schemeClr val="bg1"/>
                      </a:solidFill>
                      <a:latin typeface="Kim jung chul Gothic Bold" panose="020B0803000000000000" pitchFamily="50" charset="-127"/>
                      <a:ea typeface="Kim jung chul Gothic Bold" panose="020B0803000000000000" pitchFamily="50" charset="-127"/>
                    </a:rPr>
                    <a:t>감상</a:t>
                  </a:r>
                </a:p>
              </p:txBody>
            </p:sp>
          </p:grpSp>
        </p:grpSp>
        <p:grpSp>
          <p:nvGrpSpPr>
            <p:cNvPr id="99" name="그룹 98">
              <a:extLst>
                <a:ext uri="{FF2B5EF4-FFF2-40B4-BE49-F238E27FC236}">
                  <a16:creationId xmlns:a16="http://schemas.microsoft.com/office/drawing/2014/main" id="{95DD140F-A079-4924-84A3-D81C32D14120}"/>
                </a:ext>
              </a:extLst>
            </p:cNvPr>
            <p:cNvGrpSpPr/>
            <p:nvPr/>
          </p:nvGrpSpPr>
          <p:grpSpPr>
            <a:xfrm>
              <a:off x="565671" y="3773214"/>
              <a:ext cx="8012660" cy="2301765"/>
              <a:chOff x="565671" y="3773214"/>
              <a:chExt cx="8012660" cy="2301765"/>
            </a:xfrm>
          </p:grpSpPr>
          <p:grpSp>
            <p:nvGrpSpPr>
              <p:cNvPr id="97" name="그룹 96">
                <a:extLst>
                  <a:ext uri="{FF2B5EF4-FFF2-40B4-BE49-F238E27FC236}">
                    <a16:creationId xmlns:a16="http://schemas.microsoft.com/office/drawing/2014/main" id="{AAB3A3FE-AFDB-D587-A039-845AE34850A4}"/>
                  </a:ext>
                </a:extLst>
              </p:cNvPr>
              <p:cNvGrpSpPr/>
              <p:nvPr/>
            </p:nvGrpSpPr>
            <p:grpSpPr>
              <a:xfrm>
                <a:off x="565671" y="4720659"/>
                <a:ext cx="8012660" cy="639378"/>
                <a:chOff x="565671" y="4488156"/>
                <a:chExt cx="8012660" cy="639378"/>
              </a:xfrm>
            </p:grpSpPr>
            <p:sp>
              <p:nvSpPr>
                <p:cNvPr id="86" name="사각형: 둥근 모서리 85">
                  <a:extLst>
                    <a:ext uri="{FF2B5EF4-FFF2-40B4-BE49-F238E27FC236}">
                      <a16:creationId xmlns:a16="http://schemas.microsoft.com/office/drawing/2014/main" id="{51AD9D13-94C1-8750-12F1-B9063C361669}"/>
                    </a:ext>
                  </a:extLst>
                </p:cNvPr>
                <p:cNvSpPr/>
                <p:nvPr/>
              </p:nvSpPr>
              <p:spPr>
                <a:xfrm>
                  <a:off x="565671" y="4488156"/>
                  <a:ext cx="8012660" cy="639378"/>
                </a:xfrm>
                <a:prstGeom prst="roundRect">
                  <a:avLst>
                    <a:gd name="adj" fmla="val 16308"/>
                  </a:avLst>
                </a:prstGeom>
                <a:solidFill>
                  <a:srgbClr val="FC7F1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87" name="TextBox 86">
                  <a:extLst>
                    <a:ext uri="{FF2B5EF4-FFF2-40B4-BE49-F238E27FC236}">
                      <a16:creationId xmlns:a16="http://schemas.microsoft.com/office/drawing/2014/main" id="{0FC82631-F2E2-75E3-E062-9DD0DD079DA8}"/>
                    </a:ext>
                  </a:extLst>
                </p:cNvPr>
                <p:cNvSpPr txBox="1"/>
                <p:nvPr/>
              </p:nvSpPr>
              <p:spPr>
                <a:xfrm>
                  <a:off x="1238556" y="4669345"/>
                  <a:ext cx="6666890" cy="277000"/>
                </a:xfrm>
                <a:prstGeom prst="rect">
                  <a:avLst/>
                </a:prstGeom>
                <a:noFill/>
              </p:spPr>
              <p:txBody>
                <a:bodyPr wrap="none" lIns="0" tIns="0" rIns="0" bIns="0" rtlCol="0" anchor="ctr">
                  <a:spAutoFit/>
                </a:bodyPr>
                <a:lstStyle/>
                <a:p>
                  <a:pPr algn="ctr">
                    <a:spcAft>
                      <a:spcPts val="300"/>
                    </a:spcAft>
                  </a:pPr>
                  <a:r>
                    <a:rPr lang="ko-KR" altLang="en-US" dirty="0">
                      <a:ln>
                        <a:solidFill>
                          <a:schemeClr val="accent1">
                            <a:shade val="50000"/>
                            <a:alpha val="0"/>
                          </a:schemeClr>
                        </a:solidFill>
                      </a:ln>
                      <a:solidFill>
                        <a:srgbClr val="FC7F18"/>
                      </a:solidFill>
                      <a:latin typeface="Kim jung chul Gothic Bold" panose="020B0803000000000000" pitchFamily="50" charset="-127"/>
                      <a:ea typeface="Kim jung chul Gothic Bold" panose="020B0803000000000000" pitchFamily="50" charset="-127"/>
                    </a:rPr>
                    <a:t>작품의 내용과 형식에 관한 맥락적 이해와 비평은</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미적 판단 능력을 높인다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98" name="그룹 97">
                <a:extLst>
                  <a:ext uri="{FF2B5EF4-FFF2-40B4-BE49-F238E27FC236}">
                    <a16:creationId xmlns:a16="http://schemas.microsoft.com/office/drawing/2014/main" id="{3F4DC82B-CEAE-FB1F-0768-14EECDF20EB3}"/>
                  </a:ext>
                </a:extLst>
              </p:cNvPr>
              <p:cNvGrpSpPr/>
              <p:nvPr/>
            </p:nvGrpSpPr>
            <p:grpSpPr>
              <a:xfrm>
                <a:off x="565671" y="5435601"/>
                <a:ext cx="8012660" cy="639378"/>
                <a:chOff x="565671" y="5435601"/>
                <a:chExt cx="8012660" cy="639378"/>
              </a:xfrm>
            </p:grpSpPr>
            <p:sp>
              <p:nvSpPr>
                <p:cNvPr id="82" name="사각형: 둥근 모서리 81">
                  <a:extLst>
                    <a:ext uri="{FF2B5EF4-FFF2-40B4-BE49-F238E27FC236}">
                      <a16:creationId xmlns:a16="http://schemas.microsoft.com/office/drawing/2014/main" id="{8DE5DEA5-A56B-B43F-1CA3-87FAE8552FAA}"/>
                    </a:ext>
                  </a:extLst>
                </p:cNvPr>
                <p:cNvSpPr/>
                <p:nvPr/>
              </p:nvSpPr>
              <p:spPr>
                <a:xfrm>
                  <a:off x="565671" y="5435601"/>
                  <a:ext cx="8012660" cy="639378"/>
                </a:xfrm>
                <a:prstGeom prst="roundRect">
                  <a:avLst>
                    <a:gd name="adj" fmla="val 16308"/>
                  </a:avLst>
                </a:prstGeom>
                <a:solidFill>
                  <a:srgbClr val="FC7F1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85" name="TextBox 84">
                  <a:extLst>
                    <a:ext uri="{FF2B5EF4-FFF2-40B4-BE49-F238E27FC236}">
                      <a16:creationId xmlns:a16="http://schemas.microsoft.com/office/drawing/2014/main" id="{8D290214-B2F6-5DD8-AE67-BF1E078490AF}"/>
                    </a:ext>
                  </a:extLst>
                </p:cNvPr>
                <p:cNvSpPr txBox="1"/>
                <p:nvPr/>
              </p:nvSpPr>
              <p:spPr>
                <a:xfrm>
                  <a:off x="988488" y="5616791"/>
                  <a:ext cx="7167027" cy="276999"/>
                </a:xfrm>
                <a:prstGeom prst="rect">
                  <a:avLst/>
                </a:prstGeom>
                <a:noFill/>
              </p:spPr>
              <p:txBody>
                <a:bodyPr wrap="none" lIns="0" tIns="0" rIns="0" bIns="0" rtlCol="0" anchor="t">
                  <a:spAutoFit/>
                </a:bodyPr>
                <a:lstStyle/>
                <a:p>
                  <a:pPr algn="ctr">
                    <a:spcAft>
                      <a:spcPts val="300"/>
                    </a:spcAft>
                  </a:pPr>
                  <a:r>
                    <a:rPr lang="ko-KR" altLang="en-US" dirty="0">
                      <a:ln>
                        <a:solidFill>
                          <a:schemeClr val="accent1">
                            <a:shade val="50000"/>
                            <a:alpha val="0"/>
                          </a:schemeClr>
                        </a:solidFill>
                      </a:ln>
                      <a:solidFill>
                        <a:srgbClr val="FC7F18"/>
                      </a:solidFill>
                      <a:latin typeface="Kim jung chul Gothic Bold" panose="020B0803000000000000" pitchFamily="50" charset="-127"/>
                      <a:ea typeface="Kim jung chul Gothic Bold" panose="020B0803000000000000" pitchFamily="50" charset="-127"/>
                    </a:rPr>
                    <a:t>감상은</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서로 다른 관점을 이해하여 삶에서 미술 문화의 다원적 가치를 존중하도록 한다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grpSp>
          <p:grpSp>
            <p:nvGrpSpPr>
              <p:cNvPr id="96" name="그룹 95">
                <a:extLst>
                  <a:ext uri="{FF2B5EF4-FFF2-40B4-BE49-F238E27FC236}">
                    <a16:creationId xmlns:a16="http://schemas.microsoft.com/office/drawing/2014/main" id="{1D498461-C1D2-D6F1-342A-AC07AFD35A36}"/>
                  </a:ext>
                </a:extLst>
              </p:cNvPr>
              <p:cNvGrpSpPr/>
              <p:nvPr/>
            </p:nvGrpSpPr>
            <p:grpSpPr>
              <a:xfrm>
                <a:off x="565671" y="3773214"/>
                <a:ext cx="8012660" cy="871881"/>
                <a:chOff x="565671" y="3773214"/>
                <a:chExt cx="8012660" cy="871881"/>
              </a:xfrm>
            </p:grpSpPr>
            <p:sp>
              <p:nvSpPr>
                <p:cNvPr id="95" name="사각형: 둥근 모서리 94">
                  <a:extLst>
                    <a:ext uri="{FF2B5EF4-FFF2-40B4-BE49-F238E27FC236}">
                      <a16:creationId xmlns:a16="http://schemas.microsoft.com/office/drawing/2014/main" id="{1D61C48A-AADF-FB1C-98A7-6B2A8F4AAD91}"/>
                    </a:ext>
                  </a:extLst>
                </p:cNvPr>
                <p:cNvSpPr/>
                <p:nvPr/>
              </p:nvSpPr>
              <p:spPr>
                <a:xfrm>
                  <a:off x="565671" y="3773214"/>
                  <a:ext cx="8012660" cy="871881"/>
                </a:xfrm>
                <a:prstGeom prst="roundRect">
                  <a:avLst>
                    <a:gd name="adj" fmla="val 12672"/>
                  </a:avLst>
                </a:prstGeom>
                <a:solidFill>
                  <a:srgbClr val="FC7F1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83" name="TextBox 82">
                  <a:extLst>
                    <a:ext uri="{FF2B5EF4-FFF2-40B4-BE49-F238E27FC236}">
                      <a16:creationId xmlns:a16="http://schemas.microsoft.com/office/drawing/2014/main" id="{64BA3D76-BA3E-B468-9DCE-D1A670C34F5C}"/>
                    </a:ext>
                  </a:extLst>
                </p:cNvPr>
                <p:cNvSpPr txBox="1"/>
                <p:nvPr/>
              </p:nvSpPr>
              <p:spPr>
                <a:xfrm>
                  <a:off x="2198756" y="3928308"/>
                  <a:ext cx="4746491" cy="561692"/>
                </a:xfrm>
                <a:prstGeom prst="rect">
                  <a:avLst/>
                </a:prstGeom>
                <a:noFill/>
              </p:spPr>
              <p:txBody>
                <a:bodyPr wrap="none" lIns="0" tIns="0" rIns="0" bIns="0" rtlCol="0" anchor="ctr">
                  <a:spAutoFit/>
                </a:bodyPr>
                <a:lstStyle/>
                <a:p>
                  <a:pPr algn="ctr">
                    <a:spcAft>
                      <a:spcPts val="300"/>
                    </a:spcAft>
                  </a:pPr>
                  <a:r>
                    <a:rPr lang="ko-KR" altLang="en-US" dirty="0">
                      <a:ln>
                        <a:solidFill>
                          <a:schemeClr val="accent1">
                            <a:shade val="50000"/>
                            <a:alpha val="0"/>
                          </a:schemeClr>
                        </a:solidFill>
                      </a:ln>
                      <a:solidFill>
                        <a:srgbClr val="FC7F18"/>
                      </a:solidFill>
                      <a:latin typeface="Kim jung chul Gothic Bold" panose="020B0803000000000000" pitchFamily="50" charset="-127"/>
                      <a:ea typeface="Kim jung chul Gothic Bold" panose="020B0803000000000000" pitchFamily="50" charset="-127"/>
                    </a:rPr>
                    <a:t>감상은</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다양한 삶과 문화가 반영된</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3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미술과의 만남으로 자신과 공동체의 문화를 이해하게 한다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grpSp>
    </p:spTree>
    <p:extLst>
      <p:ext uri="{BB962C8B-B14F-4D97-AF65-F5344CB8AC3E}">
        <p14:creationId xmlns:p14="http://schemas.microsoft.com/office/powerpoint/2010/main" val="2711163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a:extLst>
              <a:ext uri="{FF2B5EF4-FFF2-40B4-BE49-F238E27FC236}">
                <a16:creationId xmlns:a16="http://schemas.microsoft.com/office/drawing/2014/main" id="{A2E4FC54-7ED7-FD77-CF83-22B02AFA04C6}"/>
              </a:ext>
            </a:extLst>
          </p:cNvPr>
          <p:cNvGrpSpPr/>
          <p:nvPr/>
        </p:nvGrpSpPr>
        <p:grpSpPr>
          <a:xfrm>
            <a:off x="1301610" y="325438"/>
            <a:ext cx="2479846" cy="630793"/>
            <a:chOff x="1301610" y="279718"/>
            <a:chExt cx="2479846" cy="630793"/>
          </a:xfrm>
        </p:grpSpPr>
        <p:grpSp>
          <p:nvGrpSpPr>
            <p:cNvPr id="10" name="그룹 9">
              <a:extLst>
                <a:ext uri="{FF2B5EF4-FFF2-40B4-BE49-F238E27FC236}">
                  <a16:creationId xmlns:a16="http://schemas.microsoft.com/office/drawing/2014/main" id="{E46628E4-4DFB-43ED-6D21-63E0B9EB8FF3}"/>
                </a:ext>
              </a:extLst>
            </p:cNvPr>
            <p:cNvGrpSpPr/>
            <p:nvPr/>
          </p:nvGrpSpPr>
          <p:grpSpPr>
            <a:xfrm>
              <a:off x="1311617" y="279718"/>
              <a:ext cx="1777841" cy="200151"/>
              <a:chOff x="1136519" y="175286"/>
              <a:chExt cx="1777841" cy="200151"/>
            </a:xfrm>
          </p:grpSpPr>
          <p:grpSp>
            <p:nvGrpSpPr>
              <p:cNvPr id="12" name="그룹 11">
                <a:extLst>
                  <a:ext uri="{FF2B5EF4-FFF2-40B4-BE49-F238E27FC236}">
                    <a16:creationId xmlns:a16="http://schemas.microsoft.com/office/drawing/2014/main" id="{B01DD63F-CCA9-0A34-7146-B96E4CF18041}"/>
                  </a:ext>
                </a:extLst>
              </p:cNvPr>
              <p:cNvGrpSpPr/>
              <p:nvPr/>
            </p:nvGrpSpPr>
            <p:grpSpPr>
              <a:xfrm>
                <a:off x="1136519" y="175286"/>
                <a:ext cx="200152" cy="200151"/>
                <a:chOff x="1136519" y="175286"/>
                <a:chExt cx="200152" cy="200151"/>
              </a:xfrm>
            </p:grpSpPr>
            <p:sp>
              <p:nvSpPr>
                <p:cNvPr id="18" name="사각형: 둥근 모서리 17">
                  <a:extLst>
                    <a:ext uri="{FF2B5EF4-FFF2-40B4-BE49-F238E27FC236}">
                      <a16:creationId xmlns:a16="http://schemas.microsoft.com/office/drawing/2014/main" id="{41934BBC-A672-E682-3075-F951C283FDE2}"/>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9" name="TextBox 18">
                  <a:extLst>
                    <a:ext uri="{FF2B5EF4-FFF2-40B4-BE49-F238E27FC236}">
                      <a16:creationId xmlns:a16="http://schemas.microsoft.com/office/drawing/2014/main" id="{E4659D61-E51F-D7CC-9713-AD873E832616}"/>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7" name="TextBox 16">
                <a:extLst>
                  <a:ext uri="{FF2B5EF4-FFF2-40B4-BE49-F238E27FC236}">
                    <a16:creationId xmlns:a16="http://schemas.microsoft.com/office/drawing/2014/main" id="{1F41FBA0-E15E-768A-49B8-471E0F76B4BF}"/>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11" name="TextBox 10">
              <a:extLst>
                <a:ext uri="{FF2B5EF4-FFF2-40B4-BE49-F238E27FC236}">
                  <a16:creationId xmlns:a16="http://schemas.microsoft.com/office/drawing/2014/main" id="{4C4A09FA-997B-64A2-7644-9D261738EF32}"/>
                </a:ext>
              </a:extLst>
            </p:cNvPr>
            <p:cNvSpPr txBox="1"/>
            <p:nvPr/>
          </p:nvSpPr>
          <p:spPr>
            <a:xfrm>
              <a:off x="1301610" y="510401"/>
              <a:ext cx="247984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감상 영역</a:t>
              </a:r>
            </a:p>
          </p:txBody>
        </p:sp>
      </p:grpSp>
      <p:sp>
        <p:nvSpPr>
          <p:cNvPr id="21" name="TextBox 20">
            <a:extLst>
              <a:ext uri="{FF2B5EF4-FFF2-40B4-BE49-F238E27FC236}">
                <a16:creationId xmlns:a16="http://schemas.microsoft.com/office/drawing/2014/main" id="{886BE224-F5B3-75F6-EF36-0CE5689E0127}"/>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22" name="TextBox 21">
            <a:extLst>
              <a:ext uri="{FF2B5EF4-FFF2-40B4-BE49-F238E27FC236}">
                <a16:creationId xmlns:a16="http://schemas.microsoft.com/office/drawing/2014/main" id="{02703D65-EE0B-B4CE-2C27-D41CA76208D8}"/>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
        <p:nvSpPr>
          <p:cNvPr id="23" name="TextBox 22">
            <a:extLst>
              <a:ext uri="{FF2B5EF4-FFF2-40B4-BE49-F238E27FC236}">
                <a16:creationId xmlns:a16="http://schemas.microsoft.com/office/drawing/2014/main" id="{E1B02AD5-461A-EE4F-88B0-6136432F8E2F}"/>
              </a:ext>
            </a:extLst>
          </p:cNvPr>
          <p:cNvSpPr txBox="1"/>
          <p:nvPr/>
        </p:nvSpPr>
        <p:spPr>
          <a:xfrm>
            <a:off x="2081737" y="1417132"/>
            <a:ext cx="4980530" cy="646331"/>
          </a:xfrm>
          <a:prstGeom prst="rect">
            <a:avLst/>
          </a:prstGeom>
          <a:noFill/>
        </p:spPr>
        <p:txBody>
          <a:bodyPr wrap="none" lIns="0" tIns="0" rIns="0" bIns="0" rtlCol="0" anchor="t">
            <a:spAutoFit/>
          </a:bodyPr>
          <a:lstStyle/>
          <a:p>
            <a:pPr algn="ctr"/>
            <a:r>
              <a:rPr lang="ko-KR" altLang="en-US" sz="2400" dirty="0">
                <a:ln>
                  <a:solidFill>
                    <a:schemeClr val="bg1">
                      <a:alpha val="0"/>
                    </a:schemeClr>
                  </a:solidFill>
                </a:ln>
                <a:gradFill>
                  <a:gsLst>
                    <a:gs pos="16000">
                      <a:srgbClr val="3275B9"/>
                    </a:gs>
                    <a:gs pos="53000">
                      <a:srgbClr val="F49328"/>
                    </a:gs>
                    <a:gs pos="88000">
                      <a:srgbClr val="81BA56"/>
                    </a:gs>
                  </a:gsLst>
                  <a:lin ang="0" scaled="0"/>
                </a:gradFill>
                <a:latin typeface="Kim jung chul Gothic Bold" panose="020B0803000000000000" pitchFamily="50" charset="-127"/>
                <a:ea typeface="Kim jung chul Gothic Bold" panose="020B0803000000000000" pitchFamily="50" charset="-127"/>
              </a:rPr>
              <a:t>학년군에서 배워야 할 필수학습 내용</a:t>
            </a:r>
            <a:r>
              <a:rPr lang="ko-KR" altLang="en-US" sz="2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으로</a:t>
            </a:r>
            <a:endParaRPr lang="en-US" altLang="ko-KR" sz="2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지식</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이해</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과정</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기능</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가치</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태도 세 범주로 구분</a:t>
            </a:r>
          </a:p>
        </p:txBody>
      </p:sp>
      <p:grpSp>
        <p:nvGrpSpPr>
          <p:cNvPr id="45" name="그룹 44">
            <a:extLst>
              <a:ext uri="{FF2B5EF4-FFF2-40B4-BE49-F238E27FC236}">
                <a16:creationId xmlns:a16="http://schemas.microsoft.com/office/drawing/2014/main" id="{BA185335-807E-8201-CF3F-FADD57F6E946}"/>
              </a:ext>
            </a:extLst>
          </p:cNvPr>
          <p:cNvGrpSpPr/>
          <p:nvPr/>
        </p:nvGrpSpPr>
        <p:grpSpPr>
          <a:xfrm>
            <a:off x="467192" y="2406254"/>
            <a:ext cx="2652718" cy="3759596"/>
            <a:chOff x="467192" y="2406254"/>
            <a:chExt cx="2652718" cy="3759596"/>
          </a:xfrm>
        </p:grpSpPr>
        <p:sp>
          <p:nvSpPr>
            <p:cNvPr id="46" name="사각형: 둥근 모서리 45">
              <a:extLst>
                <a:ext uri="{FF2B5EF4-FFF2-40B4-BE49-F238E27FC236}">
                  <a16:creationId xmlns:a16="http://schemas.microsoft.com/office/drawing/2014/main" id="{1FA6B341-098D-3BAB-4B2A-994954A29CA7}"/>
                </a:ext>
              </a:extLst>
            </p:cNvPr>
            <p:cNvSpPr/>
            <p:nvPr/>
          </p:nvSpPr>
          <p:spPr>
            <a:xfrm>
              <a:off x="471854" y="2406254"/>
              <a:ext cx="2643394" cy="809624"/>
            </a:xfrm>
            <a:prstGeom prst="roundRect">
              <a:avLst>
                <a:gd name="adj" fmla="val 9188"/>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47" name="사각형: 둥근 모서리 46">
              <a:extLst>
                <a:ext uri="{FF2B5EF4-FFF2-40B4-BE49-F238E27FC236}">
                  <a16:creationId xmlns:a16="http://schemas.microsoft.com/office/drawing/2014/main" id="{EFE99256-6BA3-1D65-D436-7DE057137657}"/>
                </a:ext>
              </a:extLst>
            </p:cNvPr>
            <p:cNvSpPr/>
            <p:nvPr/>
          </p:nvSpPr>
          <p:spPr>
            <a:xfrm>
              <a:off x="471854" y="2834223"/>
              <a:ext cx="2643394" cy="809624"/>
            </a:xfrm>
            <a:prstGeom prst="roundRect">
              <a:avLst>
                <a:gd name="adj" fmla="val 9188"/>
              </a:avLst>
            </a:prstGeom>
            <a:solidFill>
              <a:schemeClr val="bg1"/>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48" name="사각형: 둥근 모서리 47">
              <a:extLst>
                <a:ext uri="{FF2B5EF4-FFF2-40B4-BE49-F238E27FC236}">
                  <a16:creationId xmlns:a16="http://schemas.microsoft.com/office/drawing/2014/main" id="{095B5D09-A2D4-9684-FD77-1E3BD40FE1AC}"/>
                </a:ext>
              </a:extLst>
            </p:cNvPr>
            <p:cNvSpPr/>
            <p:nvPr/>
          </p:nvSpPr>
          <p:spPr>
            <a:xfrm>
              <a:off x="467192" y="2894546"/>
              <a:ext cx="2652718" cy="3271304"/>
            </a:xfrm>
            <a:prstGeom prst="roundRect">
              <a:avLst>
                <a:gd name="adj" fmla="val 4352"/>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solidFill>
                  <a:srgbClr val="3275B9"/>
                </a:solidFill>
                <a:latin typeface="Kim jung chul Gothic Bold" panose="020B0803000000000000" pitchFamily="50" charset="-127"/>
                <a:ea typeface="Kim jung chul Gothic Bold" panose="020B0803000000000000" pitchFamily="50" charset="-127"/>
              </a:endParaRPr>
            </a:p>
          </p:txBody>
        </p:sp>
        <p:sp>
          <p:nvSpPr>
            <p:cNvPr id="49" name="TextBox 48">
              <a:extLst>
                <a:ext uri="{FF2B5EF4-FFF2-40B4-BE49-F238E27FC236}">
                  <a16:creationId xmlns:a16="http://schemas.microsoft.com/office/drawing/2014/main" id="{BDAEE7AB-16CF-CDAB-17D8-3F3D0E15A724}"/>
                </a:ext>
              </a:extLst>
            </p:cNvPr>
            <p:cNvSpPr txBox="1"/>
            <p:nvPr/>
          </p:nvSpPr>
          <p:spPr>
            <a:xfrm>
              <a:off x="782858" y="3079936"/>
              <a:ext cx="2021386" cy="789960"/>
            </a:xfrm>
            <a:prstGeom prst="rect">
              <a:avLst/>
            </a:prstGeom>
            <a:noFill/>
          </p:spPr>
          <p:txBody>
            <a:bodyPr wrap="none" lIns="0" tIns="0" rIns="0" bIns="0" rtlCol="0" anchor="ctr">
              <a:spAutoFit/>
            </a:bodyPr>
            <a:lstStyle>
              <a:defPPr>
                <a:defRPr lang="ko-KR"/>
              </a:defPPr>
              <a:lvl1pPr algn="ctr">
                <a:spcAft>
                  <a:spcPts val="200"/>
                </a:spcAft>
                <a:defRPr sz="13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sz="1600" dirty="0">
                  <a:solidFill>
                    <a:srgbClr val="517BBF"/>
                  </a:solidFill>
                </a:rPr>
                <a:t>교과 학습을 통해</a:t>
              </a:r>
              <a:endParaRPr lang="en-US" altLang="ko-KR" sz="1600" dirty="0">
                <a:solidFill>
                  <a:srgbClr val="517BBF"/>
                </a:solidFill>
              </a:endParaRPr>
            </a:p>
            <a:p>
              <a:r>
                <a:rPr lang="ko-KR" altLang="en-US" sz="1600" dirty="0">
                  <a:solidFill>
                    <a:srgbClr val="517BBF"/>
                  </a:solidFill>
                </a:rPr>
                <a:t>반드시 알아야 할</a:t>
              </a:r>
              <a:r>
                <a:rPr lang="en-US" altLang="ko-KR" sz="1600" dirty="0">
                  <a:solidFill>
                    <a:srgbClr val="517BBF"/>
                  </a:solidFill>
                </a:rPr>
                <a:t> </a:t>
              </a:r>
              <a:r>
                <a:rPr lang="ko-KR" altLang="en-US" sz="1600" dirty="0">
                  <a:solidFill>
                    <a:srgbClr val="517BBF"/>
                  </a:solidFill>
                </a:rPr>
                <a:t>구체적</a:t>
              </a:r>
              <a:endParaRPr lang="en-US" altLang="ko-KR" sz="1600" dirty="0">
                <a:solidFill>
                  <a:srgbClr val="517BBF"/>
                </a:solidFill>
              </a:endParaRPr>
            </a:p>
            <a:p>
              <a:r>
                <a:rPr lang="ko-KR" altLang="en-US" sz="1600" dirty="0">
                  <a:solidFill>
                    <a:srgbClr val="517BBF"/>
                  </a:solidFill>
                </a:rPr>
                <a:t>지식과 이해</a:t>
              </a:r>
            </a:p>
          </p:txBody>
        </p:sp>
        <p:sp>
          <p:nvSpPr>
            <p:cNvPr id="50" name="TextBox 49">
              <a:extLst>
                <a:ext uri="{FF2B5EF4-FFF2-40B4-BE49-F238E27FC236}">
                  <a16:creationId xmlns:a16="http://schemas.microsoft.com/office/drawing/2014/main" id="{6C976863-1EE6-5628-49C9-5430A35E290C}"/>
                </a:ext>
              </a:extLst>
            </p:cNvPr>
            <p:cNvSpPr txBox="1"/>
            <p:nvPr/>
          </p:nvSpPr>
          <p:spPr>
            <a:xfrm>
              <a:off x="1286201" y="2469986"/>
              <a:ext cx="1014701" cy="307777"/>
            </a:xfrm>
            <a:prstGeom prst="rect">
              <a:avLst/>
            </a:prstGeom>
            <a:noFill/>
          </p:spPr>
          <p:txBody>
            <a:bodyPr wrap="none" lIns="0" tIns="0" rIns="0" bIns="0" rtlCol="0" anchor="ctr">
              <a:spAutoFit/>
            </a:bodyPr>
            <a:lstStyle/>
            <a:p>
              <a:pPr algn="ctr">
                <a:spcAft>
                  <a:spcPts val="300"/>
                </a:spcAft>
              </a:pP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지식</a:t>
              </a: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이해</a:t>
              </a:r>
            </a:p>
          </p:txBody>
        </p:sp>
        <p:grpSp>
          <p:nvGrpSpPr>
            <p:cNvPr id="59" name="그룹 58">
              <a:extLst>
                <a:ext uri="{FF2B5EF4-FFF2-40B4-BE49-F238E27FC236}">
                  <a16:creationId xmlns:a16="http://schemas.microsoft.com/office/drawing/2014/main" id="{63B70632-055D-865C-03AD-0E2E690D1F2E}"/>
                </a:ext>
              </a:extLst>
            </p:cNvPr>
            <p:cNvGrpSpPr/>
            <p:nvPr/>
          </p:nvGrpSpPr>
          <p:grpSpPr>
            <a:xfrm>
              <a:off x="540534" y="4001746"/>
              <a:ext cx="2506035" cy="647980"/>
              <a:chOff x="544728" y="3854601"/>
              <a:chExt cx="2506035" cy="647980"/>
            </a:xfrm>
          </p:grpSpPr>
          <p:sp>
            <p:nvSpPr>
              <p:cNvPr id="146" name="사각형: 둥근 모서리 145">
                <a:extLst>
                  <a:ext uri="{FF2B5EF4-FFF2-40B4-BE49-F238E27FC236}">
                    <a16:creationId xmlns:a16="http://schemas.microsoft.com/office/drawing/2014/main" id="{D3D11DA0-FEB3-635F-5E15-2C5F5DCC6D73}"/>
                  </a:ext>
                </a:extLst>
              </p:cNvPr>
              <p:cNvSpPr/>
              <p:nvPr/>
            </p:nvSpPr>
            <p:spPr>
              <a:xfrm>
                <a:off x="544728" y="3854601"/>
                <a:ext cx="2506035" cy="647980"/>
              </a:xfrm>
              <a:prstGeom prst="roundRect">
                <a:avLst>
                  <a:gd name="adj" fmla="val 9188"/>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152" name="TextBox 151">
                <a:extLst>
                  <a:ext uri="{FF2B5EF4-FFF2-40B4-BE49-F238E27FC236}">
                    <a16:creationId xmlns:a16="http://schemas.microsoft.com/office/drawing/2014/main" id="{0019E277-3747-0956-CA70-1EBE1B510605}"/>
                  </a:ext>
                </a:extLst>
              </p:cNvPr>
              <p:cNvSpPr txBox="1"/>
              <p:nvPr/>
            </p:nvSpPr>
            <p:spPr>
              <a:xfrm>
                <a:off x="985825" y="3943912"/>
                <a:ext cx="1623841" cy="469359"/>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미술의 시대적</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지역적</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사회적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맥락</a:t>
                </a:r>
              </a:p>
            </p:txBody>
          </p:sp>
        </p:grpSp>
        <p:grpSp>
          <p:nvGrpSpPr>
            <p:cNvPr id="130" name="그룹 129">
              <a:extLst>
                <a:ext uri="{FF2B5EF4-FFF2-40B4-BE49-F238E27FC236}">
                  <a16:creationId xmlns:a16="http://schemas.microsoft.com/office/drawing/2014/main" id="{4FF347A5-ED00-3D8F-091B-099D6A37D676}"/>
                </a:ext>
              </a:extLst>
            </p:cNvPr>
            <p:cNvGrpSpPr/>
            <p:nvPr/>
          </p:nvGrpSpPr>
          <p:grpSpPr>
            <a:xfrm>
              <a:off x="540534" y="4724883"/>
              <a:ext cx="2506035" cy="647980"/>
              <a:chOff x="544728" y="4577738"/>
              <a:chExt cx="2506035" cy="647980"/>
            </a:xfrm>
          </p:grpSpPr>
          <p:sp>
            <p:nvSpPr>
              <p:cNvPr id="134" name="사각형: 둥근 모서리 133">
                <a:extLst>
                  <a:ext uri="{FF2B5EF4-FFF2-40B4-BE49-F238E27FC236}">
                    <a16:creationId xmlns:a16="http://schemas.microsoft.com/office/drawing/2014/main" id="{5A6FD13F-941F-D799-33D6-FFC525FEBF8B}"/>
                  </a:ext>
                </a:extLst>
              </p:cNvPr>
              <p:cNvSpPr/>
              <p:nvPr/>
            </p:nvSpPr>
            <p:spPr>
              <a:xfrm>
                <a:off x="544728" y="4577738"/>
                <a:ext cx="2506035" cy="647980"/>
              </a:xfrm>
              <a:prstGeom prst="roundRect">
                <a:avLst>
                  <a:gd name="adj" fmla="val 9188"/>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135" name="TextBox 134">
                <a:extLst>
                  <a:ext uri="{FF2B5EF4-FFF2-40B4-BE49-F238E27FC236}">
                    <a16:creationId xmlns:a16="http://schemas.microsoft.com/office/drawing/2014/main" id="{3D97F8AC-3364-98CE-E094-D2513BADDE00}"/>
                  </a:ext>
                </a:extLst>
              </p:cNvPr>
              <p:cNvSpPr txBox="1"/>
              <p:nvPr/>
            </p:nvSpPr>
            <p:spPr>
              <a:xfrm>
                <a:off x="1184597" y="4794006"/>
                <a:ext cx="1226298" cy="215444"/>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용어</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와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지식</a:t>
                </a:r>
              </a:p>
            </p:txBody>
          </p:sp>
        </p:grpSp>
        <p:grpSp>
          <p:nvGrpSpPr>
            <p:cNvPr id="131" name="그룹 130">
              <a:extLst>
                <a:ext uri="{FF2B5EF4-FFF2-40B4-BE49-F238E27FC236}">
                  <a16:creationId xmlns:a16="http://schemas.microsoft.com/office/drawing/2014/main" id="{EDD3B131-5C32-7C75-89DF-83D46130702F}"/>
                </a:ext>
              </a:extLst>
            </p:cNvPr>
            <p:cNvGrpSpPr/>
            <p:nvPr/>
          </p:nvGrpSpPr>
          <p:grpSpPr>
            <a:xfrm>
              <a:off x="540534" y="5448020"/>
              <a:ext cx="2506035" cy="647980"/>
              <a:chOff x="544728" y="5300875"/>
              <a:chExt cx="2506035" cy="647980"/>
            </a:xfrm>
          </p:grpSpPr>
          <p:sp>
            <p:nvSpPr>
              <p:cNvPr id="132" name="사각형: 둥근 모서리 131">
                <a:extLst>
                  <a:ext uri="{FF2B5EF4-FFF2-40B4-BE49-F238E27FC236}">
                    <a16:creationId xmlns:a16="http://schemas.microsoft.com/office/drawing/2014/main" id="{688A8E88-81AE-35B4-B6F5-7CE62EAFF1FA}"/>
                  </a:ext>
                </a:extLst>
              </p:cNvPr>
              <p:cNvSpPr/>
              <p:nvPr/>
            </p:nvSpPr>
            <p:spPr>
              <a:xfrm>
                <a:off x="544728" y="5300875"/>
                <a:ext cx="2506035" cy="647980"/>
              </a:xfrm>
              <a:prstGeom prst="roundRect">
                <a:avLst>
                  <a:gd name="adj" fmla="val 9188"/>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133" name="TextBox 132">
                <a:extLst>
                  <a:ext uri="{FF2B5EF4-FFF2-40B4-BE49-F238E27FC236}">
                    <a16:creationId xmlns:a16="http://schemas.microsoft.com/office/drawing/2014/main" id="{DBAAB6E4-DF01-C909-9279-F46886A46B32}"/>
                  </a:ext>
                </a:extLst>
              </p:cNvPr>
              <p:cNvSpPr txBox="1"/>
              <p:nvPr/>
            </p:nvSpPr>
            <p:spPr>
              <a:xfrm>
                <a:off x="911284" y="5517143"/>
                <a:ext cx="1772922" cy="215444"/>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감상 방법</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과</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관점</a:t>
                </a:r>
              </a:p>
            </p:txBody>
          </p:sp>
        </p:grpSp>
      </p:grpSp>
      <p:grpSp>
        <p:nvGrpSpPr>
          <p:cNvPr id="153" name="그룹 152">
            <a:extLst>
              <a:ext uri="{FF2B5EF4-FFF2-40B4-BE49-F238E27FC236}">
                <a16:creationId xmlns:a16="http://schemas.microsoft.com/office/drawing/2014/main" id="{726FFAE3-AD63-D121-A4D2-1143F90B685A}"/>
              </a:ext>
            </a:extLst>
          </p:cNvPr>
          <p:cNvGrpSpPr/>
          <p:nvPr/>
        </p:nvGrpSpPr>
        <p:grpSpPr>
          <a:xfrm>
            <a:off x="6024091" y="2406254"/>
            <a:ext cx="2652718" cy="3759596"/>
            <a:chOff x="6024091" y="2406254"/>
            <a:chExt cx="2652718" cy="3759596"/>
          </a:xfrm>
        </p:grpSpPr>
        <p:sp>
          <p:nvSpPr>
            <p:cNvPr id="154" name="사각형: 둥근 모서리 153">
              <a:extLst>
                <a:ext uri="{FF2B5EF4-FFF2-40B4-BE49-F238E27FC236}">
                  <a16:creationId xmlns:a16="http://schemas.microsoft.com/office/drawing/2014/main" id="{1E629DB0-8CD6-C939-F3B5-4E45A5064561}"/>
                </a:ext>
              </a:extLst>
            </p:cNvPr>
            <p:cNvSpPr/>
            <p:nvPr/>
          </p:nvSpPr>
          <p:spPr>
            <a:xfrm>
              <a:off x="6028753" y="2406254"/>
              <a:ext cx="2643394" cy="809624"/>
            </a:xfrm>
            <a:prstGeom prst="roundRect">
              <a:avLst>
                <a:gd name="adj" fmla="val 9188"/>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55" name="사각형: 둥근 모서리 154">
              <a:extLst>
                <a:ext uri="{FF2B5EF4-FFF2-40B4-BE49-F238E27FC236}">
                  <a16:creationId xmlns:a16="http://schemas.microsoft.com/office/drawing/2014/main" id="{5D83BB22-585A-48A1-40BC-9E1382829C59}"/>
                </a:ext>
              </a:extLst>
            </p:cNvPr>
            <p:cNvSpPr/>
            <p:nvPr/>
          </p:nvSpPr>
          <p:spPr>
            <a:xfrm>
              <a:off x="6028753" y="2834223"/>
              <a:ext cx="2643394" cy="809624"/>
            </a:xfrm>
            <a:prstGeom prst="roundRect">
              <a:avLst>
                <a:gd name="adj" fmla="val 9188"/>
              </a:avLst>
            </a:prstGeom>
            <a:solidFill>
              <a:schemeClr val="bg1"/>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56" name="사각형: 둥근 모서리 155">
              <a:extLst>
                <a:ext uri="{FF2B5EF4-FFF2-40B4-BE49-F238E27FC236}">
                  <a16:creationId xmlns:a16="http://schemas.microsoft.com/office/drawing/2014/main" id="{86D8E6D9-1F07-07EC-94BF-D26A767CCE4E}"/>
                </a:ext>
              </a:extLst>
            </p:cNvPr>
            <p:cNvSpPr/>
            <p:nvPr/>
          </p:nvSpPr>
          <p:spPr>
            <a:xfrm>
              <a:off x="6024091" y="2894546"/>
              <a:ext cx="2652718" cy="3271304"/>
            </a:xfrm>
            <a:prstGeom prst="roundRect">
              <a:avLst>
                <a:gd name="adj" fmla="val 4352"/>
              </a:avLst>
            </a:prstGeom>
            <a:solidFill>
              <a:schemeClr val="bg1"/>
            </a:solidFill>
            <a:ln w="22225" cap="rnd">
              <a:solidFill>
                <a:srgbClr val="55BD3D">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solidFill>
                  <a:srgbClr val="3275B9"/>
                </a:solidFill>
                <a:latin typeface="Kim jung chul Gothic Bold" panose="020B0803000000000000" pitchFamily="50" charset="-127"/>
                <a:ea typeface="Kim jung chul Gothic Bold" panose="020B0803000000000000" pitchFamily="50" charset="-127"/>
              </a:endParaRPr>
            </a:p>
          </p:txBody>
        </p:sp>
        <p:sp>
          <p:nvSpPr>
            <p:cNvPr id="157" name="TextBox 156">
              <a:extLst>
                <a:ext uri="{FF2B5EF4-FFF2-40B4-BE49-F238E27FC236}">
                  <a16:creationId xmlns:a16="http://schemas.microsoft.com/office/drawing/2014/main" id="{034C034C-C84B-C723-7582-FA4CFB8D077D}"/>
                </a:ext>
              </a:extLst>
            </p:cNvPr>
            <p:cNvSpPr txBox="1"/>
            <p:nvPr/>
          </p:nvSpPr>
          <p:spPr>
            <a:xfrm>
              <a:off x="6402274" y="3079936"/>
              <a:ext cx="1896352" cy="789960"/>
            </a:xfrm>
            <a:prstGeom prst="rect">
              <a:avLst/>
            </a:prstGeom>
            <a:noFill/>
          </p:spPr>
          <p:txBody>
            <a:bodyPr wrap="none" lIns="0" tIns="0" rIns="0" bIns="0" rtlCol="0" anchor="ctr">
              <a:spAutoFit/>
            </a:bodyPr>
            <a:lstStyle>
              <a:defPPr>
                <a:defRPr lang="ko-KR"/>
              </a:defPPr>
              <a:lvl1pPr algn="ctr">
                <a:spcAft>
                  <a:spcPts val="200"/>
                </a:spcAft>
                <a:defRPr sz="13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sz="1600" dirty="0">
                  <a:solidFill>
                    <a:srgbClr val="55BD3D"/>
                  </a:solidFill>
                </a:rPr>
                <a:t>교과 활동을 통해</a:t>
              </a:r>
              <a:endParaRPr lang="en-US" altLang="ko-KR" sz="1600" dirty="0">
                <a:solidFill>
                  <a:srgbClr val="55BD3D"/>
                </a:solidFill>
              </a:endParaRPr>
            </a:p>
            <a:p>
              <a:r>
                <a:rPr lang="ko-KR" altLang="en-US" sz="1600" dirty="0">
                  <a:solidFill>
                    <a:srgbClr val="55BD3D"/>
                  </a:solidFill>
                </a:rPr>
                <a:t>기를 수 있는 의미 있고</a:t>
              </a:r>
              <a:endParaRPr lang="en-US" altLang="ko-KR" sz="1600" dirty="0">
                <a:solidFill>
                  <a:srgbClr val="55BD3D"/>
                </a:solidFill>
              </a:endParaRPr>
            </a:p>
            <a:p>
              <a:r>
                <a:rPr lang="ko-KR" altLang="en-US" sz="1600" dirty="0">
                  <a:solidFill>
                    <a:srgbClr val="55BD3D"/>
                  </a:solidFill>
                </a:rPr>
                <a:t>바람직한 가치 및 태도</a:t>
              </a:r>
            </a:p>
          </p:txBody>
        </p:sp>
        <p:sp>
          <p:nvSpPr>
            <p:cNvPr id="158" name="TextBox 157">
              <a:extLst>
                <a:ext uri="{FF2B5EF4-FFF2-40B4-BE49-F238E27FC236}">
                  <a16:creationId xmlns:a16="http://schemas.microsoft.com/office/drawing/2014/main" id="{9298B737-EA62-4D9D-9621-51A698EF5E30}"/>
                </a:ext>
              </a:extLst>
            </p:cNvPr>
            <p:cNvSpPr txBox="1"/>
            <p:nvPr/>
          </p:nvSpPr>
          <p:spPr>
            <a:xfrm>
              <a:off x="6843100" y="2469986"/>
              <a:ext cx="1014701" cy="307777"/>
            </a:xfrm>
            <a:prstGeom prst="rect">
              <a:avLst/>
            </a:prstGeom>
            <a:noFill/>
          </p:spPr>
          <p:txBody>
            <a:bodyPr wrap="none" lIns="0" tIns="0" rIns="0" bIns="0" rtlCol="0" anchor="ctr">
              <a:spAutoFit/>
            </a:bodyPr>
            <a:lstStyle/>
            <a:p>
              <a:pPr algn="ctr">
                <a:spcAft>
                  <a:spcPts val="300"/>
                </a:spcAft>
              </a:pP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가치</a:t>
              </a: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태도</a:t>
              </a:r>
            </a:p>
          </p:txBody>
        </p:sp>
        <p:grpSp>
          <p:nvGrpSpPr>
            <p:cNvPr id="159" name="그룹 158">
              <a:extLst>
                <a:ext uri="{FF2B5EF4-FFF2-40B4-BE49-F238E27FC236}">
                  <a16:creationId xmlns:a16="http://schemas.microsoft.com/office/drawing/2014/main" id="{B3382C04-8E41-3BB9-3479-A0D080420742}"/>
                </a:ext>
              </a:extLst>
            </p:cNvPr>
            <p:cNvGrpSpPr/>
            <p:nvPr/>
          </p:nvGrpSpPr>
          <p:grpSpPr>
            <a:xfrm>
              <a:off x="6097433" y="4001746"/>
              <a:ext cx="2506035" cy="2094254"/>
              <a:chOff x="6097433" y="4001746"/>
              <a:chExt cx="2506035" cy="2062724"/>
            </a:xfrm>
          </p:grpSpPr>
          <p:grpSp>
            <p:nvGrpSpPr>
              <p:cNvPr id="160" name="그룹 159">
                <a:extLst>
                  <a:ext uri="{FF2B5EF4-FFF2-40B4-BE49-F238E27FC236}">
                    <a16:creationId xmlns:a16="http://schemas.microsoft.com/office/drawing/2014/main" id="{3F905B9E-F889-5FBE-2BF9-FD8B1779AA8E}"/>
                  </a:ext>
                </a:extLst>
              </p:cNvPr>
              <p:cNvGrpSpPr/>
              <p:nvPr/>
            </p:nvGrpSpPr>
            <p:grpSpPr>
              <a:xfrm>
                <a:off x="6097433" y="4001746"/>
                <a:ext cx="2506035" cy="989729"/>
                <a:chOff x="544728" y="3854601"/>
                <a:chExt cx="2506035" cy="647980"/>
              </a:xfrm>
            </p:grpSpPr>
            <p:sp>
              <p:nvSpPr>
                <p:cNvPr id="164" name="사각형: 둥근 모서리 163">
                  <a:extLst>
                    <a:ext uri="{FF2B5EF4-FFF2-40B4-BE49-F238E27FC236}">
                      <a16:creationId xmlns:a16="http://schemas.microsoft.com/office/drawing/2014/main" id="{F2C57780-5C31-3056-D499-09455044D1D5}"/>
                    </a:ext>
                  </a:extLst>
                </p:cNvPr>
                <p:cNvSpPr/>
                <p:nvPr/>
              </p:nvSpPr>
              <p:spPr>
                <a:xfrm>
                  <a:off x="544728" y="3854601"/>
                  <a:ext cx="2506035" cy="647980"/>
                </a:xfrm>
                <a:prstGeom prst="roundRect">
                  <a:avLst>
                    <a:gd name="adj" fmla="val 9188"/>
                  </a:avLst>
                </a:prstGeom>
                <a:solidFill>
                  <a:srgbClr val="81BA56">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endParaRPr>
                </a:p>
              </p:txBody>
            </p:sp>
            <p:sp>
              <p:nvSpPr>
                <p:cNvPr id="165" name="TextBox 164">
                  <a:extLst>
                    <a:ext uri="{FF2B5EF4-FFF2-40B4-BE49-F238E27FC236}">
                      <a16:creationId xmlns:a16="http://schemas.microsoft.com/office/drawing/2014/main" id="{4EA423A5-AEAE-EF99-F231-FB131A3D3308}"/>
                    </a:ext>
                  </a:extLst>
                </p:cNvPr>
                <p:cNvSpPr txBox="1"/>
                <p:nvPr/>
              </p:nvSpPr>
              <p:spPr>
                <a:xfrm>
                  <a:off x="1103644" y="4109126"/>
                  <a:ext cx="1388202" cy="138928"/>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미술의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다원성 존중</a:t>
                  </a:r>
                </a:p>
              </p:txBody>
            </p:sp>
          </p:grpSp>
          <p:grpSp>
            <p:nvGrpSpPr>
              <p:cNvPr id="161" name="그룹 160">
                <a:extLst>
                  <a:ext uri="{FF2B5EF4-FFF2-40B4-BE49-F238E27FC236}">
                    <a16:creationId xmlns:a16="http://schemas.microsoft.com/office/drawing/2014/main" id="{606EAA04-46B7-D1FF-BC55-B2C3237FE88E}"/>
                  </a:ext>
                </a:extLst>
              </p:cNvPr>
              <p:cNvGrpSpPr/>
              <p:nvPr/>
            </p:nvGrpSpPr>
            <p:grpSpPr>
              <a:xfrm>
                <a:off x="6097433" y="5074741"/>
                <a:ext cx="2506035" cy="989729"/>
                <a:chOff x="544728" y="4577738"/>
                <a:chExt cx="2506035" cy="647980"/>
              </a:xfrm>
            </p:grpSpPr>
            <p:sp>
              <p:nvSpPr>
                <p:cNvPr id="162" name="사각형: 둥근 모서리 161">
                  <a:extLst>
                    <a:ext uri="{FF2B5EF4-FFF2-40B4-BE49-F238E27FC236}">
                      <a16:creationId xmlns:a16="http://schemas.microsoft.com/office/drawing/2014/main" id="{87E1D393-9B51-1215-0144-0985C9E80A44}"/>
                    </a:ext>
                  </a:extLst>
                </p:cNvPr>
                <p:cNvSpPr/>
                <p:nvPr/>
              </p:nvSpPr>
              <p:spPr>
                <a:xfrm>
                  <a:off x="544728" y="4577738"/>
                  <a:ext cx="2506035" cy="647980"/>
                </a:xfrm>
                <a:prstGeom prst="roundRect">
                  <a:avLst>
                    <a:gd name="adj" fmla="val 9188"/>
                  </a:avLst>
                </a:prstGeom>
                <a:solidFill>
                  <a:srgbClr val="81BA56">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endParaRPr>
                </a:p>
              </p:txBody>
            </p:sp>
            <p:sp>
              <p:nvSpPr>
                <p:cNvPr id="163" name="TextBox 162">
                  <a:extLst>
                    <a:ext uri="{FF2B5EF4-FFF2-40B4-BE49-F238E27FC236}">
                      <a16:creationId xmlns:a16="http://schemas.microsoft.com/office/drawing/2014/main" id="{0DF75AA4-0D78-CC93-F89D-1EA122AA9510}"/>
                    </a:ext>
                  </a:extLst>
                </p:cNvPr>
                <p:cNvSpPr txBox="1"/>
                <p:nvPr/>
              </p:nvSpPr>
              <p:spPr>
                <a:xfrm>
                  <a:off x="1098836" y="4832263"/>
                  <a:ext cx="1397819" cy="138928"/>
                </a:xfrm>
                <a:prstGeom prst="rect">
                  <a:avLst/>
                </a:prstGeom>
                <a:noFill/>
              </p:spPr>
              <p:txBody>
                <a:bodyPr wrap="none" lIns="0" tIns="0" rIns="0" bIns="0" rtlCol="0" anchor="ctr">
                  <a:spAutoFit/>
                </a:bodyPr>
                <a:lstStyle/>
                <a:p>
                  <a:pPr algn="ct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공동체 문화에 기여</a:t>
                  </a:r>
                </a:p>
              </p:txBody>
            </p:sp>
          </p:grpSp>
        </p:grpSp>
      </p:grpSp>
      <p:grpSp>
        <p:nvGrpSpPr>
          <p:cNvPr id="237" name="그룹 236">
            <a:extLst>
              <a:ext uri="{FF2B5EF4-FFF2-40B4-BE49-F238E27FC236}">
                <a16:creationId xmlns:a16="http://schemas.microsoft.com/office/drawing/2014/main" id="{8CF70854-D05A-9EC2-E206-84207870971E}"/>
              </a:ext>
            </a:extLst>
          </p:cNvPr>
          <p:cNvGrpSpPr/>
          <p:nvPr/>
        </p:nvGrpSpPr>
        <p:grpSpPr>
          <a:xfrm>
            <a:off x="3245641" y="2406254"/>
            <a:ext cx="2652718" cy="3759596"/>
            <a:chOff x="3245641" y="2406254"/>
            <a:chExt cx="2652718" cy="3759596"/>
          </a:xfrm>
        </p:grpSpPr>
        <p:grpSp>
          <p:nvGrpSpPr>
            <p:cNvPr id="166" name="그룹 165">
              <a:extLst>
                <a:ext uri="{FF2B5EF4-FFF2-40B4-BE49-F238E27FC236}">
                  <a16:creationId xmlns:a16="http://schemas.microsoft.com/office/drawing/2014/main" id="{90FE3E62-F1AC-F36C-8DCE-484E9DB406DC}"/>
                </a:ext>
              </a:extLst>
            </p:cNvPr>
            <p:cNvGrpSpPr/>
            <p:nvPr/>
          </p:nvGrpSpPr>
          <p:grpSpPr>
            <a:xfrm>
              <a:off x="3245641" y="2406254"/>
              <a:ext cx="2652718" cy="3759596"/>
              <a:chOff x="3245641" y="2406254"/>
              <a:chExt cx="2652718" cy="3759596"/>
            </a:xfrm>
          </p:grpSpPr>
          <p:sp>
            <p:nvSpPr>
              <p:cNvPr id="167" name="사각형: 둥근 모서리 166">
                <a:extLst>
                  <a:ext uri="{FF2B5EF4-FFF2-40B4-BE49-F238E27FC236}">
                    <a16:creationId xmlns:a16="http://schemas.microsoft.com/office/drawing/2014/main" id="{DC5AF323-CAA0-2649-96EB-13A4D1570F86}"/>
                  </a:ext>
                </a:extLst>
              </p:cNvPr>
              <p:cNvSpPr/>
              <p:nvPr/>
            </p:nvSpPr>
            <p:spPr>
              <a:xfrm>
                <a:off x="3250303" y="2406254"/>
                <a:ext cx="2643394" cy="809624"/>
              </a:xfrm>
              <a:prstGeom prst="roundRect">
                <a:avLst>
                  <a:gd name="adj" fmla="val 9188"/>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68" name="사각형: 둥근 모서리 167">
                <a:extLst>
                  <a:ext uri="{FF2B5EF4-FFF2-40B4-BE49-F238E27FC236}">
                    <a16:creationId xmlns:a16="http://schemas.microsoft.com/office/drawing/2014/main" id="{0279E1D0-3559-50B6-966C-7E4E3B70E332}"/>
                  </a:ext>
                </a:extLst>
              </p:cNvPr>
              <p:cNvSpPr/>
              <p:nvPr/>
            </p:nvSpPr>
            <p:spPr>
              <a:xfrm>
                <a:off x="3250303" y="2834223"/>
                <a:ext cx="2643394" cy="809624"/>
              </a:xfrm>
              <a:prstGeom prst="roundRect">
                <a:avLst>
                  <a:gd name="adj" fmla="val 9188"/>
                </a:avLst>
              </a:prstGeom>
              <a:solidFill>
                <a:schemeClr val="bg1"/>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69" name="사각형: 둥근 모서리 168">
                <a:extLst>
                  <a:ext uri="{FF2B5EF4-FFF2-40B4-BE49-F238E27FC236}">
                    <a16:creationId xmlns:a16="http://schemas.microsoft.com/office/drawing/2014/main" id="{FA809615-8227-9C36-54EA-55E3499935B2}"/>
                  </a:ext>
                </a:extLst>
              </p:cNvPr>
              <p:cNvSpPr/>
              <p:nvPr/>
            </p:nvSpPr>
            <p:spPr>
              <a:xfrm>
                <a:off x="3245641" y="2894546"/>
                <a:ext cx="2652718" cy="3271304"/>
              </a:xfrm>
              <a:prstGeom prst="roundRect">
                <a:avLst>
                  <a:gd name="adj" fmla="val 4352"/>
                </a:avLst>
              </a:prstGeom>
              <a:solidFill>
                <a:schemeClr val="bg1"/>
              </a:solidFill>
              <a:ln w="22225" cap="rnd">
                <a:solidFill>
                  <a:srgbClr val="F58D53">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solidFill>
                    <a:srgbClr val="3275B9"/>
                  </a:solidFill>
                  <a:latin typeface="Kim jung chul Gothic Bold" panose="020B0803000000000000" pitchFamily="50" charset="-127"/>
                  <a:ea typeface="Kim jung chul Gothic Bold" panose="020B0803000000000000" pitchFamily="50" charset="-127"/>
                </a:endParaRPr>
              </a:p>
            </p:txBody>
          </p:sp>
          <p:sp>
            <p:nvSpPr>
              <p:cNvPr id="170" name="TextBox 169">
                <a:extLst>
                  <a:ext uri="{FF2B5EF4-FFF2-40B4-BE49-F238E27FC236}">
                    <a16:creationId xmlns:a16="http://schemas.microsoft.com/office/drawing/2014/main" id="{8C508384-D64E-6995-3D62-C25EF02FF3DA}"/>
                  </a:ext>
                </a:extLst>
              </p:cNvPr>
              <p:cNvSpPr txBox="1"/>
              <p:nvPr/>
            </p:nvSpPr>
            <p:spPr>
              <a:xfrm>
                <a:off x="3381770" y="3079936"/>
                <a:ext cx="2380459" cy="789960"/>
              </a:xfrm>
              <a:prstGeom prst="rect">
                <a:avLst/>
              </a:prstGeom>
              <a:noFill/>
            </p:spPr>
            <p:txBody>
              <a:bodyPr wrap="none" lIns="0" tIns="0" rIns="0" bIns="0" rtlCol="0" anchor="ctr">
                <a:spAutoFit/>
              </a:bodyPr>
              <a:lstStyle>
                <a:defPPr>
                  <a:defRPr lang="ko-KR"/>
                </a:defPPr>
                <a:lvl1pPr algn="ctr">
                  <a:spcAft>
                    <a:spcPts val="200"/>
                  </a:spcAft>
                  <a:defRPr sz="13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sz="1600" dirty="0">
                    <a:solidFill>
                      <a:srgbClr val="F58D53"/>
                    </a:solidFill>
                  </a:rPr>
                  <a:t>지식 습득에 활용되는</a:t>
                </a:r>
                <a:endParaRPr lang="en-US" altLang="ko-KR" sz="1600" dirty="0">
                  <a:solidFill>
                    <a:srgbClr val="F58D53"/>
                  </a:solidFill>
                </a:endParaRPr>
              </a:p>
              <a:p>
                <a:r>
                  <a:rPr lang="ko-KR" altLang="en-US" sz="1600" dirty="0">
                    <a:solidFill>
                      <a:srgbClr val="F58D53"/>
                    </a:solidFill>
                  </a:rPr>
                  <a:t>사고 및 탐구 과정</a:t>
                </a:r>
                <a:r>
                  <a:rPr lang="en-US" altLang="ko-KR" sz="1600" dirty="0">
                    <a:solidFill>
                      <a:srgbClr val="F58D53"/>
                    </a:solidFill>
                  </a:rPr>
                  <a:t>, </a:t>
                </a:r>
                <a:r>
                  <a:rPr lang="ko-KR" altLang="en-US" sz="1600" dirty="0">
                    <a:solidFill>
                      <a:srgbClr val="F58D53"/>
                    </a:solidFill>
                  </a:rPr>
                  <a:t>미술 교과</a:t>
                </a:r>
                <a:endParaRPr lang="en-US" altLang="ko-KR" sz="1600" dirty="0">
                  <a:solidFill>
                    <a:srgbClr val="F58D53"/>
                  </a:solidFill>
                </a:endParaRPr>
              </a:p>
              <a:p>
                <a:r>
                  <a:rPr lang="ko-KR" altLang="en-US" sz="1600" dirty="0">
                    <a:solidFill>
                      <a:srgbClr val="F58D53"/>
                    </a:solidFill>
                  </a:rPr>
                  <a:t>고유의 절차적 지식</a:t>
                </a:r>
              </a:p>
            </p:txBody>
          </p:sp>
          <p:sp>
            <p:nvSpPr>
              <p:cNvPr id="171" name="TextBox 170">
                <a:extLst>
                  <a:ext uri="{FF2B5EF4-FFF2-40B4-BE49-F238E27FC236}">
                    <a16:creationId xmlns:a16="http://schemas.microsoft.com/office/drawing/2014/main" id="{0DADFEA0-7DBF-F453-00A9-5E612EDEF2FE}"/>
                  </a:ext>
                </a:extLst>
              </p:cNvPr>
              <p:cNvSpPr txBox="1"/>
              <p:nvPr/>
            </p:nvSpPr>
            <p:spPr>
              <a:xfrm>
                <a:off x="4064650" y="2469986"/>
                <a:ext cx="1014701" cy="307777"/>
              </a:xfrm>
              <a:prstGeom prst="rect">
                <a:avLst/>
              </a:prstGeom>
              <a:noFill/>
            </p:spPr>
            <p:txBody>
              <a:bodyPr wrap="none" lIns="0" tIns="0" rIns="0" bIns="0" rtlCol="0" anchor="ctr">
                <a:spAutoFit/>
              </a:bodyPr>
              <a:lstStyle/>
              <a:p>
                <a:pPr algn="ctr">
                  <a:spcAft>
                    <a:spcPts val="300"/>
                  </a:spcAft>
                </a:pP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과정</a:t>
                </a: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기능</a:t>
                </a:r>
              </a:p>
            </p:txBody>
          </p:sp>
        </p:grpSp>
        <p:grpSp>
          <p:nvGrpSpPr>
            <p:cNvPr id="236" name="그룹 235">
              <a:extLst>
                <a:ext uri="{FF2B5EF4-FFF2-40B4-BE49-F238E27FC236}">
                  <a16:creationId xmlns:a16="http://schemas.microsoft.com/office/drawing/2014/main" id="{2CDCF897-7336-874A-9443-7CA05CA2B263}"/>
                </a:ext>
              </a:extLst>
            </p:cNvPr>
            <p:cNvGrpSpPr/>
            <p:nvPr/>
          </p:nvGrpSpPr>
          <p:grpSpPr>
            <a:xfrm>
              <a:off x="3318983" y="4001746"/>
              <a:ext cx="2506035" cy="2094254"/>
              <a:chOff x="3318983" y="4001746"/>
              <a:chExt cx="2506035" cy="2094254"/>
            </a:xfrm>
          </p:grpSpPr>
          <p:sp>
            <p:nvSpPr>
              <p:cNvPr id="230" name="사각형: 둥근 모서리 229">
                <a:extLst>
                  <a:ext uri="{FF2B5EF4-FFF2-40B4-BE49-F238E27FC236}">
                    <a16:creationId xmlns:a16="http://schemas.microsoft.com/office/drawing/2014/main" id="{9A51E758-5854-97B1-8585-B94D7E6D70A1}"/>
                  </a:ext>
                </a:extLst>
              </p:cNvPr>
              <p:cNvSpPr/>
              <p:nvPr/>
            </p:nvSpPr>
            <p:spPr>
              <a:xfrm>
                <a:off x="3318983" y="4001746"/>
                <a:ext cx="2506035" cy="647980"/>
              </a:xfrm>
              <a:prstGeom prst="roundRect">
                <a:avLst>
                  <a:gd name="adj" fmla="val 9188"/>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231" name="TextBox 230">
                <a:extLst>
                  <a:ext uri="{FF2B5EF4-FFF2-40B4-BE49-F238E27FC236}">
                    <a16:creationId xmlns:a16="http://schemas.microsoft.com/office/drawing/2014/main" id="{454D35F6-ED34-D83B-8BD1-C130AF50F26C}"/>
                  </a:ext>
                </a:extLst>
              </p:cNvPr>
              <p:cNvSpPr txBox="1"/>
              <p:nvPr/>
            </p:nvSpPr>
            <p:spPr>
              <a:xfrm>
                <a:off x="3701570" y="4091057"/>
                <a:ext cx="1740861" cy="469359"/>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작품의 내용과 형식</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분석하고 설명하기</a:t>
                </a:r>
              </a:p>
            </p:txBody>
          </p:sp>
          <p:sp>
            <p:nvSpPr>
              <p:cNvPr id="232" name="사각형: 둥근 모서리 231">
                <a:extLst>
                  <a:ext uri="{FF2B5EF4-FFF2-40B4-BE49-F238E27FC236}">
                    <a16:creationId xmlns:a16="http://schemas.microsoft.com/office/drawing/2014/main" id="{A246C0BE-12A0-FD63-B2B5-2DB338FA5846}"/>
                  </a:ext>
                </a:extLst>
              </p:cNvPr>
              <p:cNvSpPr/>
              <p:nvPr/>
            </p:nvSpPr>
            <p:spPr>
              <a:xfrm>
                <a:off x="3318983" y="4724883"/>
                <a:ext cx="2506035" cy="647980"/>
              </a:xfrm>
              <a:prstGeom prst="roundRect">
                <a:avLst>
                  <a:gd name="adj" fmla="val 9188"/>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233" name="TextBox 232">
                <a:extLst>
                  <a:ext uri="{FF2B5EF4-FFF2-40B4-BE49-F238E27FC236}">
                    <a16:creationId xmlns:a16="http://schemas.microsoft.com/office/drawing/2014/main" id="{DC370823-004F-8E0D-C903-930EC1FE2D5A}"/>
                  </a:ext>
                </a:extLst>
              </p:cNvPr>
              <p:cNvSpPr txBox="1"/>
              <p:nvPr/>
            </p:nvSpPr>
            <p:spPr>
              <a:xfrm>
                <a:off x="3806567" y="4941151"/>
                <a:ext cx="1530868" cy="215444"/>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작품을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해석하기</a:t>
                </a:r>
              </a:p>
            </p:txBody>
          </p:sp>
          <p:sp>
            <p:nvSpPr>
              <p:cNvPr id="234" name="사각형: 둥근 모서리 233">
                <a:extLst>
                  <a:ext uri="{FF2B5EF4-FFF2-40B4-BE49-F238E27FC236}">
                    <a16:creationId xmlns:a16="http://schemas.microsoft.com/office/drawing/2014/main" id="{01089422-DF01-B9C6-FB27-B8DA4DE071B5}"/>
                  </a:ext>
                </a:extLst>
              </p:cNvPr>
              <p:cNvSpPr/>
              <p:nvPr/>
            </p:nvSpPr>
            <p:spPr>
              <a:xfrm>
                <a:off x="3318983" y="5448020"/>
                <a:ext cx="2506035" cy="647980"/>
              </a:xfrm>
              <a:prstGeom prst="roundRect">
                <a:avLst>
                  <a:gd name="adj" fmla="val 9188"/>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235" name="TextBox 234">
                <a:extLst>
                  <a:ext uri="{FF2B5EF4-FFF2-40B4-BE49-F238E27FC236}">
                    <a16:creationId xmlns:a16="http://schemas.microsoft.com/office/drawing/2014/main" id="{C70ADB79-D6F0-BBC5-5AE3-6DBF7843C214}"/>
                  </a:ext>
                </a:extLst>
              </p:cNvPr>
              <p:cNvSpPr txBox="1"/>
              <p:nvPr/>
            </p:nvSpPr>
            <p:spPr>
              <a:xfrm>
                <a:off x="3437875" y="5664288"/>
                <a:ext cx="2268250" cy="215444"/>
              </a:xfrm>
              <a:prstGeom prst="rect">
                <a:avLst/>
              </a:prstGeom>
              <a:noFill/>
            </p:spPr>
            <p:txBody>
              <a:bodyPr wrap="none" lIns="0" tIns="0" rIns="0" bIns="0" rtlCol="0" anchor="ctr">
                <a:spAutoFit/>
              </a:bodyPr>
              <a:lstStyle/>
              <a:p>
                <a:pPr algn="ctr">
                  <a:spcAft>
                    <a:spcPts val="3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감상 경험을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삶과 연결하기</a:t>
                </a:r>
              </a:p>
            </p:txBody>
          </p:sp>
        </p:grpSp>
      </p:grpSp>
    </p:spTree>
    <p:extLst>
      <p:ext uri="{BB962C8B-B14F-4D97-AF65-F5344CB8AC3E}">
        <p14:creationId xmlns:p14="http://schemas.microsoft.com/office/powerpoint/2010/main" val="1314524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자유형: 도형 25">
            <a:extLst>
              <a:ext uri="{FF2B5EF4-FFF2-40B4-BE49-F238E27FC236}">
                <a16:creationId xmlns:a16="http://schemas.microsoft.com/office/drawing/2014/main" id="{78B4E7CB-A9CD-A312-B152-90972B91B714}"/>
              </a:ext>
            </a:extLst>
          </p:cNvPr>
          <p:cNvSpPr/>
          <p:nvPr/>
        </p:nvSpPr>
        <p:spPr>
          <a:xfrm rot="16200000">
            <a:off x="3459934" y="3845874"/>
            <a:ext cx="1352578" cy="634722"/>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endParaRPr>
          </a:p>
        </p:txBody>
      </p:sp>
      <p:grpSp>
        <p:nvGrpSpPr>
          <p:cNvPr id="128" name="그룹 127">
            <a:extLst>
              <a:ext uri="{FF2B5EF4-FFF2-40B4-BE49-F238E27FC236}">
                <a16:creationId xmlns:a16="http://schemas.microsoft.com/office/drawing/2014/main" id="{E6875DB6-2781-B4D8-5F37-1B87E994DFBE}"/>
              </a:ext>
            </a:extLst>
          </p:cNvPr>
          <p:cNvGrpSpPr/>
          <p:nvPr/>
        </p:nvGrpSpPr>
        <p:grpSpPr>
          <a:xfrm>
            <a:off x="473856" y="2160620"/>
            <a:ext cx="3371860" cy="4005230"/>
            <a:chOff x="473856" y="2160620"/>
            <a:chExt cx="3371860" cy="4005230"/>
          </a:xfrm>
        </p:grpSpPr>
        <p:grpSp>
          <p:nvGrpSpPr>
            <p:cNvPr id="28" name="그룹 27">
              <a:extLst>
                <a:ext uri="{FF2B5EF4-FFF2-40B4-BE49-F238E27FC236}">
                  <a16:creationId xmlns:a16="http://schemas.microsoft.com/office/drawing/2014/main" id="{E30E091A-5AC6-80FB-FEBF-209B767EC8B5}"/>
                </a:ext>
              </a:extLst>
            </p:cNvPr>
            <p:cNvGrpSpPr/>
            <p:nvPr/>
          </p:nvGrpSpPr>
          <p:grpSpPr>
            <a:xfrm>
              <a:off x="1057577" y="2160620"/>
              <a:ext cx="2204418" cy="621609"/>
              <a:chOff x="1057577" y="2160620"/>
              <a:chExt cx="2204418" cy="621609"/>
            </a:xfrm>
          </p:grpSpPr>
          <p:grpSp>
            <p:nvGrpSpPr>
              <p:cNvPr id="44" name="그룹 43">
                <a:extLst>
                  <a:ext uri="{FF2B5EF4-FFF2-40B4-BE49-F238E27FC236}">
                    <a16:creationId xmlns:a16="http://schemas.microsoft.com/office/drawing/2014/main" id="{FA3B76F3-7679-F995-3E8D-CC2BEC81AB0E}"/>
                  </a:ext>
                </a:extLst>
              </p:cNvPr>
              <p:cNvGrpSpPr/>
              <p:nvPr/>
            </p:nvGrpSpPr>
            <p:grpSpPr>
              <a:xfrm>
                <a:off x="1194501" y="2160620"/>
                <a:ext cx="1930570" cy="384220"/>
                <a:chOff x="1194501" y="2160620"/>
                <a:chExt cx="1930570" cy="384220"/>
              </a:xfrm>
            </p:grpSpPr>
            <p:grpSp>
              <p:nvGrpSpPr>
                <p:cNvPr id="46" name="그룹 45">
                  <a:extLst>
                    <a:ext uri="{FF2B5EF4-FFF2-40B4-BE49-F238E27FC236}">
                      <a16:creationId xmlns:a16="http://schemas.microsoft.com/office/drawing/2014/main" id="{1461ADCB-D7A5-8F25-6ED3-55CF5D16CE5E}"/>
                    </a:ext>
                  </a:extLst>
                </p:cNvPr>
                <p:cNvGrpSpPr/>
                <p:nvPr/>
              </p:nvGrpSpPr>
              <p:grpSpPr>
                <a:xfrm>
                  <a:off x="1194501" y="2160620"/>
                  <a:ext cx="1930570" cy="384220"/>
                  <a:chOff x="1194501" y="2160620"/>
                  <a:chExt cx="1930570" cy="384220"/>
                </a:xfrm>
              </p:grpSpPr>
              <p:sp>
                <p:nvSpPr>
                  <p:cNvPr id="48" name="자유형 31">
                    <a:extLst>
                      <a:ext uri="{FF2B5EF4-FFF2-40B4-BE49-F238E27FC236}">
                        <a16:creationId xmlns:a16="http://schemas.microsoft.com/office/drawing/2014/main" id="{F485E91B-EA04-8E17-0E8D-03734E74AD73}"/>
                      </a:ext>
                    </a:extLst>
                  </p:cNvPr>
                  <p:cNvSpPr/>
                  <p:nvPr/>
                </p:nvSpPr>
                <p:spPr>
                  <a:xfrm flipH="1">
                    <a:off x="1696529" y="2160620"/>
                    <a:ext cx="1428542" cy="3842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chemeClr val="bg1">
                      <a:lumMod val="6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5400" dirty="0"/>
                  </a:p>
                </p:txBody>
              </p:sp>
              <p:sp>
                <p:nvSpPr>
                  <p:cNvPr id="49" name="자유형 31">
                    <a:extLst>
                      <a:ext uri="{FF2B5EF4-FFF2-40B4-BE49-F238E27FC236}">
                        <a16:creationId xmlns:a16="http://schemas.microsoft.com/office/drawing/2014/main" id="{1EB85938-7E0E-08C6-AAC0-D907635F1351}"/>
                      </a:ext>
                    </a:extLst>
                  </p:cNvPr>
                  <p:cNvSpPr/>
                  <p:nvPr/>
                </p:nvSpPr>
                <p:spPr>
                  <a:xfrm>
                    <a:off x="1194501" y="2160620"/>
                    <a:ext cx="1428542" cy="3842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chemeClr val="bg1">
                      <a:lumMod val="6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5400" dirty="0"/>
                  </a:p>
                </p:txBody>
              </p:sp>
            </p:grpSp>
            <p:sp>
              <p:nvSpPr>
                <p:cNvPr id="47" name="TextBox 46">
                  <a:extLst>
                    <a:ext uri="{FF2B5EF4-FFF2-40B4-BE49-F238E27FC236}">
                      <a16:creationId xmlns:a16="http://schemas.microsoft.com/office/drawing/2014/main" id="{61B66E46-5592-F221-B130-D002B9DFF150}"/>
                    </a:ext>
                  </a:extLst>
                </p:cNvPr>
                <p:cNvSpPr txBox="1"/>
                <p:nvPr/>
              </p:nvSpPr>
              <p:spPr>
                <a:xfrm>
                  <a:off x="1863231" y="2194912"/>
                  <a:ext cx="593110" cy="307778"/>
                </a:xfrm>
                <a:prstGeom prst="rect">
                  <a:avLst/>
                </a:prstGeom>
                <a:noFill/>
              </p:spPr>
              <p:txBody>
                <a:bodyPr wrap="none" lIns="0" tIns="0" rIns="0" bIns="0" rtlCol="0" anchor="ctr">
                  <a:spAutoFit/>
                </a:bodyPr>
                <a:lstStyle/>
                <a:p>
                  <a:pPr algn="ct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2015</a:t>
                  </a:r>
                  <a:endParaRPr lang="ko-KR" altLang="en-US" sz="2000" dirty="0">
                    <a:ln>
                      <a:solidFill>
                        <a:schemeClr val="bg1">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pic>
            <p:nvPicPr>
              <p:cNvPr id="45" name="그림 51" descr="004.png">
                <a:extLst>
                  <a:ext uri="{FF2B5EF4-FFF2-40B4-BE49-F238E27FC236}">
                    <a16:creationId xmlns:a16="http://schemas.microsoft.com/office/drawing/2014/main" id="{57CE61DF-CF8F-6451-8198-EE37819AFA4E}"/>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1926299" y="1446533"/>
                <a:ext cx="466974" cy="2204418"/>
              </a:xfrm>
              <a:prstGeom prst="rect">
                <a:avLst/>
              </a:prstGeom>
            </p:spPr>
          </p:pic>
        </p:grpSp>
        <p:sp>
          <p:nvSpPr>
            <p:cNvPr id="29" name="사각형: 둥근 위쪽 모서리 28">
              <a:extLst>
                <a:ext uri="{FF2B5EF4-FFF2-40B4-BE49-F238E27FC236}">
                  <a16:creationId xmlns:a16="http://schemas.microsoft.com/office/drawing/2014/main" id="{CDEFB9EF-FFCE-E420-DC15-C4B7F85DA810}"/>
                </a:ext>
              </a:extLst>
            </p:cNvPr>
            <p:cNvSpPr/>
            <p:nvPr/>
          </p:nvSpPr>
          <p:spPr>
            <a:xfrm>
              <a:off x="473856" y="2528719"/>
              <a:ext cx="3371860" cy="485942"/>
            </a:xfrm>
            <a:prstGeom prst="round2SameRect">
              <a:avLst>
                <a:gd name="adj1" fmla="val 17908"/>
                <a:gd name="adj2" fmla="val 0"/>
              </a:avLst>
            </a:prstGeom>
            <a:solidFill>
              <a:schemeClr val="bg1">
                <a:lumMod val="6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30" name="TextBox 29">
              <a:extLst>
                <a:ext uri="{FF2B5EF4-FFF2-40B4-BE49-F238E27FC236}">
                  <a16:creationId xmlns:a16="http://schemas.microsoft.com/office/drawing/2014/main" id="{B1B34734-FF1A-D8C0-A376-181DD52B280C}"/>
                </a:ext>
              </a:extLst>
            </p:cNvPr>
            <p:cNvSpPr txBox="1"/>
            <p:nvPr/>
          </p:nvSpPr>
          <p:spPr>
            <a:xfrm>
              <a:off x="1951396" y="2580069"/>
              <a:ext cx="416781" cy="276999"/>
            </a:xfrm>
            <a:prstGeom prst="rect">
              <a:avLst/>
            </a:prstGeom>
            <a:noFill/>
          </p:spPr>
          <p:txBody>
            <a:bodyPr wrap="none" lIns="0" tIns="0" rIns="0" bIns="0" rtlCol="0" anchor="t">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감상</a:t>
              </a:r>
            </a:p>
          </p:txBody>
        </p:sp>
        <p:sp>
          <p:nvSpPr>
            <p:cNvPr id="31" name="사각형: 둥근 위쪽 모서리 30">
              <a:extLst>
                <a:ext uri="{FF2B5EF4-FFF2-40B4-BE49-F238E27FC236}">
                  <a16:creationId xmlns:a16="http://schemas.microsoft.com/office/drawing/2014/main" id="{52B9E3C9-C007-3118-EFE5-94FB99F61732}"/>
                </a:ext>
              </a:extLst>
            </p:cNvPr>
            <p:cNvSpPr/>
            <p:nvPr/>
          </p:nvSpPr>
          <p:spPr>
            <a:xfrm>
              <a:off x="473856" y="2878796"/>
              <a:ext cx="3371860" cy="485942"/>
            </a:xfrm>
            <a:prstGeom prst="round2SameRect">
              <a:avLst>
                <a:gd name="adj1" fmla="val 22176"/>
                <a:gd name="adj2" fmla="val 0"/>
              </a:avLst>
            </a:prstGeom>
            <a:solidFill>
              <a:schemeClr val="bg1"/>
            </a:solidFill>
            <a:ln w="222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bg1">
                      <a:alpha val="0"/>
                    </a:schemeClr>
                  </a:solidFill>
                </a:ln>
                <a:solidFill>
                  <a:schemeClr val="tx1">
                    <a:lumMod val="85000"/>
                    <a:lumOff val="15000"/>
                  </a:schemeClr>
                </a:solidFill>
              </a:endParaRPr>
            </a:p>
          </p:txBody>
        </p:sp>
        <p:grpSp>
          <p:nvGrpSpPr>
            <p:cNvPr id="32" name="그룹 31">
              <a:extLst>
                <a:ext uri="{FF2B5EF4-FFF2-40B4-BE49-F238E27FC236}">
                  <a16:creationId xmlns:a16="http://schemas.microsoft.com/office/drawing/2014/main" id="{4535AD76-6C76-F132-BCAF-C8F174589A24}"/>
                </a:ext>
              </a:extLst>
            </p:cNvPr>
            <p:cNvGrpSpPr/>
            <p:nvPr/>
          </p:nvGrpSpPr>
          <p:grpSpPr>
            <a:xfrm>
              <a:off x="501838" y="2936527"/>
              <a:ext cx="3315897" cy="3229323"/>
              <a:chOff x="525780" y="2904777"/>
              <a:chExt cx="3315897" cy="3229323"/>
            </a:xfrm>
          </p:grpSpPr>
          <p:sp>
            <p:nvSpPr>
              <p:cNvPr id="40" name="사각형: 둥근 모서리 39">
                <a:extLst>
                  <a:ext uri="{FF2B5EF4-FFF2-40B4-BE49-F238E27FC236}">
                    <a16:creationId xmlns:a16="http://schemas.microsoft.com/office/drawing/2014/main" id="{B7D63F5A-4293-B2C6-4744-F10BC225F3D2}"/>
                  </a:ext>
                </a:extLst>
              </p:cNvPr>
              <p:cNvSpPr/>
              <p:nvPr/>
            </p:nvSpPr>
            <p:spPr>
              <a:xfrm>
                <a:off x="525780" y="2904777"/>
                <a:ext cx="3315897" cy="3229323"/>
              </a:xfrm>
              <a:prstGeom prst="roundRect">
                <a:avLst>
                  <a:gd name="adj" fmla="val 2899"/>
                </a:avLst>
              </a:prstGeom>
              <a:solidFill>
                <a:schemeClr val="bg1"/>
              </a:solid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b="1" dirty="0">
                  <a:latin typeface="Kim jung chul Gothic Bold" panose="020B0803000000000000" pitchFamily="50" charset="-127"/>
                  <a:ea typeface="Kim jung chul Gothic Bold" panose="020B0803000000000000" pitchFamily="50" charset="-127"/>
                </a:endParaRPr>
              </a:p>
            </p:txBody>
          </p:sp>
          <p:grpSp>
            <p:nvGrpSpPr>
              <p:cNvPr id="41" name="그룹 40">
                <a:extLst>
                  <a:ext uri="{FF2B5EF4-FFF2-40B4-BE49-F238E27FC236}">
                    <a16:creationId xmlns:a16="http://schemas.microsoft.com/office/drawing/2014/main" id="{6FB73BE0-C13E-B45C-B6F3-F503611B65E5}"/>
                  </a:ext>
                </a:extLst>
              </p:cNvPr>
              <p:cNvGrpSpPr/>
              <p:nvPr/>
            </p:nvGrpSpPr>
            <p:grpSpPr>
              <a:xfrm>
                <a:off x="559679" y="2933987"/>
                <a:ext cx="3248662" cy="350141"/>
                <a:chOff x="563096" y="2933987"/>
                <a:chExt cx="3248662" cy="350141"/>
              </a:xfrm>
            </p:grpSpPr>
            <p:sp>
              <p:nvSpPr>
                <p:cNvPr id="42" name="사각형: 둥근 위쪽 모서리 41">
                  <a:extLst>
                    <a:ext uri="{FF2B5EF4-FFF2-40B4-BE49-F238E27FC236}">
                      <a16:creationId xmlns:a16="http://schemas.microsoft.com/office/drawing/2014/main" id="{0B8B84E2-E0AC-742F-9CF9-41230B95C1C4}"/>
                    </a:ext>
                  </a:extLst>
                </p:cNvPr>
                <p:cNvSpPr/>
                <p:nvPr/>
              </p:nvSpPr>
              <p:spPr>
                <a:xfrm>
                  <a:off x="563096" y="2933987"/>
                  <a:ext cx="3248662" cy="350141"/>
                </a:xfrm>
                <a:prstGeom prst="round2SameRect">
                  <a:avLst>
                    <a:gd name="adj1" fmla="val 32605"/>
                    <a:gd name="adj2" fmla="val 0"/>
                  </a:avLst>
                </a:prstGeom>
                <a:solidFill>
                  <a:schemeClr val="tx1">
                    <a:alpha val="8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bg1">
                          <a:alpha val="0"/>
                        </a:schemeClr>
                      </a:solidFill>
                    </a:ln>
                    <a:solidFill>
                      <a:schemeClr val="tx1">
                        <a:lumMod val="85000"/>
                        <a:lumOff val="15000"/>
                      </a:schemeClr>
                    </a:solidFill>
                  </a:endParaRPr>
                </a:p>
              </p:txBody>
            </p:sp>
            <p:sp>
              <p:nvSpPr>
                <p:cNvPr id="43" name="TextBox 42">
                  <a:extLst>
                    <a:ext uri="{FF2B5EF4-FFF2-40B4-BE49-F238E27FC236}">
                      <a16:creationId xmlns:a16="http://schemas.microsoft.com/office/drawing/2014/main" id="{F0B72D04-FBD4-E14D-40DB-99C58C5306A9}"/>
                    </a:ext>
                  </a:extLst>
                </p:cNvPr>
                <p:cNvSpPr txBox="1"/>
                <p:nvPr/>
              </p:nvSpPr>
              <p:spPr>
                <a:xfrm>
                  <a:off x="1771402" y="2980483"/>
                  <a:ext cx="832050" cy="257148"/>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p>
              </p:txBody>
            </p:sp>
          </p:grpSp>
        </p:grpSp>
        <p:sp>
          <p:nvSpPr>
            <p:cNvPr id="33" name="TextBox 32">
              <a:extLst>
                <a:ext uri="{FF2B5EF4-FFF2-40B4-BE49-F238E27FC236}">
                  <a16:creationId xmlns:a16="http://schemas.microsoft.com/office/drawing/2014/main" id="{B26952AD-7A09-87BC-ACE2-B6213D69DC12}"/>
                </a:ext>
              </a:extLst>
            </p:cNvPr>
            <p:cNvSpPr txBox="1"/>
            <p:nvPr/>
          </p:nvSpPr>
          <p:spPr>
            <a:xfrm>
              <a:off x="1521791" y="3675539"/>
              <a:ext cx="1275991" cy="200055"/>
            </a:xfrm>
            <a:prstGeom prst="rect">
              <a:avLst/>
            </a:prstGeom>
            <a:noFill/>
          </p:spPr>
          <p:txBody>
            <a:bodyPr wrap="none" lIns="0" tIns="0" rIns="0" bIns="0" rtlCol="0" anchor="ctr">
              <a:spAutoFit/>
            </a:bodyPr>
            <a:lstStyle/>
            <a:p>
              <a:pPr algn="ctr"/>
              <a:r>
                <a:rPr lang="ko-KR" altLang="en-US" sz="13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미술의 변천과 맥락</a:t>
              </a:r>
            </a:p>
          </p:txBody>
        </p:sp>
        <p:sp>
          <p:nvSpPr>
            <p:cNvPr id="34" name="TextBox 33">
              <a:extLst>
                <a:ext uri="{FF2B5EF4-FFF2-40B4-BE49-F238E27FC236}">
                  <a16:creationId xmlns:a16="http://schemas.microsoft.com/office/drawing/2014/main" id="{C165CD33-1EAC-E991-ED3D-780202BA1876}"/>
                </a:ext>
              </a:extLst>
            </p:cNvPr>
            <p:cNvSpPr txBox="1"/>
            <p:nvPr/>
          </p:nvSpPr>
          <p:spPr>
            <a:xfrm>
              <a:off x="1840788" y="4631652"/>
              <a:ext cx="637995" cy="200055"/>
            </a:xfrm>
            <a:prstGeom prst="rect">
              <a:avLst/>
            </a:prstGeom>
            <a:noFill/>
          </p:spPr>
          <p:txBody>
            <a:bodyPr wrap="none" lIns="0" tIns="0" rIns="0" bIns="0" rtlCol="0" anchor="ctr">
              <a:spAutoFit/>
            </a:bodyPr>
            <a:lstStyle/>
            <a:p>
              <a:pPr algn="ctr"/>
              <a:r>
                <a:rPr lang="ko-KR" altLang="en-US" sz="13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작품 해석</a:t>
              </a:r>
            </a:p>
          </p:txBody>
        </p:sp>
        <p:sp>
          <p:nvSpPr>
            <p:cNvPr id="35" name="TextBox 34">
              <a:extLst>
                <a:ext uri="{FF2B5EF4-FFF2-40B4-BE49-F238E27FC236}">
                  <a16:creationId xmlns:a16="http://schemas.microsoft.com/office/drawing/2014/main" id="{1B6C51A5-4C25-D262-1A29-DF8D462DF943}"/>
                </a:ext>
              </a:extLst>
            </p:cNvPr>
            <p:cNvSpPr txBox="1"/>
            <p:nvPr/>
          </p:nvSpPr>
          <p:spPr>
            <a:xfrm>
              <a:off x="1840788" y="5587765"/>
              <a:ext cx="637995" cy="200055"/>
            </a:xfrm>
            <a:prstGeom prst="rect">
              <a:avLst/>
            </a:prstGeom>
            <a:noFill/>
          </p:spPr>
          <p:txBody>
            <a:bodyPr wrap="none" lIns="0" tIns="0" rIns="0" bIns="0" rtlCol="0" anchor="ctr">
              <a:spAutoFit/>
            </a:bodyPr>
            <a:lstStyle/>
            <a:p>
              <a:pPr algn="ctr"/>
              <a:r>
                <a:rPr lang="ko-KR" altLang="en-US" sz="13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작품 전시</a:t>
              </a:r>
            </a:p>
          </p:txBody>
        </p:sp>
        <p:cxnSp>
          <p:nvCxnSpPr>
            <p:cNvPr id="37" name="직선 연결선 36">
              <a:extLst>
                <a:ext uri="{FF2B5EF4-FFF2-40B4-BE49-F238E27FC236}">
                  <a16:creationId xmlns:a16="http://schemas.microsoft.com/office/drawing/2014/main" id="{00159058-422C-FD80-3A64-737E952AFFB2}"/>
                </a:ext>
              </a:extLst>
            </p:cNvPr>
            <p:cNvCxnSpPr/>
            <p:nvPr/>
          </p:nvCxnSpPr>
          <p:spPr>
            <a:xfrm>
              <a:off x="577111" y="4253623"/>
              <a:ext cx="3165351"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cxnSp>
          <p:nvCxnSpPr>
            <p:cNvPr id="38" name="직선 연결선 37">
              <a:extLst>
                <a:ext uri="{FF2B5EF4-FFF2-40B4-BE49-F238E27FC236}">
                  <a16:creationId xmlns:a16="http://schemas.microsoft.com/office/drawing/2014/main" id="{50491663-5164-883C-FF5B-1118064BA125}"/>
                </a:ext>
              </a:extLst>
            </p:cNvPr>
            <p:cNvCxnSpPr/>
            <p:nvPr/>
          </p:nvCxnSpPr>
          <p:spPr>
            <a:xfrm>
              <a:off x="577111" y="5209736"/>
              <a:ext cx="3165351"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grpSp>
      <p:grpSp>
        <p:nvGrpSpPr>
          <p:cNvPr id="50" name="그룹 49">
            <a:extLst>
              <a:ext uri="{FF2B5EF4-FFF2-40B4-BE49-F238E27FC236}">
                <a16:creationId xmlns:a16="http://schemas.microsoft.com/office/drawing/2014/main" id="{B6740224-0EA6-7F78-636E-E2A83C5D11C6}"/>
              </a:ext>
            </a:extLst>
          </p:cNvPr>
          <p:cNvGrpSpPr/>
          <p:nvPr/>
        </p:nvGrpSpPr>
        <p:grpSpPr>
          <a:xfrm>
            <a:off x="4426730" y="1350995"/>
            <a:ext cx="4248957" cy="4814855"/>
            <a:chOff x="4426730" y="1350995"/>
            <a:chExt cx="4248957" cy="4814855"/>
          </a:xfrm>
        </p:grpSpPr>
        <p:grpSp>
          <p:nvGrpSpPr>
            <p:cNvPr id="51" name="그룹 50">
              <a:extLst>
                <a:ext uri="{FF2B5EF4-FFF2-40B4-BE49-F238E27FC236}">
                  <a16:creationId xmlns:a16="http://schemas.microsoft.com/office/drawing/2014/main" id="{609C85F3-FF6F-99BD-4EEF-40D48528FD15}"/>
                </a:ext>
              </a:extLst>
            </p:cNvPr>
            <p:cNvGrpSpPr/>
            <p:nvPr/>
          </p:nvGrpSpPr>
          <p:grpSpPr>
            <a:xfrm>
              <a:off x="5448999" y="1350995"/>
              <a:ext cx="2204418" cy="621609"/>
              <a:chOff x="1057577" y="2160620"/>
              <a:chExt cx="2204418" cy="621609"/>
            </a:xfrm>
          </p:grpSpPr>
          <p:grpSp>
            <p:nvGrpSpPr>
              <p:cNvPr id="111" name="그룹 110">
                <a:extLst>
                  <a:ext uri="{FF2B5EF4-FFF2-40B4-BE49-F238E27FC236}">
                    <a16:creationId xmlns:a16="http://schemas.microsoft.com/office/drawing/2014/main" id="{029D2DF0-5A81-9335-2046-45E835C37E85}"/>
                  </a:ext>
                </a:extLst>
              </p:cNvPr>
              <p:cNvGrpSpPr/>
              <p:nvPr/>
            </p:nvGrpSpPr>
            <p:grpSpPr>
              <a:xfrm>
                <a:off x="1194501" y="2160620"/>
                <a:ext cx="1930570" cy="384220"/>
                <a:chOff x="1194501" y="2160620"/>
                <a:chExt cx="1930570" cy="384220"/>
              </a:xfrm>
            </p:grpSpPr>
            <p:grpSp>
              <p:nvGrpSpPr>
                <p:cNvPr id="113" name="그룹 112">
                  <a:extLst>
                    <a:ext uri="{FF2B5EF4-FFF2-40B4-BE49-F238E27FC236}">
                      <a16:creationId xmlns:a16="http://schemas.microsoft.com/office/drawing/2014/main" id="{D8A4AE73-397C-5636-FE6C-1A934B73C3A5}"/>
                    </a:ext>
                  </a:extLst>
                </p:cNvPr>
                <p:cNvGrpSpPr/>
                <p:nvPr/>
              </p:nvGrpSpPr>
              <p:grpSpPr>
                <a:xfrm>
                  <a:off x="1194501" y="2160620"/>
                  <a:ext cx="1930570" cy="384220"/>
                  <a:chOff x="1194501" y="2160620"/>
                  <a:chExt cx="1930570" cy="384220"/>
                </a:xfrm>
              </p:grpSpPr>
              <p:sp>
                <p:nvSpPr>
                  <p:cNvPr id="115" name="자유형 31">
                    <a:extLst>
                      <a:ext uri="{FF2B5EF4-FFF2-40B4-BE49-F238E27FC236}">
                        <a16:creationId xmlns:a16="http://schemas.microsoft.com/office/drawing/2014/main" id="{C76F0D52-CD39-3357-C425-53B762904822}"/>
                      </a:ext>
                    </a:extLst>
                  </p:cNvPr>
                  <p:cNvSpPr/>
                  <p:nvPr/>
                </p:nvSpPr>
                <p:spPr>
                  <a:xfrm flipH="1">
                    <a:off x="1696529" y="2160620"/>
                    <a:ext cx="1428542" cy="3842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FC7F1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116" name="자유형 31">
                    <a:extLst>
                      <a:ext uri="{FF2B5EF4-FFF2-40B4-BE49-F238E27FC236}">
                        <a16:creationId xmlns:a16="http://schemas.microsoft.com/office/drawing/2014/main" id="{EBDBCD59-0D4F-6584-E3A2-9DB23025242E}"/>
                      </a:ext>
                    </a:extLst>
                  </p:cNvPr>
                  <p:cNvSpPr/>
                  <p:nvPr/>
                </p:nvSpPr>
                <p:spPr>
                  <a:xfrm>
                    <a:off x="1194501" y="2160620"/>
                    <a:ext cx="1428542" cy="3842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FC7F1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sp>
              <p:nvSpPr>
                <p:cNvPr id="114" name="TextBox 113">
                  <a:extLst>
                    <a:ext uri="{FF2B5EF4-FFF2-40B4-BE49-F238E27FC236}">
                      <a16:creationId xmlns:a16="http://schemas.microsoft.com/office/drawing/2014/main" id="{1FF3DF7B-7104-B44E-F1E3-CF39CC848DB7}"/>
                    </a:ext>
                  </a:extLst>
                </p:cNvPr>
                <p:cNvSpPr txBox="1"/>
                <p:nvPr/>
              </p:nvSpPr>
              <p:spPr>
                <a:xfrm>
                  <a:off x="1852010" y="2194912"/>
                  <a:ext cx="615554" cy="307777"/>
                </a:xfrm>
                <a:prstGeom prst="rect">
                  <a:avLst/>
                </a:prstGeom>
                <a:noFill/>
              </p:spPr>
              <p:txBody>
                <a:bodyPr wrap="none" lIns="0" tIns="0" rIns="0" bIns="0" rtlCol="0" anchor="ctr">
                  <a:spAutoFit/>
                </a:bodyPr>
                <a:lstStyle/>
                <a:p>
                  <a:pPr algn="ctr"/>
                  <a:r>
                    <a:rPr lang="en-US" altLang="ko-KR" sz="20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2022</a:t>
                  </a:r>
                  <a:endParaRPr lang="ko-KR" altLang="en-US" sz="2000" dirty="0">
                    <a:ln>
                      <a:solidFill>
                        <a:schemeClr val="bg1">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pic>
            <p:nvPicPr>
              <p:cNvPr id="112" name="그림 51" descr="004.png">
                <a:extLst>
                  <a:ext uri="{FF2B5EF4-FFF2-40B4-BE49-F238E27FC236}">
                    <a16:creationId xmlns:a16="http://schemas.microsoft.com/office/drawing/2014/main" id="{0EBC0285-E986-89E1-6607-D5A20C9CA155}"/>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1926299" y="1446533"/>
                <a:ext cx="466974" cy="2204418"/>
              </a:xfrm>
              <a:prstGeom prst="rect">
                <a:avLst/>
              </a:prstGeom>
            </p:spPr>
          </p:pic>
        </p:grpSp>
        <p:sp>
          <p:nvSpPr>
            <p:cNvPr id="52" name="사각형: 둥근 위쪽 모서리 51">
              <a:extLst>
                <a:ext uri="{FF2B5EF4-FFF2-40B4-BE49-F238E27FC236}">
                  <a16:creationId xmlns:a16="http://schemas.microsoft.com/office/drawing/2014/main" id="{8E1F8511-92AA-2C1C-65CF-F0AD8834E99F}"/>
                </a:ext>
              </a:extLst>
            </p:cNvPr>
            <p:cNvSpPr/>
            <p:nvPr/>
          </p:nvSpPr>
          <p:spPr>
            <a:xfrm>
              <a:off x="4426730" y="1719094"/>
              <a:ext cx="4248957" cy="485942"/>
            </a:xfrm>
            <a:prstGeom prst="round2SameRect">
              <a:avLst>
                <a:gd name="adj1" fmla="val 17908"/>
                <a:gd name="adj2" fmla="val 0"/>
              </a:avLst>
            </a:prstGeom>
            <a:solidFill>
              <a:srgbClr val="FC7F18"/>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53" name="TextBox 52">
              <a:extLst>
                <a:ext uri="{FF2B5EF4-FFF2-40B4-BE49-F238E27FC236}">
                  <a16:creationId xmlns:a16="http://schemas.microsoft.com/office/drawing/2014/main" id="{FCF088D2-1363-3A60-213E-DE1ED92940F8}"/>
                </a:ext>
              </a:extLst>
            </p:cNvPr>
            <p:cNvSpPr txBox="1"/>
            <p:nvPr/>
          </p:nvSpPr>
          <p:spPr>
            <a:xfrm>
              <a:off x="6342818" y="1770444"/>
              <a:ext cx="416781" cy="276999"/>
            </a:xfrm>
            <a:prstGeom prst="rect">
              <a:avLst/>
            </a:prstGeom>
            <a:noFill/>
          </p:spPr>
          <p:txBody>
            <a:bodyPr wrap="none" lIns="0" tIns="0" rIns="0" bIns="0" rtlCol="0" anchor="t">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감상</a:t>
              </a:r>
            </a:p>
          </p:txBody>
        </p:sp>
        <p:sp>
          <p:nvSpPr>
            <p:cNvPr id="54" name="사각형: 둥근 위쪽 모서리 53">
              <a:extLst>
                <a:ext uri="{FF2B5EF4-FFF2-40B4-BE49-F238E27FC236}">
                  <a16:creationId xmlns:a16="http://schemas.microsoft.com/office/drawing/2014/main" id="{66FAAEEB-8648-5F62-B095-990EF2B91E43}"/>
                </a:ext>
              </a:extLst>
            </p:cNvPr>
            <p:cNvSpPr/>
            <p:nvPr/>
          </p:nvSpPr>
          <p:spPr>
            <a:xfrm>
              <a:off x="4426730" y="2069171"/>
              <a:ext cx="4248957" cy="485942"/>
            </a:xfrm>
            <a:prstGeom prst="round2SameRect">
              <a:avLst>
                <a:gd name="adj1" fmla="val 22176"/>
                <a:gd name="adj2" fmla="val 0"/>
              </a:avLst>
            </a:prstGeom>
            <a:solidFill>
              <a:schemeClr val="bg1"/>
            </a:solidFill>
            <a:ln w="222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bg1">
                      <a:alpha val="0"/>
                    </a:schemeClr>
                  </a:solidFill>
                </a:ln>
                <a:solidFill>
                  <a:schemeClr val="tx1">
                    <a:lumMod val="85000"/>
                    <a:lumOff val="15000"/>
                  </a:schemeClr>
                </a:solidFill>
              </a:endParaRPr>
            </a:p>
          </p:txBody>
        </p:sp>
        <p:sp>
          <p:nvSpPr>
            <p:cNvPr id="55" name="사각형: 둥근 모서리 54">
              <a:extLst>
                <a:ext uri="{FF2B5EF4-FFF2-40B4-BE49-F238E27FC236}">
                  <a16:creationId xmlns:a16="http://schemas.microsoft.com/office/drawing/2014/main" id="{AD1336CC-8757-6938-65EF-2069999F7105}"/>
                </a:ext>
              </a:extLst>
            </p:cNvPr>
            <p:cNvSpPr/>
            <p:nvPr/>
          </p:nvSpPr>
          <p:spPr>
            <a:xfrm>
              <a:off x="4463740" y="2126902"/>
              <a:ext cx="4174937" cy="4038948"/>
            </a:xfrm>
            <a:prstGeom prst="roundRect">
              <a:avLst>
                <a:gd name="adj" fmla="val 2663"/>
              </a:avLst>
            </a:prstGeom>
            <a:solidFill>
              <a:schemeClr val="bg1"/>
            </a:solidFill>
            <a:ln w="22225" cap="rnd">
              <a:solidFill>
                <a:srgbClr val="EE6C88">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56" name="사각형: 둥근 위쪽 모서리 55">
              <a:extLst>
                <a:ext uri="{FF2B5EF4-FFF2-40B4-BE49-F238E27FC236}">
                  <a16:creationId xmlns:a16="http://schemas.microsoft.com/office/drawing/2014/main" id="{C4BDBBCD-5363-EC93-0C43-BA178A03E7F0}"/>
                </a:ext>
              </a:extLst>
            </p:cNvPr>
            <p:cNvSpPr/>
            <p:nvPr/>
          </p:nvSpPr>
          <p:spPr>
            <a:xfrm>
              <a:off x="4524767" y="2179750"/>
              <a:ext cx="4052883" cy="501906"/>
            </a:xfrm>
            <a:prstGeom prst="round2SameRect">
              <a:avLst>
                <a:gd name="adj1" fmla="val 16620"/>
                <a:gd name="adj2" fmla="val 0"/>
              </a:avLst>
            </a:prstGeom>
            <a:solidFill>
              <a:srgbClr val="FC7F1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grpSp>
          <p:nvGrpSpPr>
            <p:cNvPr id="57" name="그룹 56">
              <a:extLst>
                <a:ext uri="{FF2B5EF4-FFF2-40B4-BE49-F238E27FC236}">
                  <a16:creationId xmlns:a16="http://schemas.microsoft.com/office/drawing/2014/main" id="{4B97ECBE-1434-529A-DBBA-3EE2C0424910}"/>
                </a:ext>
              </a:extLst>
            </p:cNvPr>
            <p:cNvGrpSpPr/>
            <p:nvPr/>
          </p:nvGrpSpPr>
          <p:grpSpPr>
            <a:xfrm>
              <a:off x="4602211" y="2220729"/>
              <a:ext cx="860084" cy="419948"/>
              <a:chOff x="4597214" y="2220729"/>
              <a:chExt cx="985105" cy="419948"/>
            </a:xfrm>
          </p:grpSpPr>
          <p:grpSp>
            <p:nvGrpSpPr>
              <p:cNvPr id="107" name="그룹 106">
                <a:extLst>
                  <a:ext uri="{FF2B5EF4-FFF2-40B4-BE49-F238E27FC236}">
                    <a16:creationId xmlns:a16="http://schemas.microsoft.com/office/drawing/2014/main" id="{1C4C4496-1098-6A9C-14CD-485D16A38325}"/>
                  </a:ext>
                </a:extLst>
              </p:cNvPr>
              <p:cNvGrpSpPr/>
              <p:nvPr/>
            </p:nvGrpSpPr>
            <p:grpSpPr>
              <a:xfrm>
                <a:off x="4606474" y="2220729"/>
                <a:ext cx="966584" cy="419948"/>
                <a:chOff x="4594475" y="2226089"/>
                <a:chExt cx="966584" cy="419948"/>
              </a:xfrm>
            </p:grpSpPr>
            <p:sp>
              <p:nvSpPr>
                <p:cNvPr id="109" name="TextBox 108">
                  <a:extLst>
                    <a:ext uri="{FF2B5EF4-FFF2-40B4-BE49-F238E27FC236}">
                      <a16:creationId xmlns:a16="http://schemas.microsoft.com/office/drawing/2014/main" id="{6256248B-8D2C-203B-AF74-D0507D5BDC68}"/>
                    </a:ext>
                  </a:extLst>
                </p:cNvPr>
                <p:cNvSpPr txBox="1"/>
                <p:nvPr/>
              </p:nvSpPr>
              <p:spPr>
                <a:xfrm>
                  <a:off x="4594475" y="2430593"/>
                  <a:ext cx="323807" cy="215444"/>
                </a:xfrm>
                <a:prstGeom prst="rect">
                  <a:avLst/>
                </a:prstGeom>
                <a:noFill/>
              </p:spPr>
              <p:txBody>
                <a:bodyPr wrap="none" lIns="0" tIns="0" rIns="0" bIns="0" rtlCol="0" anchor="ctr">
                  <a:spAutoFit/>
                </a:bodyPr>
                <a:lstStyle/>
                <a:p>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범주</a:t>
                  </a:r>
                </a:p>
              </p:txBody>
            </p:sp>
            <p:sp>
              <p:nvSpPr>
                <p:cNvPr id="110" name="TextBox 109">
                  <a:extLst>
                    <a:ext uri="{FF2B5EF4-FFF2-40B4-BE49-F238E27FC236}">
                      <a16:creationId xmlns:a16="http://schemas.microsoft.com/office/drawing/2014/main" id="{2BA25B88-E6C8-31B0-DA21-17126B63FA40}"/>
                    </a:ext>
                  </a:extLst>
                </p:cNvPr>
                <p:cNvSpPr txBox="1"/>
                <p:nvPr/>
              </p:nvSpPr>
              <p:spPr>
                <a:xfrm>
                  <a:off x="5237251" y="2226089"/>
                  <a:ext cx="323808" cy="215444"/>
                </a:xfrm>
                <a:prstGeom prst="rect">
                  <a:avLst/>
                </a:prstGeom>
                <a:noFill/>
              </p:spPr>
              <p:txBody>
                <a:bodyPr wrap="none" lIns="0" tIns="0" rIns="0" bIns="0" rtlCol="0" anchor="ctr">
                  <a:spAutoFit/>
                </a:bodyPr>
                <a:lstStyle/>
                <a:p>
                  <a:pPr algn="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구분</a:t>
                  </a:r>
                </a:p>
              </p:txBody>
            </p:sp>
          </p:grpSp>
          <p:cxnSp>
            <p:nvCxnSpPr>
              <p:cNvPr id="108" name="직선 연결선 107">
                <a:extLst>
                  <a:ext uri="{FF2B5EF4-FFF2-40B4-BE49-F238E27FC236}">
                    <a16:creationId xmlns:a16="http://schemas.microsoft.com/office/drawing/2014/main" id="{541A1E08-B2A8-AEF5-075D-8D3C48E1321D}"/>
                  </a:ext>
                </a:extLst>
              </p:cNvPr>
              <p:cNvCxnSpPr>
                <a:cxnSpLocks/>
              </p:cNvCxnSpPr>
              <p:nvPr/>
            </p:nvCxnSpPr>
            <p:spPr>
              <a:xfrm flipH="1" flipV="1">
                <a:off x="4597214" y="2239633"/>
                <a:ext cx="985105" cy="382140"/>
              </a:xfrm>
              <a:prstGeom prst="line">
                <a:avLst/>
              </a:prstGeom>
              <a:ln w="19050" cap="rnd">
                <a:solidFill>
                  <a:srgbClr val="FC7F18">
                    <a:alpha val="18000"/>
                  </a:srgbClr>
                </a:solidFill>
              </a:ln>
            </p:spPr>
            <p:style>
              <a:lnRef idx="1">
                <a:schemeClr val="accent1"/>
              </a:lnRef>
              <a:fillRef idx="0">
                <a:schemeClr val="accent1"/>
              </a:fillRef>
              <a:effectRef idx="0">
                <a:schemeClr val="accent1"/>
              </a:effectRef>
              <a:fontRef idx="minor">
                <a:schemeClr val="tx1"/>
              </a:fontRef>
            </p:style>
          </p:cxnSp>
        </p:grpSp>
        <p:cxnSp>
          <p:nvCxnSpPr>
            <p:cNvPr id="58" name="직선 연결선 57">
              <a:extLst>
                <a:ext uri="{FF2B5EF4-FFF2-40B4-BE49-F238E27FC236}">
                  <a16:creationId xmlns:a16="http://schemas.microsoft.com/office/drawing/2014/main" id="{2ACCEC23-5D89-E480-D490-912B4E046C0C}"/>
                </a:ext>
              </a:extLst>
            </p:cNvPr>
            <p:cNvCxnSpPr>
              <a:cxnSpLocks/>
            </p:cNvCxnSpPr>
            <p:nvPr/>
          </p:nvCxnSpPr>
          <p:spPr>
            <a:xfrm flipV="1">
              <a:off x="5539740" y="2235516"/>
              <a:ext cx="0" cy="390374"/>
            </a:xfrm>
            <a:prstGeom prst="line">
              <a:avLst/>
            </a:prstGeom>
            <a:ln w="19050" cap="rnd">
              <a:solidFill>
                <a:srgbClr val="FC7F18">
                  <a:alpha val="18000"/>
                </a:srgbClr>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F5D45BA5-FD27-9126-0ACF-416054D11A56}"/>
                </a:ext>
              </a:extLst>
            </p:cNvPr>
            <p:cNvSpPr txBox="1"/>
            <p:nvPr/>
          </p:nvSpPr>
          <p:spPr>
            <a:xfrm>
              <a:off x="6664292" y="2307593"/>
              <a:ext cx="788805"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p>
          </p:txBody>
        </p:sp>
        <p:grpSp>
          <p:nvGrpSpPr>
            <p:cNvPr id="60" name="그룹 59">
              <a:extLst>
                <a:ext uri="{FF2B5EF4-FFF2-40B4-BE49-F238E27FC236}">
                  <a16:creationId xmlns:a16="http://schemas.microsoft.com/office/drawing/2014/main" id="{550725BD-E911-CA5F-EAFD-E67E5BF227B1}"/>
                </a:ext>
              </a:extLst>
            </p:cNvPr>
            <p:cNvGrpSpPr/>
            <p:nvPr/>
          </p:nvGrpSpPr>
          <p:grpSpPr>
            <a:xfrm>
              <a:off x="5539739" y="3848100"/>
              <a:ext cx="3037911" cy="1377867"/>
              <a:chOff x="5676900" y="3848100"/>
              <a:chExt cx="2900750" cy="1377867"/>
            </a:xfrm>
          </p:grpSpPr>
          <p:cxnSp>
            <p:nvCxnSpPr>
              <p:cNvPr id="105" name="직선 연결선 104">
                <a:extLst>
                  <a:ext uri="{FF2B5EF4-FFF2-40B4-BE49-F238E27FC236}">
                    <a16:creationId xmlns:a16="http://schemas.microsoft.com/office/drawing/2014/main" id="{3DE46C7C-FFC1-D225-ADA2-2E95A1926D3B}"/>
                  </a:ext>
                </a:extLst>
              </p:cNvPr>
              <p:cNvCxnSpPr>
                <a:cxnSpLocks/>
              </p:cNvCxnSpPr>
              <p:nvPr/>
            </p:nvCxnSpPr>
            <p:spPr>
              <a:xfrm>
                <a:off x="5676900" y="3848100"/>
                <a:ext cx="2900750"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cxnSp>
            <p:nvCxnSpPr>
              <p:cNvPr id="106" name="직선 연결선 105">
                <a:extLst>
                  <a:ext uri="{FF2B5EF4-FFF2-40B4-BE49-F238E27FC236}">
                    <a16:creationId xmlns:a16="http://schemas.microsoft.com/office/drawing/2014/main" id="{AFA7B760-A8A3-9747-214C-29858BD17E0C}"/>
                  </a:ext>
                </a:extLst>
              </p:cNvPr>
              <p:cNvCxnSpPr>
                <a:cxnSpLocks/>
              </p:cNvCxnSpPr>
              <p:nvPr/>
            </p:nvCxnSpPr>
            <p:spPr>
              <a:xfrm>
                <a:off x="5676900" y="5225967"/>
                <a:ext cx="2900750"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grpSp>
        <p:grpSp>
          <p:nvGrpSpPr>
            <p:cNvPr id="62" name="그룹 61">
              <a:extLst>
                <a:ext uri="{FF2B5EF4-FFF2-40B4-BE49-F238E27FC236}">
                  <a16:creationId xmlns:a16="http://schemas.microsoft.com/office/drawing/2014/main" id="{067F7FC0-BFFC-1C54-B034-37265C7EF69C}"/>
                </a:ext>
              </a:extLst>
            </p:cNvPr>
            <p:cNvGrpSpPr/>
            <p:nvPr/>
          </p:nvGrpSpPr>
          <p:grpSpPr>
            <a:xfrm>
              <a:off x="4524767" y="2726285"/>
              <a:ext cx="3790512" cy="1107500"/>
              <a:chOff x="4524767" y="2726285"/>
              <a:chExt cx="3790512" cy="1107500"/>
            </a:xfrm>
          </p:grpSpPr>
          <p:sp>
            <p:nvSpPr>
              <p:cNvPr id="101" name="TextBox 100">
                <a:extLst>
                  <a:ext uri="{FF2B5EF4-FFF2-40B4-BE49-F238E27FC236}">
                    <a16:creationId xmlns:a16="http://schemas.microsoft.com/office/drawing/2014/main" id="{E52C5DC1-8371-4023-558C-969C5CA4BE5D}"/>
                  </a:ext>
                </a:extLst>
              </p:cNvPr>
              <p:cNvSpPr txBox="1"/>
              <p:nvPr/>
            </p:nvSpPr>
            <p:spPr>
              <a:xfrm>
                <a:off x="5651088" y="2918398"/>
                <a:ext cx="2664191" cy="723275"/>
              </a:xfrm>
              <a:prstGeom prst="rect">
                <a:avLst/>
              </a:prstGeom>
              <a:noFill/>
            </p:spPr>
            <p:txBody>
              <a:bodyPr wrap="none" lIns="0" tIns="0" rIns="0" bIns="0" rtlCol="0" anchor="ctr">
                <a:spAutoFit/>
              </a:bodyPr>
              <a:lstStyle>
                <a:defPPr>
                  <a:defRPr lang="ko-KR"/>
                </a:defPPr>
                <a:lvl1pPr marL="142875" indent="-142875" fontAlgn="base" latinLnBrk="0">
                  <a:spcAft>
                    <a:spcPts val="300"/>
                  </a:spcAft>
                  <a:buClr>
                    <a:srgbClr val="3275B9"/>
                  </a:buClr>
                  <a:buFont typeface="Arial" panose="020B0604020202020204" pitchFamily="34" charset="0"/>
                  <a:buChar char="•"/>
                  <a:defRPr sz="1400" b="1"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미술의 시대적</a:t>
                </a:r>
                <a:r>
                  <a:rPr lang="en-US" altLang="ko-KR" dirty="0"/>
                  <a:t>, </a:t>
                </a:r>
                <a:r>
                  <a:rPr lang="ko-KR" altLang="en-US" dirty="0"/>
                  <a:t>지역적</a:t>
                </a:r>
                <a:r>
                  <a:rPr lang="en-US" altLang="ko-KR" dirty="0"/>
                  <a:t>, </a:t>
                </a:r>
                <a:r>
                  <a:rPr lang="ko-KR" altLang="en-US" dirty="0"/>
                  <a:t>사회적 맥락</a:t>
                </a:r>
              </a:p>
              <a:p>
                <a:r>
                  <a:rPr lang="ko-KR" altLang="en-US" dirty="0"/>
                  <a:t>미술 용어와 지식</a:t>
                </a:r>
              </a:p>
              <a:p>
                <a:r>
                  <a:rPr lang="ko-KR" altLang="en-US" dirty="0"/>
                  <a:t>다양한 감상 방법과 관점</a:t>
                </a:r>
              </a:p>
            </p:txBody>
          </p:sp>
          <p:grpSp>
            <p:nvGrpSpPr>
              <p:cNvPr id="102" name="그룹 101">
                <a:extLst>
                  <a:ext uri="{FF2B5EF4-FFF2-40B4-BE49-F238E27FC236}">
                    <a16:creationId xmlns:a16="http://schemas.microsoft.com/office/drawing/2014/main" id="{3C1F092D-99F3-9A82-BC9F-7CBE2E7396B2}"/>
                  </a:ext>
                </a:extLst>
              </p:cNvPr>
              <p:cNvGrpSpPr/>
              <p:nvPr/>
            </p:nvGrpSpPr>
            <p:grpSpPr>
              <a:xfrm>
                <a:off x="4524767" y="2726285"/>
                <a:ext cx="1014973" cy="1107500"/>
                <a:chOff x="4524767" y="2726285"/>
                <a:chExt cx="1014973" cy="1107500"/>
              </a:xfrm>
            </p:grpSpPr>
            <p:sp>
              <p:nvSpPr>
                <p:cNvPr id="103" name="사각형: 둥근 모서리 102">
                  <a:extLst>
                    <a:ext uri="{FF2B5EF4-FFF2-40B4-BE49-F238E27FC236}">
                      <a16:creationId xmlns:a16="http://schemas.microsoft.com/office/drawing/2014/main" id="{403231D6-A997-E03E-CE34-87BDC0B76773}"/>
                    </a:ext>
                  </a:extLst>
                </p:cNvPr>
                <p:cNvSpPr/>
                <p:nvPr/>
              </p:nvSpPr>
              <p:spPr>
                <a:xfrm>
                  <a:off x="4524767" y="2726285"/>
                  <a:ext cx="1014973" cy="1107500"/>
                </a:xfrm>
                <a:prstGeom prst="roundRect">
                  <a:avLst>
                    <a:gd name="adj" fmla="val 6615"/>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104" name="TextBox 103">
                  <a:extLst>
                    <a:ext uri="{FF2B5EF4-FFF2-40B4-BE49-F238E27FC236}">
                      <a16:creationId xmlns:a16="http://schemas.microsoft.com/office/drawing/2014/main" id="{93774C43-29BC-1964-6587-0560E10198A4}"/>
                    </a:ext>
                  </a:extLst>
                </p:cNvPr>
                <p:cNvSpPr txBox="1"/>
                <p:nvPr/>
              </p:nvSpPr>
              <p:spPr>
                <a:xfrm>
                  <a:off x="4627495" y="3156925"/>
                  <a:ext cx="809516"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지식</a:t>
                  </a:r>
                  <a:r>
                    <a:rPr lang="en-US" altLang="ko-KR" sz="16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a:t>
                  </a:r>
                  <a:r>
                    <a:rPr lang="ko-KR" altLang="en-US" sz="16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이해</a:t>
                  </a:r>
                </a:p>
              </p:txBody>
            </p:sp>
          </p:grpSp>
        </p:grpSp>
        <p:grpSp>
          <p:nvGrpSpPr>
            <p:cNvPr id="63" name="그룹 62">
              <a:extLst>
                <a:ext uri="{FF2B5EF4-FFF2-40B4-BE49-F238E27FC236}">
                  <a16:creationId xmlns:a16="http://schemas.microsoft.com/office/drawing/2014/main" id="{32872E92-E85F-F2F5-F240-E7D88C3CB00C}"/>
                </a:ext>
              </a:extLst>
            </p:cNvPr>
            <p:cNvGrpSpPr/>
            <p:nvPr/>
          </p:nvGrpSpPr>
          <p:grpSpPr>
            <a:xfrm>
              <a:off x="4524767" y="3863742"/>
              <a:ext cx="3538841" cy="1347901"/>
              <a:chOff x="4524767" y="3863742"/>
              <a:chExt cx="3538841" cy="1347901"/>
            </a:xfrm>
          </p:grpSpPr>
          <p:sp>
            <p:nvSpPr>
              <p:cNvPr id="72" name="TextBox 71">
                <a:extLst>
                  <a:ext uri="{FF2B5EF4-FFF2-40B4-BE49-F238E27FC236}">
                    <a16:creationId xmlns:a16="http://schemas.microsoft.com/office/drawing/2014/main" id="{CA1731B7-09AF-44C3-051F-F7C7071E7DEE}"/>
                  </a:ext>
                </a:extLst>
              </p:cNvPr>
              <p:cNvSpPr txBox="1"/>
              <p:nvPr/>
            </p:nvSpPr>
            <p:spPr>
              <a:xfrm>
                <a:off x="5651088" y="4068333"/>
                <a:ext cx="2412520" cy="938719"/>
              </a:xfrm>
              <a:prstGeom prst="rect">
                <a:avLst/>
              </a:prstGeom>
              <a:noFill/>
            </p:spPr>
            <p:txBody>
              <a:bodyPr wrap="none" lIns="0" tIns="0" rIns="0" bIns="0" rtlCol="0" anchor="ctr">
                <a:spAutoFit/>
              </a:bodyPr>
              <a:lstStyle>
                <a:defPPr>
                  <a:defRPr lang="ko-KR"/>
                </a:defPPr>
                <a:lvl1pPr marL="142875" indent="-142875" fontAlgn="base" latinLnBrk="0">
                  <a:spcAft>
                    <a:spcPts val="300"/>
                  </a:spcAft>
                  <a:buClr>
                    <a:srgbClr val="3275B9"/>
                  </a:buClr>
                  <a:buFont typeface="Arial" panose="020B0604020202020204" pitchFamily="34" charset="0"/>
                  <a:buChar char="•"/>
                  <a:defRPr sz="1400" b="1"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미술 작품의 내용과 형식 </a:t>
                </a:r>
                <a:br>
                  <a:rPr lang="en-US" altLang="ko-KR" dirty="0"/>
                </a:br>
                <a:r>
                  <a:rPr lang="ko-KR" altLang="en-US" dirty="0"/>
                  <a:t>분석하고 설명하기</a:t>
                </a:r>
              </a:p>
              <a:p>
                <a:r>
                  <a:rPr lang="ko-KR" altLang="en-US" dirty="0"/>
                  <a:t>미술 작품을 해석하기</a:t>
                </a:r>
              </a:p>
              <a:p>
                <a:r>
                  <a:rPr lang="ko-KR" altLang="en-US" dirty="0"/>
                  <a:t>미술 감상 경험을 삶과 연결하기</a:t>
                </a:r>
              </a:p>
            </p:txBody>
          </p:sp>
          <p:grpSp>
            <p:nvGrpSpPr>
              <p:cNvPr id="93" name="그룹 92">
                <a:extLst>
                  <a:ext uri="{FF2B5EF4-FFF2-40B4-BE49-F238E27FC236}">
                    <a16:creationId xmlns:a16="http://schemas.microsoft.com/office/drawing/2014/main" id="{FC104E52-AEA1-0561-6EDA-93D3CB7C9AE1}"/>
                  </a:ext>
                </a:extLst>
              </p:cNvPr>
              <p:cNvGrpSpPr/>
              <p:nvPr/>
            </p:nvGrpSpPr>
            <p:grpSpPr>
              <a:xfrm>
                <a:off x="4524767" y="3863742"/>
                <a:ext cx="1014973" cy="1347901"/>
                <a:chOff x="4524767" y="3863742"/>
                <a:chExt cx="1014973" cy="1347901"/>
              </a:xfrm>
            </p:grpSpPr>
            <p:sp>
              <p:nvSpPr>
                <p:cNvPr id="94" name="사각형: 둥근 모서리 93">
                  <a:extLst>
                    <a:ext uri="{FF2B5EF4-FFF2-40B4-BE49-F238E27FC236}">
                      <a16:creationId xmlns:a16="http://schemas.microsoft.com/office/drawing/2014/main" id="{1471C776-8C99-5E2E-E671-BD3F61E38075}"/>
                    </a:ext>
                  </a:extLst>
                </p:cNvPr>
                <p:cNvSpPr/>
                <p:nvPr/>
              </p:nvSpPr>
              <p:spPr>
                <a:xfrm>
                  <a:off x="4524767" y="3863742"/>
                  <a:ext cx="1014973" cy="1347901"/>
                </a:xfrm>
                <a:prstGeom prst="roundRect">
                  <a:avLst>
                    <a:gd name="adj" fmla="val 6615"/>
                  </a:avLst>
                </a:prstGeom>
                <a:solidFill>
                  <a:srgbClr val="F4952C">
                    <a:alpha val="16863"/>
                  </a:srgbClr>
                </a:solidFill>
                <a:ln w="9525" cap="flat">
                  <a:noFill/>
                  <a:prstDash val="solid"/>
                  <a:miter/>
                </a:ln>
              </p:spPr>
              <p:txBody>
                <a:bodyPr rtlCol="0" anchor="ctr"/>
                <a:lstStyle/>
                <a:p>
                  <a:pPr algn="ctr"/>
                  <a:endParaRPr lang="ko-KR" altLang="en-US" sz="2400" dirty="0">
                    <a:ln>
                      <a:solidFill>
                        <a:schemeClr val="accent1">
                          <a:shade val="50000"/>
                          <a:alpha val="0"/>
                        </a:schemeClr>
                      </a:solidFill>
                    </a:ln>
                    <a:solidFill>
                      <a:schemeClr val="tx1"/>
                    </a:solidFill>
                  </a:endParaRPr>
                </a:p>
              </p:txBody>
            </p:sp>
            <p:sp>
              <p:nvSpPr>
                <p:cNvPr id="100" name="TextBox 99">
                  <a:extLst>
                    <a:ext uri="{FF2B5EF4-FFF2-40B4-BE49-F238E27FC236}">
                      <a16:creationId xmlns:a16="http://schemas.microsoft.com/office/drawing/2014/main" id="{CB9978E8-0FFD-7546-0116-B1B9B50FBB94}"/>
                    </a:ext>
                  </a:extLst>
                </p:cNvPr>
                <p:cNvSpPr txBox="1"/>
                <p:nvPr/>
              </p:nvSpPr>
              <p:spPr>
                <a:xfrm>
                  <a:off x="4627495" y="4414582"/>
                  <a:ext cx="809516"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과정</a:t>
                  </a:r>
                  <a:r>
                    <a:rPr lang="en-US" altLang="ko-KR" sz="16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a:t>
                  </a:r>
                  <a:r>
                    <a:rPr lang="ko-KR" altLang="en-US" sz="16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기능</a:t>
                  </a:r>
                </a:p>
              </p:txBody>
            </p:sp>
          </p:grpSp>
        </p:grpSp>
        <p:grpSp>
          <p:nvGrpSpPr>
            <p:cNvPr id="64" name="그룹 63">
              <a:extLst>
                <a:ext uri="{FF2B5EF4-FFF2-40B4-BE49-F238E27FC236}">
                  <a16:creationId xmlns:a16="http://schemas.microsoft.com/office/drawing/2014/main" id="{82F4AFC3-B52C-6B87-0B98-95F75094C063}"/>
                </a:ext>
              </a:extLst>
            </p:cNvPr>
            <p:cNvGrpSpPr/>
            <p:nvPr/>
          </p:nvGrpSpPr>
          <p:grpSpPr>
            <a:xfrm>
              <a:off x="4524767" y="5253038"/>
              <a:ext cx="2642762" cy="855662"/>
              <a:chOff x="4524767" y="5253038"/>
              <a:chExt cx="2642762" cy="855662"/>
            </a:xfrm>
          </p:grpSpPr>
          <p:sp>
            <p:nvSpPr>
              <p:cNvPr id="68" name="TextBox 67">
                <a:extLst>
                  <a:ext uri="{FF2B5EF4-FFF2-40B4-BE49-F238E27FC236}">
                    <a16:creationId xmlns:a16="http://schemas.microsoft.com/office/drawing/2014/main" id="{07E6858C-B40B-E2E7-A30D-627260106ECD}"/>
                  </a:ext>
                </a:extLst>
              </p:cNvPr>
              <p:cNvSpPr txBox="1"/>
              <p:nvPr/>
            </p:nvSpPr>
            <p:spPr>
              <a:xfrm>
                <a:off x="5651088" y="5446190"/>
                <a:ext cx="1516441" cy="469359"/>
              </a:xfrm>
              <a:prstGeom prst="rect">
                <a:avLst/>
              </a:prstGeom>
              <a:noFill/>
            </p:spPr>
            <p:txBody>
              <a:bodyPr wrap="none" lIns="0" tIns="0" rIns="0" bIns="0" rtlCol="0" anchor="ctr">
                <a:spAutoFit/>
              </a:bodyPr>
              <a:lstStyle>
                <a:defPPr>
                  <a:defRPr lang="ko-KR"/>
                </a:defPPr>
                <a:lvl1pPr marL="142875" indent="-142875" fontAlgn="base" latinLnBrk="0">
                  <a:spcAft>
                    <a:spcPts val="300"/>
                  </a:spcAft>
                  <a:buClr>
                    <a:srgbClr val="3275B9"/>
                  </a:buClr>
                  <a:buFont typeface="Arial" panose="020B0604020202020204" pitchFamily="34" charset="0"/>
                  <a:buChar char="•"/>
                  <a:defRPr sz="1400" b="1"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미술의 다원성 존중</a:t>
                </a:r>
              </a:p>
              <a:p>
                <a:r>
                  <a:rPr lang="ko-KR" altLang="en-US" dirty="0"/>
                  <a:t>공동체 문화에 기여</a:t>
                </a:r>
              </a:p>
            </p:txBody>
          </p:sp>
          <p:grpSp>
            <p:nvGrpSpPr>
              <p:cNvPr id="69" name="그룹 68">
                <a:extLst>
                  <a:ext uri="{FF2B5EF4-FFF2-40B4-BE49-F238E27FC236}">
                    <a16:creationId xmlns:a16="http://schemas.microsoft.com/office/drawing/2014/main" id="{619BD031-502E-2584-DDB3-89DE8F253E08}"/>
                  </a:ext>
                </a:extLst>
              </p:cNvPr>
              <p:cNvGrpSpPr/>
              <p:nvPr/>
            </p:nvGrpSpPr>
            <p:grpSpPr>
              <a:xfrm>
                <a:off x="4524767" y="5253038"/>
                <a:ext cx="1014973" cy="855662"/>
                <a:chOff x="4524767" y="5253038"/>
                <a:chExt cx="1014973" cy="855662"/>
              </a:xfrm>
            </p:grpSpPr>
            <p:sp>
              <p:nvSpPr>
                <p:cNvPr id="70" name="사각형: 둥근 모서리 69">
                  <a:extLst>
                    <a:ext uri="{FF2B5EF4-FFF2-40B4-BE49-F238E27FC236}">
                      <a16:creationId xmlns:a16="http://schemas.microsoft.com/office/drawing/2014/main" id="{A04913EC-D287-BC31-F5F7-369BD4CEAF4A}"/>
                    </a:ext>
                  </a:extLst>
                </p:cNvPr>
                <p:cNvSpPr/>
                <p:nvPr/>
              </p:nvSpPr>
              <p:spPr>
                <a:xfrm>
                  <a:off x="4524767" y="5253038"/>
                  <a:ext cx="1014973" cy="855662"/>
                </a:xfrm>
                <a:prstGeom prst="roundRect">
                  <a:avLst>
                    <a:gd name="adj" fmla="val 6615"/>
                  </a:avLst>
                </a:prstGeom>
                <a:solidFill>
                  <a:srgbClr val="81BA56">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ln>
                      <a:solidFill>
                        <a:schemeClr val="accent1">
                          <a:shade val="50000"/>
                          <a:alpha val="0"/>
                        </a:schemeClr>
                      </a:solidFill>
                    </a:ln>
                  </a:endParaRPr>
                </a:p>
              </p:txBody>
            </p:sp>
            <p:sp>
              <p:nvSpPr>
                <p:cNvPr id="71" name="TextBox 70">
                  <a:extLst>
                    <a:ext uri="{FF2B5EF4-FFF2-40B4-BE49-F238E27FC236}">
                      <a16:creationId xmlns:a16="http://schemas.microsoft.com/office/drawing/2014/main" id="{DFDBD0D8-77F6-5A56-90E4-E639AAB4B726}"/>
                    </a:ext>
                  </a:extLst>
                </p:cNvPr>
                <p:cNvSpPr txBox="1"/>
                <p:nvPr/>
              </p:nvSpPr>
              <p:spPr>
                <a:xfrm>
                  <a:off x="4627495" y="5557759"/>
                  <a:ext cx="809516"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가치</a:t>
                  </a:r>
                  <a:r>
                    <a:rPr lang="en-US" altLang="ko-KR" sz="16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a:t>
                  </a:r>
                  <a:r>
                    <a:rPr lang="ko-KR" altLang="en-US" sz="16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태도</a:t>
                  </a:r>
                </a:p>
              </p:txBody>
            </p:sp>
          </p:grpSp>
        </p:grpSp>
      </p:grpSp>
      <p:grpSp>
        <p:nvGrpSpPr>
          <p:cNvPr id="117" name="그룹 116">
            <a:extLst>
              <a:ext uri="{FF2B5EF4-FFF2-40B4-BE49-F238E27FC236}">
                <a16:creationId xmlns:a16="http://schemas.microsoft.com/office/drawing/2014/main" id="{F4A87635-BF24-46D4-D474-142A192C34DA}"/>
              </a:ext>
            </a:extLst>
          </p:cNvPr>
          <p:cNvGrpSpPr/>
          <p:nvPr/>
        </p:nvGrpSpPr>
        <p:grpSpPr>
          <a:xfrm>
            <a:off x="1301610" y="325438"/>
            <a:ext cx="2479846" cy="630793"/>
            <a:chOff x="1301610" y="279718"/>
            <a:chExt cx="2479846" cy="630793"/>
          </a:xfrm>
        </p:grpSpPr>
        <p:grpSp>
          <p:nvGrpSpPr>
            <p:cNvPr id="118" name="그룹 117">
              <a:extLst>
                <a:ext uri="{FF2B5EF4-FFF2-40B4-BE49-F238E27FC236}">
                  <a16:creationId xmlns:a16="http://schemas.microsoft.com/office/drawing/2014/main" id="{E0C73E3B-2675-A077-C9E6-B7A0BFA97B62}"/>
                </a:ext>
              </a:extLst>
            </p:cNvPr>
            <p:cNvGrpSpPr/>
            <p:nvPr/>
          </p:nvGrpSpPr>
          <p:grpSpPr>
            <a:xfrm>
              <a:off x="1311617" y="279718"/>
              <a:ext cx="1777841" cy="200151"/>
              <a:chOff x="1136519" y="175286"/>
              <a:chExt cx="1777841" cy="200151"/>
            </a:xfrm>
          </p:grpSpPr>
          <p:grpSp>
            <p:nvGrpSpPr>
              <p:cNvPr id="120" name="그룹 119">
                <a:extLst>
                  <a:ext uri="{FF2B5EF4-FFF2-40B4-BE49-F238E27FC236}">
                    <a16:creationId xmlns:a16="http://schemas.microsoft.com/office/drawing/2014/main" id="{65A4B589-6DDB-133C-2B24-C5E954AD8668}"/>
                  </a:ext>
                </a:extLst>
              </p:cNvPr>
              <p:cNvGrpSpPr/>
              <p:nvPr/>
            </p:nvGrpSpPr>
            <p:grpSpPr>
              <a:xfrm>
                <a:off x="1136519" y="175286"/>
                <a:ext cx="200152" cy="200151"/>
                <a:chOff x="1136519" y="175286"/>
                <a:chExt cx="200152" cy="200151"/>
              </a:xfrm>
            </p:grpSpPr>
            <p:sp>
              <p:nvSpPr>
                <p:cNvPr id="122" name="사각형: 둥근 모서리 121">
                  <a:extLst>
                    <a:ext uri="{FF2B5EF4-FFF2-40B4-BE49-F238E27FC236}">
                      <a16:creationId xmlns:a16="http://schemas.microsoft.com/office/drawing/2014/main" id="{85DA480F-BC37-C19D-86EB-557FE7BD2CAC}"/>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23" name="TextBox 122">
                  <a:extLst>
                    <a:ext uri="{FF2B5EF4-FFF2-40B4-BE49-F238E27FC236}">
                      <a16:creationId xmlns:a16="http://schemas.microsoft.com/office/drawing/2014/main" id="{BFECBA89-9F5C-0CE7-F9AD-E6E824CB24AB}"/>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21" name="TextBox 120">
                <a:extLst>
                  <a:ext uri="{FF2B5EF4-FFF2-40B4-BE49-F238E27FC236}">
                    <a16:creationId xmlns:a16="http://schemas.microsoft.com/office/drawing/2014/main" id="{DCD98851-2977-FBB3-4A2B-32967C7C26F0}"/>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119" name="TextBox 118">
              <a:extLst>
                <a:ext uri="{FF2B5EF4-FFF2-40B4-BE49-F238E27FC236}">
                  <a16:creationId xmlns:a16="http://schemas.microsoft.com/office/drawing/2014/main" id="{6EA84D17-CB62-1190-A80C-C430F7C9B48C}"/>
                </a:ext>
              </a:extLst>
            </p:cNvPr>
            <p:cNvSpPr txBox="1"/>
            <p:nvPr/>
          </p:nvSpPr>
          <p:spPr>
            <a:xfrm>
              <a:off x="1301610" y="510401"/>
              <a:ext cx="247984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체계</a:t>
              </a:r>
              <a:r>
                <a:rPr lang="en-US" altLang="ko-KR" dirty="0"/>
                <a:t>: </a:t>
              </a:r>
              <a:r>
                <a:rPr lang="ko-KR" altLang="en-US" sz="2000" dirty="0"/>
                <a:t>감상 영역</a:t>
              </a:r>
            </a:p>
          </p:txBody>
        </p:sp>
      </p:grpSp>
      <p:sp>
        <p:nvSpPr>
          <p:cNvPr id="124" name="TextBox 123">
            <a:extLst>
              <a:ext uri="{FF2B5EF4-FFF2-40B4-BE49-F238E27FC236}">
                <a16:creationId xmlns:a16="http://schemas.microsoft.com/office/drawing/2014/main" id="{37F089DE-DD06-E2A7-77F5-287A4FA05EE7}"/>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25" name="TextBox 124">
            <a:extLst>
              <a:ext uri="{FF2B5EF4-FFF2-40B4-BE49-F238E27FC236}">
                <a16:creationId xmlns:a16="http://schemas.microsoft.com/office/drawing/2014/main" id="{9A7C86A5-4CDF-8D7D-8386-ED43E5C5F8CF}"/>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spTree>
    <p:extLst>
      <p:ext uri="{BB962C8B-B14F-4D97-AF65-F5344CB8AC3E}">
        <p14:creationId xmlns:p14="http://schemas.microsoft.com/office/powerpoint/2010/main" val="253244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a:extLst>
              <a:ext uri="{FF2B5EF4-FFF2-40B4-BE49-F238E27FC236}">
                <a16:creationId xmlns:a16="http://schemas.microsoft.com/office/drawing/2014/main" id="{3BB2F409-E335-B180-2EBC-AFBCEA7668E3}"/>
              </a:ext>
            </a:extLst>
          </p:cNvPr>
          <p:cNvGrpSpPr/>
          <p:nvPr/>
        </p:nvGrpSpPr>
        <p:grpSpPr>
          <a:xfrm>
            <a:off x="1301610" y="325438"/>
            <a:ext cx="3611566" cy="630793"/>
            <a:chOff x="1301610" y="279718"/>
            <a:chExt cx="3611566" cy="630793"/>
          </a:xfrm>
        </p:grpSpPr>
        <p:grpSp>
          <p:nvGrpSpPr>
            <p:cNvPr id="10" name="그룹 9">
              <a:extLst>
                <a:ext uri="{FF2B5EF4-FFF2-40B4-BE49-F238E27FC236}">
                  <a16:creationId xmlns:a16="http://schemas.microsoft.com/office/drawing/2014/main" id="{92D0D643-33B9-18C1-6869-C4E173475F10}"/>
                </a:ext>
              </a:extLst>
            </p:cNvPr>
            <p:cNvGrpSpPr/>
            <p:nvPr/>
          </p:nvGrpSpPr>
          <p:grpSpPr>
            <a:xfrm>
              <a:off x="1311617" y="279718"/>
              <a:ext cx="1777841" cy="200151"/>
              <a:chOff x="1136519" y="175286"/>
              <a:chExt cx="1777841" cy="200151"/>
            </a:xfrm>
          </p:grpSpPr>
          <p:grpSp>
            <p:nvGrpSpPr>
              <p:cNvPr id="12" name="그룹 11">
                <a:extLst>
                  <a:ext uri="{FF2B5EF4-FFF2-40B4-BE49-F238E27FC236}">
                    <a16:creationId xmlns:a16="http://schemas.microsoft.com/office/drawing/2014/main" id="{9C17DA3C-F5C9-F6D9-C022-61A696E7F89F}"/>
                  </a:ext>
                </a:extLst>
              </p:cNvPr>
              <p:cNvGrpSpPr/>
              <p:nvPr/>
            </p:nvGrpSpPr>
            <p:grpSpPr>
              <a:xfrm>
                <a:off x="1136519" y="175286"/>
                <a:ext cx="200152" cy="200151"/>
                <a:chOff x="1136519" y="175286"/>
                <a:chExt cx="200152" cy="200151"/>
              </a:xfrm>
            </p:grpSpPr>
            <p:sp>
              <p:nvSpPr>
                <p:cNvPr id="16" name="사각형: 둥근 모서리 15">
                  <a:extLst>
                    <a:ext uri="{FF2B5EF4-FFF2-40B4-BE49-F238E27FC236}">
                      <a16:creationId xmlns:a16="http://schemas.microsoft.com/office/drawing/2014/main" id="{227F09E5-F063-486C-CC6B-D70F00DD512D}"/>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7" name="TextBox 16">
                  <a:extLst>
                    <a:ext uri="{FF2B5EF4-FFF2-40B4-BE49-F238E27FC236}">
                      <a16:creationId xmlns:a16="http://schemas.microsoft.com/office/drawing/2014/main" id="{D3C117A0-47DA-AB9F-0BBC-4FDBDA2ED1FF}"/>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3" name="TextBox 12">
                <a:extLst>
                  <a:ext uri="{FF2B5EF4-FFF2-40B4-BE49-F238E27FC236}">
                    <a16:creationId xmlns:a16="http://schemas.microsoft.com/office/drawing/2014/main" id="{09B6BB14-EB0C-4B9B-0495-35FBBC31CE58}"/>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11" name="TextBox 10">
              <a:extLst>
                <a:ext uri="{FF2B5EF4-FFF2-40B4-BE49-F238E27FC236}">
                  <a16:creationId xmlns:a16="http://schemas.microsoft.com/office/drawing/2014/main" id="{954D6ACD-61A3-18A7-ED85-6395A3900314}"/>
                </a:ext>
              </a:extLst>
            </p:cNvPr>
            <p:cNvSpPr txBox="1"/>
            <p:nvPr/>
          </p:nvSpPr>
          <p:spPr>
            <a:xfrm>
              <a:off x="1301610" y="510401"/>
              <a:ext cx="361156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r>
                <a:rPr lang="en-US" altLang="ko-KR" dirty="0"/>
                <a:t>: </a:t>
              </a:r>
              <a:r>
                <a:rPr lang="ko-KR" altLang="en-US" sz="2000" dirty="0"/>
                <a:t>성취기준의 주요 변화</a:t>
              </a:r>
            </a:p>
          </p:txBody>
        </p:sp>
      </p:grpSp>
      <p:sp>
        <p:nvSpPr>
          <p:cNvPr id="34" name="TextBox 33">
            <a:extLst>
              <a:ext uri="{FF2B5EF4-FFF2-40B4-BE49-F238E27FC236}">
                <a16:creationId xmlns:a16="http://schemas.microsoft.com/office/drawing/2014/main" id="{06B4916E-7054-BB51-5D00-5D1481173AD4}"/>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5" name="TextBox 34">
            <a:extLst>
              <a:ext uri="{FF2B5EF4-FFF2-40B4-BE49-F238E27FC236}">
                <a16:creationId xmlns:a16="http://schemas.microsoft.com/office/drawing/2014/main" id="{68F0F5EF-5913-B91F-2E59-64CB74BE9E08}"/>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73" name="그룹 72">
            <a:extLst>
              <a:ext uri="{FF2B5EF4-FFF2-40B4-BE49-F238E27FC236}">
                <a16:creationId xmlns:a16="http://schemas.microsoft.com/office/drawing/2014/main" id="{18D78014-53DD-6D98-82A1-4DDAAEC3CB14}"/>
              </a:ext>
            </a:extLst>
          </p:cNvPr>
          <p:cNvGrpSpPr/>
          <p:nvPr/>
        </p:nvGrpSpPr>
        <p:grpSpPr>
          <a:xfrm>
            <a:off x="479427" y="1352584"/>
            <a:ext cx="8196263" cy="1121675"/>
            <a:chOff x="479427" y="1352584"/>
            <a:chExt cx="8196263" cy="1121675"/>
          </a:xfrm>
        </p:grpSpPr>
        <p:sp>
          <p:nvSpPr>
            <p:cNvPr id="37" name="사각형: 둥근 모서리 36">
              <a:extLst>
                <a:ext uri="{FF2B5EF4-FFF2-40B4-BE49-F238E27FC236}">
                  <a16:creationId xmlns:a16="http://schemas.microsoft.com/office/drawing/2014/main" id="{18EF25AA-5920-542C-F981-C4D75133CA2E}"/>
                </a:ext>
              </a:extLst>
            </p:cNvPr>
            <p:cNvSpPr/>
            <p:nvPr/>
          </p:nvSpPr>
          <p:spPr>
            <a:xfrm>
              <a:off x="1486364" y="1352584"/>
              <a:ext cx="7189326" cy="1121675"/>
            </a:xfrm>
            <a:prstGeom prst="roundRect">
              <a:avLst>
                <a:gd name="adj" fmla="val 7698"/>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000" dirty="0">
                <a:ln>
                  <a:solidFill>
                    <a:schemeClr val="accent1">
                      <a:shade val="50000"/>
                      <a:alpha val="0"/>
                    </a:schemeClr>
                  </a:solidFill>
                </a:ln>
              </a:endParaRPr>
            </a:p>
          </p:txBody>
        </p:sp>
        <p:sp>
          <p:nvSpPr>
            <p:cNvPr id="71" name="자유형: 도형 70">
              <a:extLst>
                <a:ext uri="{FF2B5EF4-FFF2-40B4-BE49-F238E27FC236}">
                  <a16:creationId xmlns:a16="http://schemas.microsoft.com/office/drawing/2014/main" id="{F6AE2973-9D16-9085-34D0-F67759BF8DA2}"/>
                </a:ext>
              </a:extLst>
            </p:cNvPr>
            <p:cNvSpPr/>
            <p:nvPr/>
          </p:nvSpPr>
          <p:spPr>
            <a:xfrm rot="16200000">
              <a:off x="533636" y="1300455"/>
              <a:ext cx="1119595" cy="1228013"/>
            </a:xfrm>
            <a:custGeom>
              <a:avLst/>
              <a:gdLst>
                <a:gd name="connsiteX0" fmla="*/ 1119595 w 1119595"/>
                <a:gd name="connsiteY0" fmla="*/ 143846 h 1228013"/>
                <a:gd name="connsiteX1" fmla="*/ 1119594 w 1119595"/>
                <a:gd name="connsiteY1" fmla="*/ 1228013 h 1228013"/>
                <a:gd name="connsiteX2" fmla="*/ 1109229 w 1119595"/>
                <a:gd name="connsiteY2" fmla="*/ 1176672 h 1228013"/>
                <a:gd name="connsiteX3" fmla="*/ 987387 w 1119595"/>
                <a:gd name="connsiteY3" fmla="*/ 1095910 h 1228013"/>
                <a:gd name="connsiteX4" fmla="*/ 447992 w 1119595"/>
                <a:gd name="connsiteY4" fmla="*/ 1095910 h 1228013"/>
                <a:gd name="connsiteX5" fmla="*/ 447992 w 1119595"/>
                <a:gd name="connsiteY5" fmla="*/ 1095912 h 1228013"/>
                <a:gd name="connsiteX6" fmla="*/ 128104 w 1119595"/>
                <a:gd name="connsiteY6" fmla="*/ 1095912 h 1228013"/>
                <a:gd name="connsiteX7" fmla="*/ 6261 w 1119595"/>
                <a:gd name="connsiteY7" fmla="*/ 1176674 h 1228013"/>
                <a:gd name="connsiteX8" fmla="*/ 0 w 1119595"/>
                <a:gd name="connsiteY8" fmla="*/ 1207686 h 1228013"/>
                <a:gd name="connsiteX9" fmla="*/ 0 w 1119595"/>
                <a:gd name="connsiteY9" fmla="*/ 143847 h 1228013"/>
                <a:gd name="connsiteX10" fmla="*/ 143847 w 1119595"/>
                <a:gd name="connsiteY10" fmla="*/ 2 h 1228013"/>
                <a:gd name="connsiteX11" fmla="*/ 328502 w 1119595"/>
                <a:gd name="connsiteY11" fmla="*/ 2 h 1228013"/>
                <a:gd name="connsiteX12" fmla="*/ 328502 w 1119595"/>
                <a:gd name="connsiteY12" fmla="*/ 0 h 1228013"/>
                <a:gd name="connsiteX13" fmla="*/ 975749 w 1119595"/>
                <a:gd name="connsiteY13" fmla="*/ 1 h 1228013"/>
                <a:gd name="connsiteX14" fmla="*/ 1119595 w 1119595"/>
                <a:gd name="connsiteY14" fmla="*/ 143846 h 122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19595" h="1228013">
                  <a:moveTo>
                    <a:pt x="1119595" y="143846"/>
                  </a:moveTo>
                  <a:lnTo>
                    <a:pt x="1119594" y="1228013"/>
                  </a:lnTo>
                  <a:lnTo>
                    <a:pt x="1109229" y="1176672"/>
                  </a:lnTo>
                  <a:cubicBezTo>
                    <a:pt x="1089155" y="1129212"/>
                    <a:pt x="1042160" y="1095910"/>
                    <a:pt x="987387" y="1095910"/>
                  </a:cubicBezTo>
                  <a:lnTo>
                    <a:pt x="447992" y="1095910"/>
                  </a:lnTo>
                  <a:lnTo>
                    <a:pt x="447992" y="1095912"/>
                  </a:lnTo>
                  <a:lnTo>
                    <a:pt x="128104" y="1095912"/>
                  </a:lnTo>
                  <a:cubicBezTo>
                    <a:pt x="73330" y="1095912"/>
                    <a:pt x="26335" y="1129214"/>
                    <a:pt x="6261" y="1176674"/>
                  </a:cubicBezTo>
                  <a:lnTo>
                    <a:pt x="0" y="1207686"/>
                  </a:lnTo>
                  <a:lnTo>
                    <a:pt x="0" y="143847"/>
                  </a:lnTo>
                  <a:cubicBezTo>
                    <a:pt x="0" y="64404"/>
                    <a:pt x="64403" y="2"/>
                    <a:pt x="143847" y="2"/>
                  </a:cubicBezTo>
                  <a:lnTo>
                    <a:pt x="328502" y="2"/>
                  </a:lnTo>
                  <a:lnTo>
                    <a:pt x="328502" y="0"/>
                  </a:lnTo>
                  <a:lnTo>
                    <a:pt x="975749" y="1"/>
                  </a:lnTo>
                  <a:cubicBezTo>
                    <a:pt x="1055193" y="1"/>
                    <a:pt x="1119595" y="64403"/>
                    <a:pt x="1119595" y="143846"/>
                  </a:cubicBezTo>
                  <a:close/>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ln>
                  <a:solidFill>
                    <a:schemeClr val="bg1">
                      <a:alpha val="0"/>
                    </a:schemeClr>
                  </a:solidFill>
                </a:ln>
              </a:endParaRPr>
            </a:p>
          </p:txBody>
        </p:sp>
        <p:grpSp>
          <p:nvGrpSpPr>
            <p:cNvPr id="72" name="그룹 71">
              <a:extLst>
                <a:ext uri="{FF2B5EF4-FFF2-40B4-BE49-F238E27FC236}">
                  <a16:creationId xmlns:a16="http://schemas.microsoft.com/office/drawing/2014/main" id="{F3ED479A-EB61-7FF4-77DD-7FC86B223995}"/>
                </a:ext>
              </a:extLst>
            </p:cNvPr>
            <p:cNvGrpSpPr/>
            <p:nvPr/>
          </p:nvGrpSpPr>
          <p:grpSpPr>
            <a:xfrm>
              <a:off x="1751395" y="1638735"/>
              <a:ext cx="5014926" cy="549372"/>
              <a:chOff x="1751395" y="1653653"/>
              <a:chExt cx="5014926" cy="549372"/>
            </a:xfrm>
          </p:grpSpPr>
          <p:grpSp>
            <p:nvGrpSpPr>
              <p:cNvPr id="50" name="그룹 49">
                <a:extLst>
                  <a:ext uri="{FF2B5EF4-FFF2-40B4-BE49-F238E27FC236}">
                    <a16:creationId xmlns:a16="http://schemas.microsoft.com/office/drawing/2014/main" id="{55C26F35-0BF6-9E38-332F-400E70135DCF}"/>
                  </a:ext>
                </a:extLst>
              </p:cNvPr>
              <p:cNvGrpSpPr/>
              <p:nvPr/>
            </p:nvGrpSpPr>
            <p:grpSpPr>
              <a:xfrm>
                <a:off x="1751395" y="1653653"/>
                <a:ext cx="5014926" cy="215444"/>
                <a:chOff x="1803221" y="1935978"/>
                <a:chExt cx="4922961" cy="211493"/>
              </a:xfrm>
            </p:grpSpPr>
            <p:sp>
              <p:nvSpPr>
                <p:cNvPr id="57" name="Freeform 5">
                  <a:extLst>
                    <a:ext uri="{FF2B5EF4-FFF2-40B4-BE49-F238E27FC236}">
                      <a16:creationId xmlns:a16="http://schemas.microsoft.com/office/drawing/2014/main" id="{3F98CD57-67D3-3E42-9E81-5E7D3471E308}"/>
                    </a:ext>
                  </a:extLst>
                </p:cNvPr>
                <p:cNvSpPr>
                  <a:spLocks noChangeAspect="1" noEditPoints="1"/>
                </p:cNvSpPr>
                <p:nvPr/>
              </p:nvSpPr>
              <p:spPr bwMode="auto">
                <a:xfrm>
                  <a:off x="1803221" y="1960663"/>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sp>
              <p:nvSpPr>
                <p:cNvPr id="58" name="TextBox 57">
                  <a:extLst>
                    <a:ext uri="{FF2B5EF4-FFF2-40B4-BE49-F238E27FC236}">
                      <a16:creationId xmlns:a16="http://schemas.microsoft.com/office/drawing/2014/main" id="{8E09EC08-4685-3CBD-2C16-B4933A4D62F7}"/>
                    </a:ext>
                  </a:extLst>
                </p:cNvPr>
                <p:cNvSpPr txBox="1"/>
                <p:nvPr/>
              </p:nvSpPr>
              <p:spPr>
                <a:xfrm>
                  <a:off x="2022672" y="1935978"/>
                  <a:ext cx="4703510" cy="211493"/>
                </a:xfrm>
                <a:prstGeom prst="rect">
                  <a:avLst/>
                </a:prstGeom>
                <a:noFill/>
              </p:spPr>
              <p:txBody>
                <a:bodyPr wrap="none" lIns="0" tIns="0" rIns="0" bIns="0" rtlCol="0" anchor="t">
                  <a:spAutoFit/>
                </a:bodyPr>
                <a:lstStyle/>
                <a:p>
                  <a:pP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영역별 내용 요소</a:t>
                  </a:r>
                  <a:r>
                    <a:rPr lang="en-US" altLang="ko-KR"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지식</a:t>
                  </a:r>
                  <a:r>
                    <a:rPr lang="en-US" altLang="ko-KR"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이해</a:t>
                  </a:r>
                  <a:r>
                    <a:rPr lang="en-US" altLang="ko-KR"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과정</a:t>
                  </a:r>
                  <a:r>
                    <a:rPr lang="en-US" altLang="ko-KR"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기능</a:t>
                  </a:r>
                  <a:r>
                    <a:rPr lang="en-US" altLang="ko-KR"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가치</a:t>
                  </a:r>
                  <a:r>
                    <a:rPr lang="en-US" altLang="ko-KR"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태도</a:t>
                  </a:r>
                  <a:r>
                    <a:rPr lang="en-US" altLang="ko-KR"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를 학습한 결과</a:t>
                  </a:r>
                </a:p>
              </p:txBody>
            </p:sp>
          </p:grpSp>
          <p:grpSp>
            <p:nvGrpSpPr>
              <p:cNvPr id="51" name="그룹 50">
                <a:extLst>
                  <a:ext uri="{FF2B5EF4-FFF2-40B4-BE49-F238E27FC236}">
                    <a16:creationId xmlns:a16="http://schemas.microsoft.com/office/drawing/2014/main" id="{D64D2FC5-0943-3585-CF3C-CAA239B08728}"/>
                  </a:ext>
                </a:extLst>
              </p:cNvPr>
              <p:cNvGrpSpPr/>
              <p:nvPr/>
            </p:nvGrpSpPr>
            <p:grpSpPr>
              <a:xfrm>
                <a:off x="1751395" y="1987581"/>
                <a:ext cx="4732798" cy="215444"/>
                <a:chOff x="1803221" y="2263781"/>
                <a:chExt cx="4646007" cy="211493"/>
              </a:xfrm>
            </p:grpSpPr>
            <p:sp>
              <p:nvSpPr>
                <p:cNvPr id="55" name="Freeform 5">
                  <a:extLst>
                    <a:ext uri="{FF2B5EF4-FFF2-40B4-BE49-F238E27FC236}">
                      <a16:creationId xmlns:a16="http://schemas.microsoft.com/office/drawing/2014/main" id="{0A8AA0D7-8EF5-8909-F2D4-0F7F894E6278}"/>
                    </a:ext>
                  </a:extLst>
                </p:cNvPr>
                <p:cNvSpPr>
                  <a:spLocks noChangeAspect="1" noEditPoints="1"/>
                </p:cNvSpPr>
                <p:nvPr/>
              </p:nvSpPr>
              <p:spPr bwMode="auto">
                <a:xfrm>
                  <a:off x="1803221" y="2288466"/>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400" dirty="0">
                    <a:ln>
                      <a:solidFill>
                        <a:schemeClr val="bg1">
                          <a:alpha val="0"/>
                        </a:schemeClr>
                      </a:solidFill>
                    </a:ln>
                  </a:endParaRPr>
                </a:p>
              </p:txBody>
            </p:sp>
            <p:sp>
              <p:nvSpPr>
                <p:cNvPr id="56" name="TextBox 55">
                  <a:extLst>
                    <a:ext uri="{FF2B5EF4-FFF2-40B4-BE49-F238E27FC236}">
                      <a16:creationId xmlns:a16="http://schemas.microsoft.com/office/drawing/2014/main" id="{3DAB7176-E814-7E0B-98D1-EC30463E54DB}"/>
                    </a:ext>
                  </a:extLst>
                </p:cNvPr>
                <p:cNvSpPr txBox="1"/>
                <p:nvPr/>
              </p:nvSpPr>
              <p:spPr>
                <a:xfrm>
                  <a:off x="2022672" y="2263781"/>
                  <a:ext cx="4426556" cy="211493"/>
                </a:xfrm>
                <a:prstGeom prst="rect">
                  <a:avLst/>
                </a:prstGeom>
                <a:noFill/>
              </p:spPr>
              <p:txBody>
                <a:bodyPr wrap="none" lIns="0" tIns="0" rIns="0" bIns="0" rtlCol="0" anchor="t">
                  <a:spAutoFit/>
                </a:bodyPr>
                <a:lstStyle/>
                <a:p>
                  <a:pP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학생이 궁극적으로 할 수 있거나 할 수 있기를 기대하는 도달점</a:t>
                  </a:r>
                </a:p>
              </p:txBody>
            </p:sp>
          </p:grpSp>
        </p:grpSp>
        <p:grpSp>
          <p:nvGrpSpPr>
            <p:cNvPr id="62" name="그룹 61">
              <a:extLst>
                <a:ext uri="{FF2B5EF4-FFF2-40B4-BE49-F238E27FC236}">
                  <a16:creationId xmlns:a16="http://schemas.microsoft.com/office/drawing/2014/main" id="{1C3E26C0-185E-8355-5A02-BFD57E1D1BBA}"/>
                </a:ext>
              </a:extLst>
            </p:cNvPr>
            <p:cNvGrpSpPr/>
            <p:nvPr/>
          </p:nvGrpSpPr>
          <p:grpSpPr>
            <a:xfrm>
              <a:off x="675730" y="1354664"/>
              <a:ext cx="737381" cy="1004458"/>
              <a:chOff x="631153" y="1356860"/>
              <a:chExt cx="737381" cy="1004458"/>
            </a:xfrm>
          </p:grpSpPr>
          <p:pic>
            <p:nvPicPr>
              <p:cNvPr id="60" name="그림 59">
                <a:extLst>
                  <a:ext uri="{FF2B5EF4-FFF2-40B4-BE49-F238E27FC236}">
                    <a16:creationId xmlns:a16="http://schemas.microsoft.com/office/drawing/2014/main" id="{77811C6E-D117-DCC6-F4F5-5467183F65CA}"/>
                  </a:ext>
                </a:extLst>
              </p:cNvPr>
              <p:cNvPicPr>
                <a:picLocks noChangeAspect="1"/>
              </p:cNvPicPr>
              <p:nvPr/>
            </p:nvPicPr>
            <p:blipFill rotWithShape="1">
              <a:blip r:embed="rId3"/>
              <a:srcRect t="16473"/>
              <a:stretch/>
            </p:blipFill>
            <p:spPr>
              <a:xfrm>
                <a:off x="749812" y="1356860"/>
                <a:ext cx="500063" cy="710065"/>
              </a:xfrm>
              <a:prstGeom prst="rect">
                <a:avLst/>
              </a:prstGeom>
            </p:spPr>
          </p:pic>
          <p:sp>
            <p:nvSpPr>
              <p:cNvPr id="61" name="TextBox 60">
                <a:extLst>
                  <a:ext uri="{FF2B5EF4-FFF2-40B4-BE49-F238E27FC236}">
                    <a16:creationId xmlns:a16="http://schemas.microsoft.com/office/drawing/2014/main" id="{ED7BE451-3832-23F4-57AC-16FDD581E7F7}"/>
                  </a:ext>
                </a:extLst>
              </p:cNvPr>
              <p:cNvSpPr txBox="1"/>
              <p:nvPr/>
            </p:nvSpPr>
            <p:spPr>
              <a:xfrm>
                <a:off x="631153" y="2115097"/>
                <a:ext cx="737381" cy="246221"/>
              </a:xfrm>
              <a:prstGeom prst="rect">
                <a:avLst/>
              </a:prstGeom>
              <a:noFill/>
            </p:spPr>
            <p:txBody>
              <a:bodyPr wrap="none" lIns="0" tIns="0" rIns="0" bIns="0" rtlCol="0" anchor="t">
                <a:spAutoFit/>
              </a:bodyPr>
              <a:lstStyle/>
              <a:p>
                <a:pPr algn="ct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성취기준</a:t>
                </a:r>
                <a:endParaRPr lang="ko-KR" altLang="en-US" sz="1600" dirty="0">
                  <a:ln>
                    <a:solidFill>
                      <a:schemeClr val="bg1">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grpSp>
      <p:grpSp>
        <p:nvGrpSpPr>
          <p:cNvPr id="4" name="그룹 3">
            <a:extLst>
              <a:ext uri="{FF2B5EF4-FFF2-40B4-BE49-F238E27FC236}">
                <a16:creationId xmlns:a16="http://schemas.microsoft.com/office/drawing/2014/main" id="{80655689-B114-46DF-F29A-2D609E447FE0}"/>
              </a:ext>
            </a:extLst>
          </p:cNvPr>
          <p:cNvGrpSpPr/>
          <p:nvPr/>
        </p:nvGrpSpPr>
        <p:grpSpPr>
          <a:xfrm>
            <a:off x="468313" y="2676592"/>
            <a:ext cx="8207376" cy="3533209"/>
            <a:chOff x="468313" y="2676592"/>
            <a:chExt cx="8207376" cy="3533209"/>
          </a:xfrm>
        </p:grpSpPr>
        <p:grpSp>
          <p:nvGrpSpPr>
            <p:cNvPr id="3" name="그룹 2">
              <a:extLst>
                <a:ext uri="{FF2B5EF4-FFF2-40B4-BE49-F238E27FC236}">
                  <a16:creationId xmlns:a16="http://schemas.microsoft.com/office/drawing/2014/main" id="{9626CBFE-C2CB-028C-FE2A-EAABB542D038}"/>
                </a:ext>
              </a:extLst>
            </p:cNvPr>
            <p:cNvGrpSpPr/>
            <p:nvPr/>
          </p:nvGrpSpPr>
          <p:grpSpPr>
            <a:xfrm>
              <a:off x="468313" y="2676592"/>
              <a:ext cx="8207376" cy="3533209"/>
              <a:chOff x="468313" y="2676592"/>
              <a:chExt cx="8207376" cy="3533209"/>
            </a:xfrm>
          </p:grpSpPr>
          <p:sp>
            <p:nvSpPr>
              <p:cNvPr id="87" name="사각형: 둥근 모서리 86">
                <a:extLst>
                  <a:ext uri="{FF2B5EF4-FFF2-40B4-BE49-F238E27FC236}">
                    <a16:creationId xmlns:a16="http://schemas.microsoft.com/office/drawing/2014/main" id="{AD8D7BDC-F9F2-EE4C-AFBD-8332583E11F3}"/>
                  </a:ext>
                </a:extLst>
              </p:cNvPr>
              <p:cNvSpPr/>
              <p:nvPr/>
            </p:nvSpPr>
            <p:spPr>
              <a:xfrm>
                <a:off x="468313" y="2686865"/>
                <a:ext cx="8207376" cy="3522936"/>
              </a:xfrm>
              <a:prstGeom prst="roundRect">
                <a:avLst>
                  <a:gd name="adj" fmla="val 2733"/>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rgbClr val="3275B9"/>
                  </a:solidFill>
                  <a:latin typeface="Kim jung chul Gothic Bold" panose="020B0803000000000000" pitchFamily="50" charset="-127"/>
                  <a:ea typeface="Kim jung chul Gothic Bold" panose="020B0803000000000000" pitchFamily="50" charset="-127"/>
                </a:endParaRPr>
              </a:p>
            </p:txBody>
          </p:sp>
          <p:grpSp>
            <p:nvGrpSpPr>
              <p:cNvPr id="2" name="그룹 1">
                <a:extLst>
                  <a:ext uri="{FF2B5EF4-FFF2-40B4-BE49-F238E27FC236}">
                    <a16:creationId xmlns:a16="http://schemas.microsoft.com/office/drawing/2014/main" id="{4AB53FA4-B6C2-E59C-76BB-877DCFE94457}"/>
                  </a:ext>
                </a:extLst>
              </p:cNvPr>
              <p:cNvGrpSpPr/>
              <p:nvPr/>
            </p:nvGrpSpPr>
            <p:grpSpPr>
              <a:xfrm>
                <a:off x="1520246" y="2676592"/>
                <a:ext cx="6103511" cy="432518"/>
                <a:chOff x="1739321" y="2676592"/>
                <a:chExt cx="6103511" cy="432518"/>
              </a:xfrm>
            </p:grpSpPr>
            <p:grpSp>
              <p:nvGrpSpPr>
                <p:cNvPr id="100" name="그룹 99">
                  <a:extLst>
                    <a:ext uri="{FF2B5EF4-FFF2-40B4-BE49-F238E27FC236}">
                      <a16:creationId xmlns:a16="http://schemas.microsoft.com/office/drawing/2014/main" id="{973B6A0D-109E-53EF-FCD8-8189D3A27AF8}"/>
                    </a:ext>
                  </a:extLst>
                </p:cNvPr>
                <p:cNvGrpSpPr/>
                <p:nvPr/>
              </p:nvGrpSpPr>
              <p:grpSpPr>
                <a:xfrm>
                  <a:off x="1739321" y="2676592"/>
                  <a:ext cx="6103511" cy="432518"/>
                  <a:chOff x="21064" y="3019867"/>
                  <a:chExt cx="4628244" cy="327975"/>
                </a:xfrm>
                <a:solidFill>
                  <a:srgbClr val="3275B9"/>
                </a:solidFill>
              </p:grpSpPr>
              <p:sp>
                <p:nvSpPr>
                  <p:cNvPr id="98" name="자유형 31">
                    <a:extLst>
                      <a:ext uri="{FF2B5EF4-FFF2-40B4-BE49-F238E27FC236}">
                        <a16:creationId xmlns:a16="http://schemas.microsoft.com/office/drawing/2014/main" id="{3BF047A5-5E54-A5B2-6F44-0C8EAA5FB1F2}"/>
                      </a:ext>
                    </a:extLst>
                  </p:cNvPr>
                  <p:cNvSpPr/>
                  <p:nvPr/>
                </p:nvSpPr>
                <p:spPr>
                  <a:xfrm flipH="1" flipV="1">
                    <a:off x="3429885" y="3019867"/>
                    <a:ext cx="1219423" cy="327975"/>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grp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99" name="자유형 31">
                    <a:extLst>
                      <a:ext uri="{FF2B5EF4-FFF2-40B4-BE49-F238E27FC236}">
                        <a16:creationId xmlns:a16="http://schemas.microsoft.com/office/drawing/2014/main" id="{C47EC999-3F46-B950-FB3D-D2BA2DD04904}"/>
                      </a:ext>
                    </a:extLst>
                  </p:cNvPr>
                  <p:cNvSpPr/>
                  <p:nvPr/>
                </p:nvSpPr>
                <p:spPr>
                  <a:xfrm flipH="1">
                    <a:off x="468312" y="3019867"/>
                    <a:ext cx="3095576" cy="327975"/>
                  </a:xfrm>
                  <a:prstGeom prst="round2SameRect">
                    <a:avLst>
                      <a:gd name="adj1" fmla="val 27703"/>
                      <a:gd name="adj2" fmla="val 0"/>
                    </a:avLst>
                  </a:prstGeom>
                  <a:grp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101" name="자유형 31">
                    <a:extLst>
                      <a:ext uri="{FF2B5EF4-FFF2-40B4-BE49-F238E27FC236}">
                        <a16:creationId xmlns:a16="http://schemas.microsoft.com/office/drawing/2014/main" id="{7EB49340-45E3-8C03-2A93-A07AD5039FD9}"/>
                      </a:ext>
                    </a:extLst>
                  </p:cNvPr>
                  <p:cNvSpPr/>
                  <p:nvPr/>
                </p:nvSpPr>
                <p:spPr>
                  <a:xfrm flipV="1">
                    <a:off x="21064" y="3019867"/>
                    <a:ext cx="1219423" cy="327975"/>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grp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sp>
              <p:nvSpPr>
                <p:cNvPr id="90" name="TextBox 89">
                  <a:extLst>
                    <a:ext uri="{FF2B5EF4-FFF2-40B4-BE49-F238E27FC236}">
                      <a16:creationId xmlns:a16="http://schemas.microsoft.com/office/drawing/2014/main" id="{CD547BFE-E4E3-DF9C-5741-ECE385F63392}"/>
                    </a:ext>
                  </a:extLst>
                </p:cNvPr>
                <p:cNvSpPr txBox="1"/>
                <p:nvPr/>
              </p:nvSpPr>
              <p:spPr>
                <a:xfrm>
                  <a:off x="2300009" y="2738963"/>
                  <a:ext cx="4982134" cy="307777"/>
                </a:xfrm>
                <a:prstGeom prst="rect">
                  <a:avLst/>
                </a:prstGeom>
                <a:noFill/>
              </p:spPr>
              <p:txBody>
                <a:bodyPr wrap="none" lIns="0" tIns="0" rIns="0" bIns="0" rtlCol="0" anchor="ctr">
                  <a:spAutoFit/>
                </a:bodyPr>
                <a:lstStyle/>
                <a:p>
                  <a:pPr algn="ctr"/>
                  <a:r>
                    <a:rPr lang="en-US" altLang="ko-KR" sz="2000" dirty="0">
                      <a:ln>
                        <a:solidFill>
                          <a:schemeClr val="accent1">
                            <a:alpha val="0"/>
                          </a:schemeClr>
                        </a:solidFill>
                      </a:ln>
                      <a:solidFill>
                        <a:schemeClr val="bg1"/>
                      </a:solidFill>
                      <a:latin typeface="Kim jung chul Gothic Bold" panose="020B0803000000000000" pitchFamily="50" charset="-127"/>
                      <a:ea typeface="Kim jung chul Gothic Bold" panose="020B0803000000000000" pitchFamily="50" charset="-127"/>
                    </a:rPr>
                    <a:t>2022 </a:t>
                  </a:r>
                  <a:r>
                    <a:rPr lang="ko-KR" altLang="en-US" sz="2000" dirty="0">
                      <a:ln>
                        <a:solidFill>
                          <a:schemeClr val="accent1">
                            <a:alpha val="0"/>
                          </a:schemeClr>
                        </a:solidFill>
                      </a:ln>
                      <a:solidFill>
                        <a:schemeClr val="bg1"/>
                      </a:solidFill>
                      <a:latin typeface="Kim jung chul Gothic Bold" panose="020B0803000000000000" pitchFamily="50" charset="-127"/>
                      <a:ea typeface="Kim jung chul Gothic Bold" panose="020B0803000000000000" pitchFamily="50" charset="-127"/>
                    </a:rPr>
                    <a:t>개정 미술과 교육과정 성취기준 개선 사항</a:t>
                  </a:r>
                </a:p>
              </p:txBody>
            </p:sp>
          </p:grpSp>
        </p:grpSp>
        <p:grpSp>
          <p:nvGrpSpPr>
            <p:cNvPr id="135" name="그룹 134">
              <a:extLst>
                <a:ext uri="{FF2B5EF4-FFF2-40B4-BE49-F238E27FC236}">
                  <a16:creationId xmlns:a16="http://schemas.microsoft.com/office/drawing/2014/main" id="{6906DFFA-4394-C6C4-50A7-D5905F35874F}"/>
                </a:ext>
              </a:extLst>
            </p:cNvPr>
            <p:cNvGrpSpPr/>
            <p:nvPr/>
          </p:nvGrpSpPr>
          <p:grpSpPr>
            <a:xfrm>
              <a:off x="651087" y="3259212"/>
              <a:ext cx="7745875" cy="2683993"/>
              <a:chOff x="598535" y="3217170"/>
              <a:chExt cx="7745875" cy="2683993"/>
            </a:xfrm>
          </p:grpSpPr>
          <p:grpSp>
            <p:nvGrpSpPr>
              <p:cNvPr id="112" name="그룹 111">
                <a:extLst>
                  <a:ext uri="{FF2B5EF4-FFF2-40B4-BE49-F238E27FC236}">
                    <a16:creationId xmlns:a16="http://schemas.microsoft.com/office/drawing/2014/main" id="{AF2586AE-AD20-8109-B624-CC709BDBA35A}"/>
                  </a:ext>
                </a:extLst>
              </p:cNvPr>
              <p:cNvGrpSpPr/>
              <p:nvPr/>
            </p:nvGrpSpPr>
            <p:grpSpPr>
              <a:xfrm>
                <a:off x="598535" y="3217170"/>
                <a:ext cx="7745875" cy="464669"/>
                <a:chOff x="712835" y="3188595"/>
                <a:chExt cx="7745875" cy="464669"/>
              </a:xfrm>
            </p:grpSpPr>
            <p:grpSp>
              <p:nvGrpSpPr>
                <p:cNvPr id="111" name="그룹 110">
                  <a:extLst>
                    <a:ext uri="{FF2B5EF4-FFF2-40B4-BE49-F238E27FC236}">
                      <a16:creationId xmlns:a16="http://schemas.microsoft.com/office/drawing/2014/main" id="{724B73CE-5B82-4222-8A4E-1F9B255DF5A7}"/>
                    </a:ext>
                  </a:extLst>
                </p:cNvPr>
                <p:cNvGrpSpPr/>
                <p:nvPr/>
              </p:nvGrpSpPr>
              <p:grpSpPr>
                <a:xfrm>
                  <a:off x="712835" y="3188595"/>
                  <a:ext cx="7745875" cy="215444"/>
                  <a:chOff x="712835" y="3188595"/>
                  <a:chExt cx="7745875" cy="215444"/>
                </a:xfrm>
              </p:grpSpPr>
              <p:sp>
                <p:nvSpPr>
                  <p:cNvPr id="190" name="자유형: 도형 189">
                    <a:extLst>
                      <a:ext uri="{FF2B5EF4-FFF2-40B4-BE49-F238E27FC236}">
                        <a16:creationId xmlns:a16="http://schemas.microsoft.com/office/drawing/2014/main" id="{EBED4BDE-032E-7D03-BCA3-C5E87A788881}"/>
                      </a:ext>
                    </a:extLst>
                  </p:cNvPr>
                  <p:cNvSpPr/>
                  <p:nvPr/>
                </p:nvSpPr>
                <p:spPr>
                  <a:xfrm rot="19785720">
                    <a:off x="712835" y="3215123"/>
                    <a:ext cx="161733" cy="162389"/>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00" dirty="0"/>
                  </a:p>
                </p:txBody>
              </p:sp>
              <p:sp>
                <p:nvSpPr>
                  <p:cNvPr id="191" name="TextBox 190">
                    <a:extLst>
                      <a:ext uri="{FF2B5EF4-FFF2-40B4-BE49-F238E27FC236}">
                        <a16:creationId xmlns:a16="http://schemas.microsoft.com/office/drawing/2014/main" id="{2F4C83A3-6A56-6E1D-7C21-D4AA23D89603}"/>
                      </a:ext>
                    </a:extLst>
                  </p:cNvPr>
                  <p:cNvSpPr txBox="1"/>
                  <p:nvPr/>
                </p:nvSpPr>
                <p:spPr>
                  <a:xfrm>
                    <a:off x="926199" y="3188595"/>
                    <a:ext cx="7532511" cy="215444"/>
                  </a:xfrm>
                  <a:prstGeom prst="rect">
                    <a:avLst/>
                  </a:prstGeom>
                  <a:noFill/>
                </p:spPr>
                <p:txBody>
                  <a:bodyPr wrap="none" lIns="0" tIns="0" rIns="0" bIns="0" rtlCol="0" anchor="t">
                    <a:spAutoFit/>
                  </a:bodyPr>
                  <a:lstStyle/>
                  <a:p>
                    <a:pPr>
                      <a:spcAft>
                        <a:spcPts val="300"/>
                      </a:spcAft>
                    </a:pPr>
                    <a:r>
                      <a:rPr lang="ko-KR" altLang="en-US"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성취 기준 구성 방식 </a:t>
                    </a:r>
                    <a:r>
                      <a:rPr lang="en-US" altLang="ko-KR"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 </a:t>
                    </a:r>
                    <a:r>
                      <a:rPr lang="ko-KR" altLang="en-US"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지식</a:t>
                    </a:r>
                    <a:r>
                      <a:rPr lang="en-US" altLang="ko-KR"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a:t>
                    </a:r>
                    <a:r>
                      <a:rPr lang="ko-KR" altLang="en-US"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이해</a:t>
                    </a:r>
                    <a:r>
                      <a:rPr lang="en-US" altLang="ko-KR"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 </a:t>
                    </a:r>
                    <a:r>
                      <a:rPr lang="ko-KR" altLang="en-US"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과정</a:t>
                    </a:r>
                    <a:r>
                      <a:rPr lang="en-US" altLang="ko-KR"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a:t>
                    </a:r>
                    <a:r>
                      <a:rPr lang="ko-KR" altLang="en-US"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기능</a:t>
                    </a:r>
                    <a:r>
                      <a:rPr lang="en-US" altLang="ko-KR"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 </a:t>
                    </a:r>
                    <a:r>
                      <a:rPr lang="ko-KR" altLang="en-US"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가치</a:t>
                    </a:r>
                    <a:r>
                      <a:rPr lang="en-US" altLang="ko-KR"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a:t>
                    </a:r>
                    <a:r>
                      <a:rPr lang="ko-KR" altLang="en-US"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태도 내용 요소 중 </a:t>
                    </a:r>
                    <a:r>
                      <a:rPr lang="en-US" altLang="ko-KR"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2</a:t>
                    </a:r>
                    <a:r>
                      <a:rPr lang="ko-KR" altLang="en-US" sz="14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개 이상 통합하여 다면적으로 제시</a:t>
                    </a:r>
                  </a:p>
                </p:txBody>
              </p:sp>
            </p:grpSp>
            <p:sp>
              <p:nvSpPr>
                <p:cNvPr id="192" name="TextBox 191">
                  <a:extLst>
                    <a:ext uri="{FF2B5EF4-FFF2-40B4-BE49-F238E27FC236}">
                      <a16:creationId xmlns:a16="http://schemas.microsoft.com/office/drawing/2014/main" id="{E4FA6F49-774F-35B2-B0D7-A476612F80D5}"/>
                    </a:ext>
                  </a:extLst>
                </p:cNvPr>
                <p:cNvSpPr txBox="1"/>
                <p:nvPr/>
              </p:nvSpPr>
              <p:spPr>
                <a:xfrm>
                  <a:off x="926199" y="3453209"/>
                  <a:ext cx="5408532" cy="200055"/>
                </a:xfrm>
                <a:prstGeom prst="rect">
                  <a:avLst/>
                </a:prstGeom>
                <a:noFill/>
              </p:spPr>
              <p:txBody>
                <a:bodyPr wrap="none" lIns="0" tIns="0" rIns="0" bIns="0" rtlCol="0" anchor="t">
                  <a:spAutoFit/>
                </a:bodyPr>
                <a:lstStyle/>
                <a:p>
                  <a:pPr>
                    <a:spcAft>
                      <a:spcPts val="300"/>
                    </a:spcAft>
                  </a:pP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지식 중심 평가에서 벗어나 다양한 과정 중심 평가를 실시할 수 있는 토대 마련 </a:t>
                  </a:r>
                </a:p>
              </p:txBody>
            </p:sp>
          </p:grpSp>
          <p:grpSp>
            <p:nvGrpSpPr>
              <p:cNvPr id="114" name="그룹 113">
                <a:extLst>
                  <a:ext uri="{FF2B5EF4-FFF2-40B4-BE49-F238E27FC236}">
                    <a16:creationId xmlns:a16="http://schemas.microsoft.com/office/drawing/2014/main" id="{858B1489-7F04-F0BD-3C32-5A7CC7B27D92}"/>
                  </a:ext>
                </a:extLst>
              </p:cNvPr>
              <p:cNvGrpSpPr/>
              <p:nvPr/>
            </p:nvGrpSpPr>
            <p:grpSpPr>
              <a:xfrm>
                <a:off x="598535" y="3877436"/>
                <a:ext cx="6716747" cy="464669"/>
                <a:chOff x="712835" y="3188595"/>
                <a:chExt cx="6716747" cy="464669"/>
              </a:xfrm>
            </p:grpSpPr>
            <p:grpSp>
              <p:nvGrpSpPr>
                <p:cNvPr id="115" name="그룹 114">
                  <a:extLst>
                    <a:ext uri="{FF2B5EF4-FFF2-40B4-BE49-F238E27FC236}">
                      <a16:creationId xmlns:a16="http://schemas.microsoft.com/office/drawing/2014/main" id="{74BB73E9-0F85-4803-8372-DC90B7B3168A}"/>
                    </a:ext>
                  </a:extLst>
                </p:cNvPr>
                <p:cNvGrpSpPr/>
                <p:nvPr/>
              </p:nvGrpSpPr>
              <p:grpSpPr>
                <a:xfrm>
                  <a:off x="712835" y="3188595"/>
                  <a:ext cx="4684140" cy="215444"/>
                  <a:chOff x="712835" y="3188595"/>
                  <a:chExt cx="4684140" cy="215444"/>
                </a:xfrm>
              </p:grpSpPr>
              <p:sp>
                <p:nvSpPr>
                  <p:cNvPr id="117" name="자유형: 도형 116">
                    <a:extLst>
                      <a:ext uri="{FF2B5EF4-FFF2-40B4-BE49-F238E27FC236}">
                        <a16:creationId xmlns:a16="http://schemas.microsoft.com/office/drawing/2014/main" id="{616C96F8-1B14-0F37-DBA2-53338403CB08}"/>
                      </a:ext>
                    </a:extLst>
                  </p:cNvPr>
                  <p:cNvSpPr/>
                  <p:nvPr/>
                </p:nvSpPr>
                <p:spPr>
                  <a:xfrm rot="19785720">
                    <a:off x="712835" y="3215123"/>
                    <a:ext cx="161733" cy="162389"/>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00" dirty="0"/>
                  </a:p>
                </p:txBody>
              </p:sp>
              <p:sp>
                <p:nvSpPr>
                  <p:cNvPr id="118" name="TextBox 117">
                    <a:extLst>
                      <a:ext uri="{FF2B5EF4-FFF2-40B4-BE49-F238E27FC236}">
                        <a16:creationId xmlns:a16="http://schemas.microsoft.com/office/drawing/2014/main" id="{808446B1-BBC1-12F1-6965-94B837DE857C}"/>
                      </a:ext>
                    </a:extLst>
                  </p:cNvPr>
                  <p:cNvSpPr txBox="1"/>
                  <p:nvPr/>
                </p:nvSpPr>
                <p:spPr>
                  <a:xfrm>
                    <a:off x="926199" y="3188595"/>
                    <a:ext cx="4470776" cy="215444"/>
                  </a:xfrm>
                  <a:prstGeom prst="rect">
                    <a:avLst/>
                  </a:prstGeom>
                  <a:noFill/>
                </p:spPr>
                <p:txBody>
                  <a:bodyPr wrap="none" lIns="0" tIns="0" rIns="0" bIns="0" rtlCol="0" anchor="t">
                    <a:spAutoFit/>
                  </a:bodyPr>
                  <a:lstStyle/>
                  <a:p>
                    <a:pP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초</a:t>
                    </a:r>
                    <a:r>
                      <a:rPr lang="en-US" altLang="ko-KR"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중학교의 내용 체계를 기반으로 성취 기준의 수준을 위계화</a:t>
                    </a:r>
                  </a:p>
                </p:txBody>
              </p:sp>
            </p:grpSp>
            <p:sp>
              <p:nvSpPr>
                <p:cNvPr id="116" name="TextBox 115">
                  <a:extLst>
                    <a:ext uri="{FF2B5EF4-FFF2-40B4-BE49-F238E27FC236}">
                      <a16:creationId xmlns:a16="http://schemas.microsoft.com/office/drawing/2014/main" id="{BFEE8A02-7F57-B591-B540-866F409AE043}"/>
                    </a:ext>
                  </a:extLst>
                </p:cNvPr>
                <p:cNvSpPr txBox="1"/>
                <p:nvPr/>
              </p:nvSpPr>
              <p:spPr>
                <a:xfrm>
                  <a:off x="926199" y="3453209"/>
                  <a:ext cx="6503383" cy="200055"/>
                </a:xfrm>
                <a:prstGeom prst="rect">
                  <a:avLst/>
                </a:prstGeom>
                <a:noFill/>
              </p:spPr>
              <p:txBody>
                <a:bodyPr wrap="none" lIns="0" tIns="0" rIns="0" bIns="0" rtlCol="0" anchor="t">
                  <a:spAutoFit/>
                </a:bodyPr>
                <a:lstStyle/>
                <a:p>
                  <a:pPr>
                    <a:spcAft>
                      <a:spcPts val="3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 학년</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군</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별</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학교급별 점증적 성취를 고려하여 제시해 학생의 성장과 발달이 잘 드러나도록 제시</a:t>
                  </a:r>
                </a:p>
              </p:txBody>
            </p:sp>
          </p:grpSp>
          <p:grpSp>
            <p:nvGrpSpPr>
              <p:cNvPr id="124" name="그룹 123">
                <a:extLst>
                  <a:ext uri="{FF2B5EF4-FFF2-40B4-BE49-F238E27FC236}">
                    <a16:creationId xmlns:a16="http://schemas.microsoft.com/office/drawing/2014/main" id="{79092107-59EA-BF9E-CDEF-6DAFEACFA0FC}"/>
                  </a:ext>
                </a:extLst>
              </p:cNvPr>
              <p:cNvGrpSpPr/>
              <p:nvPr/>
            </p:nvGrpSpPr>
            <p:grpSpPr>
              <a:xfrm>
                <a:off x="598535" y="4537702"/>
                <a:ext cx="7721830" cy="703196"/>
                <a:chOff x="712835" y="3188595"/>
                <a:chExt cx="7721830" cy="703196"/>
              </a:xfrm>
            </p:grpSpPr>
            <p:grpSp>
              <p:nvGrpSpPr>
                <p:cNvPr id="125" name="그룹 124">
                  <a:extLst>
                    <a:ext uri="{FF2B5EF4-FFF2-40B4-BE49-F238E27FC236}">
                      <a16:creationId xmlns:a16="http://schemas.microsoft.com/office/drawing/2014/main" id="{F200BF70-1847-1E3B-B376-7E453E716F4F}"/>
                    </a:ext>
                  </a:extLst>
                </p:cNvPr>
                <p:cNvGrpSpPr/>
                <p:nvPr/>
              </p:nvGrpSpPr>
              <p:grpSpPr>
                <a:xfrm>
                  <a:off x="712835" y="3188595"/>
                  <a:ext cx="3111593" cy="215444"/>
                  <a:chOff x="712835" y="3188595"/>
                  <a:chExt cx="3111593" cy="215444"/>
                </a:xfrm>
              </p:grpSpPr>
              <p:sp>
                <p:nvSpPr>
                  <p:cNvPr id="127" name="자유형: 도형 126">
                    <a:extLst>
                      <a:ext uri="{FF2B5EF4-FFF2-40B4-BE49-F238E27FC236}">
                        <a16:creationId xmlns:a16="http://schemas.microsoft.com/office/drawing/2014/main" id="{099245E9-0CB1-4CF0-A775-578BE41F4948}"/>
                      </a:ext>
                    </a:extLst>
                  </p:cNvPr>
                  <p:cNvSpPr/>
                  <p:nvPr/>
                </p:nvSpPr>
                <p:spPr>
                  <a:xfrm rot="19785720">
                    <a:off x="712835" y="3215123"/>
                    <a:ext cx="161733" cy="162389"/>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00" dirty="0"/>
                  </a:p>
                </p:txBody>
              </p:sp>
              <p:sp>
                <p:nvSpPr>
                  <p:cNvPr id="128" name="TextBox 127">
                    <a:extLst>
                      <a:ext uri="{FF2B5EF4-FFF2-40B4-BE49-F238E27FC236}">
                        <a16:creationId xmlns:a16="http://schemas.microsoft.com/office/drawing/2014/main" id="{358D66EE-CCC6-9256-1715-702E955DA03B}"/>
                      </a:ext>
                    </a:extLst>
                  </p:cNvPr>
                  <p:cNvSpPr txBox="1"/>
                  <p:nvPr/>
                </p:nvSpPr>
                <p:spPr>
                  <a:xfrm>
                    <a:off x="926199" y="3188595"/>
                    <a:ext cx="2898229" cy="215444"/>
                  </a:xfrm>
                  <a:prstGeom prst="rect">
                    <a:avLst/>
                  </a:prstGeom>
                  <a:noFill/>
                </p:spPr>
                <p:txBody>
                  <a:bodyPr wrap="none" lIns="0" tIns="0" rIns="0" bIns="0" rtlCol="0" anchor="t">
                    <a:spAutoFit/>
                  </a:bodyPr>
                  <a:lstStyle/>
                  <a:p>
                    <a:pP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성취기준 해설 및 적용 시 고려사항 신설</a:t>
                    </a:r>
                  </a:p>
                </p:txBody>
              </p:sp>
            </p:grpSp>
            <p:sp>
              <p:nvSpPr>
                <p:cNvPr id="126" name="TextBox 125">
                  <a:extLst>
                    <a:ext uri="{FF2B5EF4-FFF2-40B4-BE49-F238E27FC236}">
                      <a16:creationId xmlns:a16="http://schemas.microsoft.com/office/drawing/2014/main" id="{C9BD83FD-87AD-7B87-E382-EF7DCB4DCACF}"/>
                    </a:ext>
                  </a:extLst>
                </p:cNvPr>
                <p:cNvSpPr txBox="1"/>
                <p:nvPr/>
              </p:nvSpPr>
              <p:spPr>
                <a:xfrm>
                  <a:off x="926199" y="3453209"/>
                  <a:ext cx="7508466" cy="438582"/>
                </a:xfrm>
                <a:prstGeom prst="rect">
                  <a:avLst/>
                </a:prstGeom>
                <a:noFill/>
              </p:spPr>
              <p:txBody>
                <a:bodyPr wrap="none" lIns="0" tIns="0" rIns="0" bIns="0" rtlCol="0" anchor="t">
                  <a:spAutoFit/>
                </a:bodyPr>
                <a:lstStyle/>
                <a:p>
                  <a:pPr>
                    <a:spcAft>
                      <a:spcPts val="3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 해당 성취기준의 설정 취지 및 의미</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학습의 의도를 설명하고</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영역 고유의 성격을 고려하여 특별히 강조하거나 </a:t>
                  </a:r>
                </a:p>
                <a:p>
                  <a:pPr indent="209550">
                    <a:spcAft>
                      <a:spcPts val="3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중요하게 다루어야 할 교수학습 및 평가의 주안점</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총론의 주요사항과 해당 영역의 학습과의 연계 등 설명 </a:t>
                  </a:r>
                </a:p>
              </p:txBody>
            </p:sp>
          </p:grpSp>
          <p:grpSp>
            <p:nvGrpSpPr>
              <p:cNvPr id="129" name="그룹 128">
                <a:extLst>
                  <a:ext uri="{FF2B5EF4-FFF2-40B4-BE49-F238E27FC236}">
                    <a16:creationId xmlns:a16="http://schemas.microsoft.com/office/drawing/2014/main" id="{70D8EAB4-F96F-6087-DE7A-B532033E4E79}"/>
                  </a:ext>
                </a:extLst>
              </p:cNvPr>
              <p:cNvGrpSpPr/>
              <p:nvPr/>
            </p:nvGrpSpPr>
            <p:grpSpPr>
              <a:xfrm>
                <a:off x="598535" y="5436494"/>
                <a:ext cx="7095056" cy="464669"/>
                <a:chOff x="712835" y="3188595"/>
                <a:chExt cx="7095056" cy="464669"/>
              </a:xfrm>
            </p:grpSpPr>
            <p:grpSp>
              <p:nvGrpSpPr>
                <p:cNvPr id="130" name="그룹 129">
                  <a:extLst>
                    <a:ext uri="{FF2B5EF4-FFF2-40B4-BE49-F238E27FC236}">
                      <a16:creationId xmlns:a16="http://schemas.microsoft.com/office/drawing/2014/main" id="{0FE34652-2FDA-E989-0E46-AAC710DF73D4}"/>
                    </a:ext>
                  </a:extLst>
                </p:cNvPr>
                <p:cNvGrpSpPr/>
                <p:nvPr/>
              </p:nvGrpSpPr>
              <p:grpSpPr>
                <a:xfrm>
                  <a:off x="712835" y="3188595"/>
                  <a:ext cx="2847098" cy="215444"/>
                  <a:chOff x="712835" y="3188595"/>
                  <a:chExt cx="2847098" cy="215444"/>
                </a:xfrm>
              </p:grpSpPr>
              <p:sp>
                <p:nvSpPr>
                  <p:cNvPr id="132" name="자유형: 도형 131">
                    <a:extLst>
                      <a:ext uri="{FF2B5EF4-FFF2-40B4-BE49-F238E27FC236}">
                        <a16:creationId xmlns:a16="http://schemas.microsoft.com/office/drawing/2014/main" id="{EA29310E-C80F-2291-D570-572D9C86E97B}"/>
                      </a:ext>
                    </a:extLst>
                  </p:cNvPr>
                  <p:cNvSpPr/>
                  <p:nvPr/>
                </p:nvSpPr>
                <p:spPr>
                  <a:xfrm rot="19785720">
                    <a:off x="712835" y="3215123"/>
                    <a:ext cx="161733" cy="162389"/>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00" dirty="0"/>
                  </a:p>
                </p:txBody>
              </p:sp>
              <p:sp>
                <p:nvSpPr>
                  <p:cNvPr id="133" name="TextBox 132">
                    <a:extLst>
                      <a:ext uri="{FF2B5EF4-FFF2-40B4-BE49-F238E27FC236}">
                        <a16:creationId xmlns:a16="http://schemas.microsoft.com/office/drawing/2014/main" id="{C63B120D-BDED-BA75-D9FA-DBC995F62946}"/>
                      </a:ext>
                    </a:extLst>
                  </p:cNvPr>
                  <p:cNvSpPr txBox="1"/>
                  <p:nvPr/>
                </p:nvSpPr>
                <p:spPr>
                  <a:xfrm>
                    <a:off x="926199" y="3188595"/>
                    <a:ext cx="2633734" cy="215444"/>
                  </a:xfrm>
                  <a:prstGeom prst="rect">
                    <a:avLst/>
                  </a:prstGeom>
                  <a:noFill/>
                </p:spPr>
                <p:txBody>
                  <a:bodyPr wrap="none" lIns="0" tIns="0" rIns="0" bIns="0" rtlCol="0" anchor="t">
                    <a:spAutoFit/>
                  </a:bodyPr>
                  <a:lstStyle/>
                  <a:p>
                    <a:pPr>
                      <a:spcAft>
                        <a:spcPts val="3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성취기준 수 감축으로 학습량 적정화</a:t>
                    </a:r>
                  </a:p>
                </p:txBody>
              </p:sp>
            </p:grpSp>
            <p:sp>
              <p:nvSpPr>
                <p:cNvPr id="131" name="TextBox 130">
                  <a:extLst>
                    <a:ext uri="{FF2B5EF4-FFF2-40B4-BE49-F238E27FC236}">
                      <a16:creationId xmlns:a16="http://schemas.microsoft.com/office/drawing/2014/main" id="{AF9E2D76-3BFB-3A04-07EB-B1B8CE45B676}"/>
                    </a:ext>
                  </a:extLst>
                </p:cNvPr>
                <p:cNvSpPr txBox="1"/>
                <p:nvPr/>
              </p:nvSpPr>
              <p:spPr>
                <a:xfrm>
                  <a:off x="926199" y="3453209"/>
                  <a:ext cx="6881692" cy="200055"/>
                </a:xfrm>
                <a:prstGeom prst="rect">
                  <a:avLst/>
                </a:prstGeom>
                <a:noFill/>
              </p:spPr>
              <p:txBody>
                <a:bodyPr wrap="none" lIns="0" tIns="0" rIns="0" bIns="0" rtlCol="0" anchor="t">
                  <a:spAutoFit/>
                </a:bodyPr>
                <a:lstStyle/>
                <a:p>
                  <a:pPr>
                    <a:spcAft>
                      <a:spcPts val="300"/>
                    </a:spcAft>
                  </a:pP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2015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개정 미술과 교육과정</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성취기준 </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15</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개 </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 2022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개정 미술과 교육과정</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성취기준 </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13</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sym typeface="Wingdings" panose="05000000000000000000" pitchFamily="2" charset="2"/>
                    </a:rPr>
                    <a:t>개 </a:t>
                  </a:r>
                  <a:r>
                    <a:rPr lang="en-US" altLang="ko-KR" sz="13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sym typeface="Wingdings" panose="05000000000000000000" pitchFamily="2" charset="2"/>
                    </a:rPr>
                    <a:t>(</a:t>
                  </a:r>
                  <a:r>
                    <a:rPr lang="ko-KR" altLang="en-US" sz="13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sym typeface="Wingdings" panose="05000000000000000000" pitchFamily="2" charset="2"/>
                    </a:rPr>
                    <a:t>총 </a:t>
                  </a:r>
                  <a:r>
                    <a:rPr lang="en-US" altLang="ko-KR" sz="13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sym typeface="Wingdings" panose="05000000000000000000" pitchFamily="2" charset="2"/>
                    </a:rPr>
                    <a:t>2</a:t>
                  </a:r>
                  <a:r>
                    <a:rPr lang="ko-KR" altLang="en-US" sz="13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sym typeface="Wingdings" panose="05000000000000000000" pitchFamily="2" charset="2"/>
                    </a:rPr>
                    <a:t>개 감축</a:t>
                  </a:r>
                  <a:r>
                    <a:rPr lang="en-US" altLang="ko-KR" sz="13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sym typeface="Wingdings" panose="05000000000000000000" pitchFamily="2" charset="2"/>
                    </a:rPr>
                    <a:t>)</a:t>
                  </a:r>
                </a:p>
              </p:txBody>
            </p:sp>
          </p:grpSp>
        </p:grpSp>
      </p:grpSp>
    </p:spTree>
    <p:extLst>
      <p:ext uri="{BB962C8B-B14F-4D97-AF65-F5344CB8AC3E}">
        <p14:creationId xmlns:p14="http://schemas.microsoft.com/office/powerpoint/2010/main" val="369185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사각형: 둥근 모서리 10">
            <a:extLst>
              <a:ext uri="{FF2B5EF4-FFF2-40B4-BE49-F238E27FC236}">
                <a16:creationId xmlns:a16="http://schemas.microsoft.com/office/drawing/2014/main" id="{F3E8117F-D90E-BE30-1F38-179BD1F7DEAB}"/>
              </a:ext>
            </a:extLst>
          </p:cNvPr>
          <p:cNvSpPr/>
          <p:nvPr/>
        </p:nvSpPr>
        <p:spPr>
          <a:xfrm>
            <a:off x="7648574" y="3100387"/>
            <a:ext cx="790575" cy="276225"/>
          </a:xfrm>
          <a:prstGeom prst="roundRect">
            <a:avLst>
              <a:gd name="adj" fmla="val 24256"/>
            </a:avLst>
          </a:prstGeom>
          <a:solidFill>
            <a:srgbClr val="3275B9">
              <a:alpha val="17000"/>
            </a:srgbClr>
          </a:solidFill>
          <a:ln w="25400" cap="rnd">
            <a:solidFill>
              <a:srgbClr val="3275B9"/>
            </a:solidFill>
            <a:prstDash val="sysDot"/>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8" name="사각형: 둥근 모서리 7">
            <a:extLst>
              <a:ext uri="{FF2B5EF4-FFF2-40B4-BE49-F238E27FC236}">
                <a16:creationId xmlns:a16="http://schemas.microsoft.com/office/drawing/2014/main" id="{FA39D716-BE14-1ACB-EF18-DFECA039FCFF}"/>
              </a:ext>
            </a:extLst>
          </p:cNvPr>
          <p:cNvSpPr/>
          <p:nvPr/>
        </p:nvSpPr>
        <p:spPr>
          <a:xfrm>
            <a:off x="6229350" y="2679070"/>
            <a:ext cx="990600" cy="426080"/>
          </a:xfrm>
          <a:prstGeom prst="roundRect">
            <a:avLst>
              <a:gd name="adj" fmla="val 13911"/>
            </a:avLst>
          </a:prstGeom>
          <a:solidFill>
            <a:srgbClr val="3275B9">
              <a:alpha val="17000"/>
            </a:srgbClr>
          </a:solidFill>
          <a:ln w="25400" cap="rnd">
            <a:solidFill>
              <a:srgbClr val="3275B9"/>
            </a:solidFill>
            <a:prstDash val="sysDot"/>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nvGrpSpPr>
          <p:cNvPr id="88" name="그룹 87">
            <a:extLst>
              <a:ext uri="{FF2B5EF4-FFF2-40B4-BE49-F238E27FC236}">
                <a16:creationId xmlns:a16="http://schemas.microsoft.com/office/drawing/2014/main" id="{9280B8E8-F0A4-0127-7677-003B4575154F}"/>
              </a:ext>
            </a:extLst>
          </p:cNvPr>
          <p:cNvGrpSpPr/>
          <p:nvPr/>
        </p:nvGrpSpPr>
        <p:grpSpPr>
          <a:xfrm>
            <a:off x="468312" y="2116953"/>
            <a:ext cx="8207376" cy="395019"/>
            <a:chOff x="550419" y="1967631"/>
            <a:chExt cx="8120940" cy="284317"/>
          </a:xfrm>
        </p:grpSpPr>
        <p:sp>
          <p:nvSpPr>
            <p:cNvPr id="89" name="사각형: 둥근 위쪽 모서리 88">
              <a:extLst>
                <a:ext uri="{FF2B5EF4-FFF2-40B4-BE49-F238E27FC236}">
                  <a16:creationId xmlns:a16="http://schemas.microsoft.com/office/drawing/2014/main" id="{1FF7245C-362A-DCFA-9567-E0E7D9A94041}"/>
                </a:ext>
              </a:extLst>
            </p:cNvPr>
            <p:cNvSpPr/>
            <p:nvPr/>
          </p:nvSpPr>
          <p:spPr>
            <a:xfrm>
              <a:off x="550419" y="1967631"/>
              <a:ext cx="8120940" cy="284317"/>
            </a:xfrm>
            <a:prstGeom prst="round2Same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90" name="TextBox 89">
              <a:extLst>
                <a:ext uri="{FF2B5EF4-FFF2-40B4-BE49-F238E27FC236}">
                  <a16:creationId xmlns:a16="http://schemas.microsoft.com/office/drawing/2014/main" id="{83B17CC3-005A-91BB-40BD-83D488529B89}"/>
                </a:ext>
              </a:extLst>
            </p:cNvPr>
            <p:cNvSpPr txBox="1"/>
            <p:nvPr/>
          </p:nvSpPr>
          <p:spPr>
            <a:xfrm>
              <a:off x="762689" y="1986679"/>
              <a:ext cx="368692"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a:t>
              </a:r>
            </a:p>
          </p:txBody>
        </p:sp>
        <p:sp>
          <p:nvSpPr>
            <p:cNvPr id="91" name="TextBox 90">
              <a:extLst>
                <a:ext uri="{FF2B5EF4-FFF2-40B4-BE49-F238E27FC236}">
                  <a16:creationId xmlns:a16="http://schemas.microsoft.com/office/drawing/2014/main" id="{A0D7BA10-717D-4096-893B-4F45EAA6CE10}"/>
                </a:ext>
              </a:extLst>
            </p:cNvPr>
            <p:cNvSpPr txBox="1"/>
            <p:nvPr/>
          </p:nvSpPr>
          <p:spPr>
            <a:xfrm>
              <a:off x="1453914" y="2021180"/>
              <a:ext cx="796693" cy="177219"/>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핵심 개념</a:t>
              </a:r>
            </a:p>
          </p:txBody>
        </p:sp>
        <p:sp>
          <p:nvSpPr>
            <p:cNvPr id="92" name="TextBox 91">
              <a:extLst>
                <a:ext uri="{FF2B5EF4-FFF2-40B4-BE49-F238E27FC236}">
                  <a16:creationId xmlns:a16="http://schemas.microsoft.com/office/drawing/2014/main" id="{0D0F1579-F02E-18CE-0892-CC0AA1771005}"/>
                </a:ext>
              </a:extLst>
            </p:cNvPr>
            <p:cNvSpPr txBox="1"/>
            <p:nvPr/>
          </p:nvSpPr>
          <p:spPr>
            <a:xfrm>
              <a:off x="3630504" y="1986679"/>
              <a:ext cx="1165384"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일반화된 지식</a:t>
              </a:r>
            </a:p>
          </p:txBody>
        </p:sp>
        <p:cxnSp>
          <p:nvCxnSpPr>
            <p:cNvPr id="93" name="직선 연결선 92">
              <a:extLst>
                <a:ext uri="{FF2B5EF4-FFF2-40B4-BE49-F238E27FC236}">
                  <a16:creationId xmlns:a16="http://schemas.microsoft.com/office/drawing/2014/main" id="{7C4AFDF1-A0E9-EAAE-A650-F6CCD62F58E3}"/>
                </a:ext>
              </a:extLst>
            </p:cNvPr>
            <p:cNvCxnSpPr>
              <a:cxnSpLocks/>
            </p:cNvCxnSpPr>
            <p:nvPr/>
          </p:nvCxnSpPr>
          <p:spPr>
            <a:xfrm>
              <a:off x="2369858" y="2014302"/>
              <a:ext cx="0" cy="190972"/>
            </a:xfrm>
            <a:prstGeom prst="line">
              <a:avLst/>
            </a:prstGeom>
            <a:ln w="190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직선 연결선 93">
              <a:extLst>
                <a:ext uri="{FF2B5EF4-FFF2-40B4-BE49-F238E27FC236}">
                  <a16:creationId xmlns:a16="http://schemas.microsoft.com/office/drawing/2014/main" id="{99609CBA-A161-227C-9F0C-C00D1777FB7C}"/>
                </a:ext>
              </a:extLst>
            </p:cNvPr>
            <p:cNvCxnSpPr>
              <a:cxnSpLocks/>
            </p:cNvCxnSpPr>
            <p:nvPr/>
          </p:nvCxnSpPr>
          <p:spPr>
            <a:xfrm>
              <a:off x="1334662" y="2014302"/>
              <a:ext cx="0" cy="190972"/>
            </a:xfrm>
            <a:prstGeom prst="line">
              <a:avLst/>
            </a:prstGeom>
            <a:ln w="190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직선 연결선 94">
              <a:extLst>
                <a:ext uri="{FF2B5EF4-FFF2-40B4-BE49-F238E27FC236}">
                  <a16:creationId xmlns:a16="http://schemas.microsoft.com/office/drawing/2014/main" id="{6C8E0824-BAD0-DB1D-4EA7-16909EB3EF6A}"/>
                </a:ext>
              </a:extLst>
            </p:cNvPr>
            <p:cNvCxnSpPr>
              <a:cxnSpLocks/>
            </p:cNvCxnSpPr>
            <p:nvPr/>
          </p:nvCxnSpPr>
          <p:spPr>
            <a:xfrm>
              <a:off x="6056534" y="2014302"/>
              <a:ext cx="0" cy="190972"/>
            </a:xfrm>
            <a:prstGeom prst="line">
              <a:avLst/>
            </a:prstGeom>
            <a:ln w="190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CD9181AA-B3D2-2703-83F6-D0D8E9362DAA}"/>
                </a:ext>
              </a:extLst>
            </p:cNvPr>
            <p:cNvSpPr txBox="1"/>
            <p:nvPr/>
          </p:nvSpPr>
          <p:spPr>
            <a:xfrm>
              <a:off x="6335727" y="1986679"/>
              <a:ext cx="796693"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p>
          </p:txBody>
        </p:sp>
        <p:cxnSp>
          <p:nvCxnSpPr>
            <p:cNvPr id="97" name="직선 연결선 96">
              <a:extLst>
                <a:ext uri="{FF2B5EF4-FFF2-40B4-BE49-F238E27FC236}">
                  <a16:creationId xmlns:a16="http://schemas.microsoft.com/office/drawing/2014/main" id="{6DA42504-59B6-7100-6176-374D345D163B}"/>
                </a:ext>
              </a:extLst>
            </p:cNvPr>
            <p:cNvCxnSpPr>
              <a:cxnSpLocks/>
            </p:cNvCxnSpPr>
            <p:nvPr/>
          </p:nvCxnSpPr>
          <p:spPr>
            <a:xfrm>
              <a:off x="7411612" y="2014302"/>
              <a:ext cx="0" cy="190972"/>
            </a:xfrm>
            <a:prstGeom prst="line">
              <a:avLst/>
            </a:prstGeom>
            <a:ln w="190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074640E0-DEBD-2C45-CED3-F9C4B1D63C4F}"/>
                </a:ext>
              </a:extLst>
            </p:cNvPr>
            <p:cNvSpPr txBox="1"/>
            <p:nvPr/>
          </p:nvSpPr>
          <p:spPr>
            <a:xfrm>
              <a:off x="7845825" y="1986679"/>
              <a:ext cx="368692" cy="246221"/>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기능</a:t>
              </a:r>
            </a:p>
          </p:txBody>
        </p:sp>
      </p:grpSp>
      <p:graphicFrame>
        <p:nvGraphicFramePr>
          <p:cNvPr id="72" name="표 71">
            <a:extLst>
              <a:ext uri="{FF2B5EF4-FFF2-40B4-BE49-F238E27FC236}">
                <a16:creationId xmlns:a16="http://schemas.microsoft.com/office/drawing/2014/main" id="{0D763650-EB03-D42E-3F72-20B2A7588D4F}"/>
              </a:ext>
            </a:extLst>
          </p:cNvPr>
          <p:cNvGraphicFramePr>
            <a:graphicFrameLocks noGrp="1"/>
          </p:cNvGraphicFramePr>
          <p:nvPr>
            <p:extLst>
              <p:ext uri="{D42A27DB-BD31-4B8C-83A1-F6EECF244321}">
                <p14:modId xmlns:p14="http://schemas.microsoft.com/office/powerpoint/2010/main" val="1707967651"/>
              </p:ext>
            </p:extLst>
          </p:nvPr>
        </p:nvGraphicFramePr>
        <p:xfrm>
          <a:off x="468312" y="2511970"/>
          <a:ext cx="8207376" cy="2720740"/>
        </p:xfrm>
        <a:graphic>
          <a:graphicData uri="http://schemas.openxmlformats.org/drawingml/2006/table">
            <a:tbl>
              <a:tblPr/>
              <a:tblGrid>
                <a:gridCol w="787869">
                  <a:extLst>
                    <a:ext uri="{9D8B030D-6E8A-4147-A177-3AD203B41FA5}">
                      <a16:colId xmlns:a16="http://schemas.microsoft.com/office/drawing/2014/main" val="836507838"/>
                    </a:ext>
                  </a:extLst>
                </a:gridCol>
                <a:gridCol w="1059205">
                  <a:extLst>
                    <a:ext uri="{9D8B030D-6E8A-4147-A177-3AD203B41FA5}">
                      <a16:colId xmlns:a16="http://schemas.microsoft.com/office/drawing/2014/main" val="2691026405"/>
                    </a:ext>
                  </a:extLst>
                </a:gridCol>
                <a:gridCol w="3724235">
                  <a:extLst>
                    <a:ext uri="{9D8B030D-6E8A-4147-A177-3AD203B41FA5}">
                      <a16:colId xmlns:a16="http://schemas.microsoft.com/office/drawing/2014/main" val="554404111"/>
                    </a:ext>
                  </a:extLst>
                </a:gridCol>
                <a:gridCol w="1349173">
                  <a:extLst>
                    <a:ext uri="{9D8B030D-6E8A-4147-A177-3AD203B41FA5}">
                      <a16:colId xmlns:a16="http://schemas.microsoft.com/office/drawing/2014/main" val="4052239576"/>
                    </a:ext>
                  </a:extLst>
                </a:gridCol>
                <a:gridCol w="1286894">
                  <a:extLst>
                    <a:ext uri="{9D8B030D-6E8A-4147-A177-3AD203B41FA5}">
                      <a16:colId xmlns:a16="http://schemas.microsoft.com/office/drawing/2014/main" val="1005103280"/>
                    </a:ext>
                  </a:extLst>
                </a:gridCol>
              </a:tblGrid>
              <a:tr h="761646">
                <a:tc rowSpan="4">
                  <a:txBody>
                    <a:bodyPr/>
                    <a:lstStyle/>
                    <a:p>
                      <a:pPr marL="0" marR="0" indent="0" algn="ctr" defTabSz="914400" rtl="0" eaLnBrk="1" fontAlgn="base" latinLnBrk="0" hangingPunct="1">
                        <a:lnSpc>
                          <a:spcPct val="100000"/>
                        </a:lnSpc>
                        <a:spcBef>
                          <a:spcPts val="0"/>
                        </a:spcBef>
                        <a:spcAft>
                          <a:spcPts val="0"/>
                        </a:spcAft>
                      </a:pPr>
                      <a:r>
                        <a:rPr lang="ko-KR" altLang="en-US" sz="16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체험</a:t>
                      </a:r>
                    </a:p>
                  </a:txBody>
                  <a:tcPr marL="72000" marR="72000" marT="36000" marB="36000" anchor="ctr">
                    <a:lnL>
                      <a:noFill/>
                    </a:lnL>
                    <a:lnR w="12700" cap="flat" cmpd="sng" algn="ctr">
                      <a:solidFill>
                        <a:schemeClr val="bg1">
                          <a:lumMod val="8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tx1">
                        <a:alpha val="7000"/>
                      </a:schemeClr>
                    </a:solidFill>
                  </a:tcPr>
                </a:tc>
                <a:tc>
                  <a:txBody>
                    <a:bodyPr/>
                    <a:lstStyle/>
                    <a:p>
                      <a:pPr marL="0" marR="0" indent="0" algn="ctr" defTabSz="914400" rtl="0" eaLnBrk="1" fontAlgn="base" latinLnBrk="0" hangingPunct="1">
                        <a:lnSpc>
                          <a:spcPct val="100000"/>
                        </a:lnSpc>
                        <a:spcBef>
                          <a:spcPts val="0"/>
                        </a:spcBef>
                        <a:spcAft>
                          <a:spcPts val="0"/>
                        </a:spcAft>
                      </a:pPr>
                      <a:r>
                        <a:rPr lang="ko-KR" altLang="en-US" sz="14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지각</a:t>
                      </a:r>
                      <a:endParaRPr lang="en-US" altLang="ko-KR" sz="14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0"/>
                        </a:spcAft>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감각을 통한 인식은 자신과 환경</a:t>
                      </a:r>
                      <a:r>
                        <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br>
                        <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b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세계와의 관계를 깨닫는 바탕이 된다</a:t>
                      </a:r>
                      <a:r>
                        <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endPar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자신과 환경</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4">
                  <a:txBody>
                    <a:bodyPr/>
                    <a:lstStyle/>
                    <a:p>
                      <a:pPr marL="0" marR="0" indent="0" algn="ctr" defTabSz="914400" rtl="0" eaLnBrk="1" fontAlgn="base" latinLnBrk="0" hangingPunct="1">
                        <a:lnSpc>
                          <a:spcPct val="100000"/>
                        </a:lnSpc>
                        <a:spcBef>
                          <a:spcPts val="0"/>
                        </a:spcBef>
                        <a:spcAft>
                          <a:spcPts val="300"/>
                        </a:spcAft>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탐색하기</a:t>
                      </a:r>
                      <a:endPar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발견하기</a:t>
                      </a:r>
                      <a:endPar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상호 작용하기</a:t>
                      </a:r>
                      <a:endPar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활용하기</a:t>
                      </a:r>
                      <a:endPar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모색하기</a:t>
                      </a:r>
                      <a:endPar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ctr" defTabSz="914400" rtl="0" eaLnBrk="1" fontAlgn="base" latinLnBrk="0" hangingPunct="1">
                        <a:lnSpc>
                          <a:spcPct val="100000"/>
                        </a:lnSpc>
                        <a:spcBef>
                          <a:spcPts val="0"/>
                        </a:spcBef>
                        <a:spcAft>
                          <a:spcPts val="300"/>
                        </a:spcAft>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관련짓기</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761646">
                <a:tc vMerge="1">
                  <a:txBody>
                    <a:bodyPr/>
                    <a:lstStyle/>
                    <a:p>
                      <a:pPr latinLnBrk="1"/>
                      <a:endParaRPr lang="ko-KR" altLang="en-US"/>
                    </a:p>
                  </a:txBody>
                  <a:tcPr>
                    <a:lnT w="12700" cap="flat" cmpd="sng" algn="ctr">
                      <a:solidFill>
                        <a:schemeClr val="bg1">
                          <a:lumMod val="85000"/>
                        </a:schemeClr>
                      </a:solidFill>
                      <a:prstDash val="solid"/>
                      <a:round/>
                      <a:headEnd type="none" w="med" len="med"/>
                      <a:tailEnd type="none" w="med" len="med"/>
                    </a:lnT>
                  </a:tcPr>
                </a:tc>
                <a:tc>
                  <a:txBody>
                    <a:bodyPr/>
                    <a:lstStyle/>
                    <a:p>
                      <a:pPr marL="0" marR="0" indent="0" algn="ctr" defTabSz="914400" rtl="0" eaLnBrk="1" fontAlgn="base" latinLnBrk="0" hangingPunct="1">
                        <a:lnSpc>
                          <a:spcPct val="100000"/>
                        </a:lnSpc>
                        <a:spcBef>
                          <a:spcPts val="0"/>
                        </a:spcBef>
                        <a:spcAft>
                          <a:spcPts val="0"/>
                        </a:spcAft>
                      </a:pPr>
                      <a:r>
                        <a:rPr lang="ko-KR" altLang="en-US" sz="14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소통</a:t>
                      </a:r>
                      <a:endParaRPr lang="en-US" altLang="ko-KR" sz="14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0"/>
                        </a:spcAft>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이미지는 느낌과 생각을 전달하고 </a:t>
                      </a:r>
                      <a:br>
                        <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b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상호 작용하는 도구로서 시각 문화를 형성한다</a:t>
                      </a:r>
                      <a:r>
                        <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endPar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이미지와</a:t>
                      </a:r>
                      <a:br>
                        <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b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시각 문화</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marL="0" marR="0" indent="0" algn="l" defTabSz="914400" rtl="0" eaLnBrk="1" fontAlgn="base" latinLnBrk="0" hangingPunct="1">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761646">
                <a:tc vMerge="1">
                  <a:txBody>
                    <a:bodyPr/>
                    <a:lstStyle/>
                    <a:p>
                      <a:pPr latinLnBrk="1"/>
                      <a:endParaRPr lang="ko-KR" altLang="en-US"/>
                    </a:p>
                  </a:txBody>
                  <a:tcPr>
                    <a:lnT w="12700" cap="flat" cmpd="sng" algn="ctr">
                      <a:solidFill>
                        <a:schemeClr val="bg1">
                          <a:lumMod val="85000"/>
                        </a:schemeClr>
                      </a:solidFill>
                      <a:prstDash val="solid"/>
                      <a:round/>
                      <a:headEnd type="none" w="med" len="med"/>
                      <a:tailEnd type="none" w="med" len="med"/>
                    </a:lnT>
                  </a:tcPr>
                </a:tc>
                <a:tc rowSpan="2">
                  <a:txBody>
                    <a:bodyPr/>
                    <a:lstStyle/>
                    <a:p>
                      <a:pPr algn="ctr" latinLnBrk="1"/>
                      <a:r>
                        <a:rPr lang="ko-KR" altLang="en-US" sz="14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연결</a:t>
                      </a:r>
                      <a:endParaRPr lang="ko-KR" altLang="en-US" sz="2800" dirty="0"/>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noFill/>
                  </a:tcPr>
                </a:tc>
                <a:tc rowSpan="2">
                  <a:txBody>
                    <a:bodyPr/>
                    <a:lstStyle/>
                    <a:p>
                      <a:pPr marL="0" marR="0" indent="0" algn="l" defTabSz="914400" rtl="0" eaLnBrk="1" fontAlgn="base" latinLnBrk="0" hangingPunct="1">
                        <a:lnSpc>
                          <a:spcPct val="100000"/>
                        </a:lnSpc>
                        <a:spcBef>
                          <a:spcPts val="0"/>
                        </a:spcBef>
                        <a:spcAft>
                          <a:spcPts val="0"/>
                        </a:spcAft>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미술은 타 학습 영역</a:t>
                      </a:r>
                      <a:r>
                        <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다양한 분야와 </a:t>
                      </a:r>
                      <a:br>
                        <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b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연계되어 있고</a:t>
                      </a:r>
                      <a:r>
                        <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삶의 문제 해결에 활용된다</a:t>
                      </a:r>
                      <a:r>
                        <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endPar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미술과</a:t>
                      </a:r>
                      <a:br>
                        <a:rPr lang="en-US" altLang="ko-KR"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b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분야</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marL="0" marR="0" indent="0" algn="l" defTabSz="914400" rtl="0" eaLnBrk="1" fontAlgn="base" latinLnBrk="0" hangingPunct="1">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0368307"/>
                  </a:ext>
                </a:extLst>
              </a:tr>
              <a:tr h="435802">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ko-KR" altLang="en-US" sz="14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 관련 직업</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noFill/>
                  </a:tcPr>
                </a:tc>
                <a:tc vMerge="1">
                  <a:txBody>
                    <a:bodyPr/>
                    <a:lstStyle/>
                    <a:p>
                      <a:pPr latinLnBrk="1"/>
                      <a:endParaRPr lang="ko-KR" altLang="en-US"/>
                    </a:p>
                  </a:txBody>
                  <a:tcPr/>
                </a:tc>
                <a:extLst>
                  <a:ext uri="{0D108BD9-81ED-4DB2-BD59-A6C34878D82A}">
                    <a16:rowId xmlns:a16="http://schemas.microsoft.com/office/drawing/2014/main" val="1227708115"/>
                  </a:ext>
                </a:extLst>
              </a:tr>
            </a:tbl>
          </a:graphicData>
        </a:graphic>
      </p:graphicFrame>
      <p:grpSp>
        <p:nvGrpSpPr>
          <p:cNvPr id="55" name="그룹 54">
            <a:extLst>
              <a:ext uri="{FF2B5EF4-FFF2-40B4-BE49-F238E27FC236}">
                <a16:creationId xmlns:a16="http://schemas.microsoft.com/office/drawing/2014/main" id="{8DC5540D-6A95-17A8-80D5-5C71EF249CE9}"/>
              </a:ext>
            </a:extLst>
          </p:cNvPr>
          <p:cNvGrpSpPr/>
          <p:nvPr/>
        </p:nvGrpSpPr>
        <p:grpSpPr>
          <a:xfrm>
            <a:off x="806339" y="1753913"/>
            <a:ext cx="7531323" cy="327975"/>
            <a:chOff x="806339" y="1753913"/>
            <a:chExt cx="7531323" cy="327975"/>
          </a:xfrm>
        </p:grpSpPr>
        <p:grpSp>
          <p:nvGrpSpPr>
            <p:cNvPr id="51" name="그룹 50">
              <a:extLst>
                <a:ext uri="{FF2B5EF4-FFF2-40B4-BE49-F238E27FC236}">
                  <a16:creationId xmlns:a16="http://schemas.microsoft.com/office/drawing/2014/main" id="{D8CEA941-C7AA-6B4F-44ED-58F3E15A0721}"/>
                </a:ext>
              </a:extLst>
            </p:cNvPr>
            <p:cNvGrpSpPr/>
            <p:nvPr/>
          </p:nvGrpSpPr>
          <p:grpSpPr>
            <a:xfrm>
              <a:off x="806339" y="1753913"/>
              <a:ext cx="7531323" cy="327975"/>
              <a:chOff x="1814554" y="1708193"/>
              <a:chExt cx="7531323" cy="327975"/>
            </a:xfrm>
          </p:grpSpPr>
          <p:sp>
            <p:nvSpPr>
              <p:cNvPr id="50" name="자유형 31">
                <a:extLst>
                  <a:ext uri="{FF2B5EF4-FFF2-40B4-BE49-F238E27FC236}">
                    <a16:creationId xmlns:a16="http://schemas.microsoft.com/office/drawing/2014/main" id="{193F0B87-43B6-BD3F-F6D2-BFEBE362A897}"/>
                  </a:ext>
                </a:extLst>
              </p:cNvPr>
              <p:cNvSpPr/>
              <p:nvPr/>
            </p:nvSpPr>
            <p:spPr>
              <a:xfrm>
                <a:off x="1814554" y="1708193"/>
                <a:ext cx="1219423" cy="327975"/>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chemeClr val="bg1">
                  <a:lumMod val="6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00" dirty="0"/>
              </a:p>
            </p:txBody>
          </p:sp>
          <p:sp>
            <p:nvSpPr>
              <p:cNvPr id="85" name="자유형 31">
                <a:extLst>
                  <a:ext uri="{FF2B5EF4-FFF2-40B4-BE49-F238E27FC236}">
                    <a16:creationId xmlns:a16="http://schemas.microsoft.com/office/drawing/2014/main" id="{ED219702-A921-7A5A-4183-2874C1928070}"/>
                  </a:ext>
                </a:extLst>
              </p:cNvPr>
              <p:cNvSpPr/>
              <p:nvPr/>
            </p:nvSpPr>
            <p:spPr>
              <a:xfrm flipH="1">
                <a:off x="8126454" y="1708193"/>
                <a:ext cx="1219423" cy="327975"/>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chemeClr val="bg1">
                  <a:lumMod val="6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00" dirty="0"/>
              </a:p>
            </p:txBody>
          </p:sp>
          <p:sp>
            <p:nvSpPr>
              <p:cNvPr id="86" name="자유형 31">
                <a:extLst>
                  <a:ext uri="{FF2B5EF4-FFF2-40B4-BE49-F238E27FC236}">
                    <a16:creationId xmlns:a16="http://schemas.microsoft.com/office/drawing/2014/main" id="{C258E3AE-A955-D420-A20C-AC315A614BD5}"/>
                  </a:ext>
                </a:extLst>
              </p:cNvPr>
              <p:cNvSpPr/>
              <p:nvPr/>
            </p:nvSpPr>
            <p:spPr>
              <a:xfrm flipH="1">
                <a:off x="2683344" y="1708193"/>
                <a:ext cx="6256019" cy="327975"/>
              </a:xfrm>
              <a:prstGeom prst="round2SameRect">
                <a:avLst>
                  <a:gd name="adj1" fmla="val 25380"/>
                  <a:gd name="adj2" fmla="val 0"/>
                </a:avLst>
              </a:prstGeom>
              <a:solidFill>
                <a:schemeClr val="bg1">
                  <a:lumMod val="65000"/>
                </a:schemeClr>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00" dirty="0"/>
              </a:p>
            </p:txBody>
          </p:sp>
        </p:grpSp>
        <p:sp>
          <p:nvSpPr>
            <p:cNvPr id="87" name="TextBox 86">
              <a:extLst>
                <a:ext uri="{FF2B5EF4-FFF2-40B4-BE49-F238E27FC236}">
                  <a16:creationId xmlns:a16="http://schemas.microsoft.com/office/drawing/2014/main" id="{380E5476-ECEC-F8EA-887B-9FD06F5B867B}"/>
                </a:ext>
              </a:extLst>
            </p:cNvPr>
            <p:cNvSpPr txBox="1"/>
            <p:nvPr/>
          </p:nvSpPr>
          <p:spPr>
            <a:xfrm>
              <a:off x="4306703" y="1779401"/>
              <a:ext cx="530594" cy="276999"/>
            </a:xfrm>
            <a:prstGeom prst="rect">
              <a:avLst/>
            </a:prstGeom>
            <a:noFill/>
          </p:spPr>
          <p:txBody>
            <a:bodyPr wrap="none" lIns="0" tIns="0" rIns="0" bIns="0" rtlCol="0" anchor="ctr">
              <a:spAutoFit/>
            </a:bodyPr>
            <a:lstStyle/>
            <a:p>
              <a:pPr algn="ctr"/>
              <a:r>
                <a:rPr lang="en-US" altLang="ko-KR"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2015</a:t>
              </a:r>
              <a:endParaRPr lang="ko-KR" altLang="en-US"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endParaRPr>
            </a:p>
          </p:txBody>
        </p:sp>
      </p:grpSp>
      <p:grpSp>
        <p:nvGrpSpPr>
          <p:cNvPr id="18" name="그룹 17">
            <a:extLst>
              <a:ext uri="{FF2B5EF4-FFF2-40B4-BE49-F238E27FC236}">
                <a16:creationId xmlns:a16="http://schemas.microsoft.com/office/drawing/2014/main" id="{CF83DC9B-51D3-42CE-D64D-0BC6AA51737C}"/>
              </a:ext>
            </a:extLst>
          </p:cNvPr>
          <p:cNvGrpSpPr/>
          <p:nvPr/>
        </p:nvGrpSpPr>
        <p:grpSpPr>
          <a:xfrm>
            <a:off x="1301610" y="325438"/>
            <a:ext cx="3611566" cy="630793"/>
            <a:chOff x="1301610" y="279718"/>
            <a:chExt cx="3611566" cy="630793"/>
          </a:xfrm>
        </p:grpSpPr>
        <p:grpSp>
          <p:nvGrpSpPr>
            <p:cNvPr id="21" name="그룹 20">
              <a:extLst>
                <a:ext uri="{FF2B5EF4-FFF2-40B4-BE49-F238E27FC236}">
                  <a16:creationId xmlns:a16="http://schemas.microsoft.com/office/drawing/2014/main" id="{00E9484E-F9BE-E620-4DFB-5FCD20FE8FBA}"/>
                </a:ext>
              </a:extLst>
            </p:cNvPr>
            <p:cNvGrpSpPr/>
            <p:nvPr/>
          </p:nvGrpSpPr>
          <p:grpSpPr>
            <a:xfrm>
              <a:off x="1311617" y="279718"/>
              <a:ext cx="1777841" cy="200151"/>
              <a:chOff x="1136519" y="175286"/>
              <a:chExt cx="1777841" cy="200151"/>
            </a:xfrm>
          </p:grpSpPr>
          <p:grpSp>
            <p:nvGrpSpPr>
              <p:cNvPr id="23" name="그룹 22">
                <a:extLst>
                  <a:ext uri="{FF2B5EF4-FFF2-40B4-BE49-F238E27FC236}">
                    <a16:creationId xmlns:a16="http://schemas.microsoft.com/office/drawing/2014/main" id="{64D7897F-93DF-7D33-C149-06C020327C57}"/>
                  </a:ext>
                </a:extLst>
              </p:cNvPr>
              <p:cNvGrpSpPr/>
              <p:nvPr/>
            </p:nvGrpSpPr>
            <p:grpSpPr>
              <a:xfrm>
                <a:off x="1136519" y="175286"/>
                <a:ext cx="200152" cy="200151"/>
                <a:chOff x="1136519" y="175286"/>
                <a:chExt cx="200152" cy="200151"/>
              </a:xfrm>
            </p:grpSpPr>
            <p:sp>
              <p:nvSpPr>
                <p:cNvPr id="25" name="사각형: 둥근 모서리 24">
                  <a:extLst>
                    <a:ext uri="{FF2B5EF4-FFF2-40B4-BE49-F238E27FC236}">
                      <a16:creationId xmlns:a16="http://schemas.microsoft.com/office/drawing/2014/main" id="{17E857C9-7811-9C8C-E507-2ADC9EA018DD}"/>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6" name="TextBox 25">
                  <a:extLst>
                    <a:ext uri="{FF2B5EF4-FFF2-40B4-BE49-F238E27FC236}">
                      <a16:creationId xmlns:a16="http://schemas.microsoft.com/office/drawing/2014/main" id="{112BDF5F-226A-F97C-4E2A-569627E4C106}"/>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4" name="TextBox 23">
                <a:extLst>
                  <a:ext uri="{FF2B5EF4-FFF2-40B4-BE49-F238E27FC236}">
                    <a16:creationId xmlns:a16="http://schemas.microsoft.com/office/drawing/2014/main" id="{FDC0107E-A411-4DA4-C304-FBC49EA47B7F}"/>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22" name="TextBox 21">
              <a:extLst>
                <a:ext uri="{FF2B5EF4-FFF2-40B4-BE49-F238E27FC236}">
                  <a16:creationId xmlns:a16="http://schemas.microsoft.com/office/drawing/2014/main" id="{6409672A-CB43-63BE-A0A9-0D90D3AC05C6}"/>
                </a:ext>
              </a:extLst>
            </p:cNvPr>
            <p:cNvSpPr txBox="1"/>
            <p:nvPr/>
          </p:nvSpPr>
          <p:spPr>
            <a:xfrm>
              <a:off x="1301610" y="510401"/>
              <a:ext cx="361156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r>
                <a:rPr lang="en-US" altLang="ko-KR" dirty="0"/>
                <a:t>: </a:t>
              </a:r>
              <a:r>
                <a:rPr lang="ko-KR" altLang="en-US" sz="2000" dirty="0"/>
                <a:t>성취기준의 주요 변화</a:t>
              </a:r>
            </a:p>
          </p:txBody>
        </p:sp>
      </p:grpSp>
      <p:sp>
        <p:nvSpPr>
          <p:cNvPr id="27" name="TextBox 26">
            <a:extLst>
              <a:ext uri="{FF2B5EF4-FFF2-40B4-BE49-F238E27FC236}">
                <a16:creationId xmlns:a16="http://schemas.microsoft.com/office/drawing/2014/main" id="{5A5611C2-4E4A-7922-0968-8BD03AD4C5BA}"/>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28" name="TextBox 27">
            <a:extLst>
              <a:ext uri="{FF2B5EF4-FFF2-40B4-BE49-F238E27FC236}">
                <a16:creationId xmlns:a16="http://schemas.microsoft.com/office/drawing/2014/main" id="{0E9B30E6-40AF-9602-3E75-CE613ADDBA89}"/>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29" name="그룹 28">
            <a:extLst>
              <a:ext uri="{FF2B5EF4-FFF2-40B4-BE49-F238E27FC236}">
                <a16:creationId xmlns:a16="http://schemas.microsoft.com/office/drawing/2014/main" id="{6738A87E-CFA2-C94F-2749-390CAA39F6B9}"/>
              </a:ext>
            </a:extLst>
          </p:cNvPr>
          <p:cNvGrpSpPr/>
          <p:nvPr/>
        </p:nvGrpSpPr>
        <p:grpSpPr>
          <a:xfrm>
            <a:off x="474728" y="1321061"/>
            <a:ext cx="2724644" cy="276999"/>
            <a:chOff x="474728" y="1359161"/>
            <a:chExt cx="2724644" cy="276999"/>
          </a:xfrm>
        </p:grpSpPr>
        <p:grpSp>
          <p:nvGrpSpPr>
            <p:cNvPr id="30" name="그래픽 141">
              <a:extLst>
                <a:ext uri="{FF2B5EF4-FFF2-40B4-BE49-F238E27FC236}">
                  <a16:creationId xmlns:a16="http://schemas.microsoft.com/office/drawing/2014/main" id="{61166FA9-DDA3-1316-DD59-F3A99B4FD56A}"/>
                </a:ext>
              </a:extLst>
            </p:cNvPr>
            <p:cNvGrpSpPr/>
            <p:nvPr/>
          </p:nvGrpSpPr>
          <p:grpSpPr>
            <a:xfrm>
              <a:off x="474728" y="1366181"/>
              <a:ext cx="244208" cy="262959"/>
              <a:chOff x="2536048" y="5888632"/>
              <a:chExt cx="485368" cy="522636"/>
            </a:xfrm>
            <a:solidFill>
              <a:schemeClr val="accent1"/>
            </a:solidFill>
          </p:grpSpPr>
          <p:sp>
            <p:nvSpPr>
              <p:cNvPr id="32" name="자유형: 도형 47">
                <a:extLst>
                  <a:ext uri="{FF2B5EF4-FFF2-40B4-BE49-F238E27FC236}">
                    <a16:creationId xmlns:a16="http://schemas.microsoft.com/office/drawing/2014/main" id="{35149F7C-F9A1-2824-88AC-BEE3F0169CA0}"/>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33" name="자유형: 도형 48">
                <a:extLst>
                  <a:ext uri="{FF2B5EF4-FFF2-40B4-BE49-F238E27FC236}">
                    <a16:creationId xmlns:a16="http://schemas.microsoft.com/office/drawing/2014/main" id="{FFAD36DB-F4B7-9E48-C3E5-0350418290D3}"/>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31" name="TextBox 30">
              <a:extLst>
                <a:ext uri="{FF2B5EF4-FFF2-40B4-BE49-F238E27FC236}">
                  <a16:creationId xmlns:a16="http://schemas.microsoft.com/office/drawing/2014/main" id="{5CEC76B0-45CB-58F7-00CC-2002F132AB5A}"/>
                </a:ext>
              </a:extLst>
            </p:cNvPr>
            <p:cNvSpPr txBox="1"/>
            <p:nvPr/>
          </p:nvSpPr>
          <p:spPr>
            <a:xfrm>
              <a:off x="778838" y="1359161"/>
              <a:ext cx="2420534"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성취 기준 구성 방식 변화 </a:t>
              </a:r>
            </a:p>
          </p:txBody>
        </p:sp>
      </p:grpSp>
      <p:cxnSp>
        <p:nvCxnSpPr>
          <p:cNvPr id="19" name="연결선: 꺾임 18">
            <a:extLst>
              <a:ext uri="{FF2B5EF4-FFF2-40B4-BE49-F238E27FC236}">
                <a16:creationId xmlns:a16="http://schemas.microsoft.com/office/drawing/2014/main" id="{677F370B-2911-8CA0-9989-6A0BC5B52FFD}"/>
              </a:ext>
            </a:extLst>
          </p:cNvPr>
          <p:cNvCxnSpPr>
            <a:cxnSpLocks/>
            <a:stCxn id="8" idx="3"/>
            <a:endCxn id="11" idx="1"/>
          </p:cNvCxnSpPr>
          <p:nvPr/>
        </p:nvCxnSpPr>
        <p:spPr>
          <a:xfrm>
            <a:off x="7219950" y="2892110"/>
            <a:ext cx="428624" cy="346390"/>
          </a:xfrm>
          <a:prstGeom prst="bentConnector3">
            <a:avLst/>
          </a:prstGeom>
          <a:noFill/>
          <a:ln w="25400" cap="rnd">
            <a:solidFill>
              <a:srgbClr val="3275B9"/>
            </a:solidFill>
            <a:prstDash val="sysDot"/>
            <a:round/>
            <a:headEnd/>
            <a:tailEnd/>
          </a:ln>
        </p:spPr>
        <p:style>
          <a:lnRef idx="2">
            <a:schemeClr val="accent1">
              <a:shade val="50000"/>
            </a:schemeClr>
          </a:lnRef>
          <a:fillRef idx="1">
            <a:schemeClr val="accent1"/>
          </a:fillRef>
          <a:effectRef idx="0">
            <a:schemeClr val="accent1"/>
          </a:effectRef>
          <a:fontRef idx="minor">
            <a:schemeClr val="lt1"/>
          </a:fontRef>
        </p:style>
      </p:cxnSp>
      <p:grpSp>
        <p:nvGrpSpPr>
          <p:cNvPr id="13" name="그룹 12">
            <a:extLst>
              <a:ext uri="{FF2B5EF4-FFF2-40B4-BE49-F238E27FC236}">
                <a16:creationId xmlns:a16="http://schemas.microsoft.com/office/drawing/2014/main" id="{A0FB9246-D720-6C77-5080-66FE602D7412}"/>
              </a:ext>
            </a:extLst>
          </p:cNvPr>
          <p:cNvGrpSpPr/>
          <p:nvPr/>
        </p:nvGrpSpPr>
        <p:grpSpPr>
          <a:xfrm>
            <a:off x="7310779" y="2913780"/>
            <a:ext cx="284053" cy="283987"/>
            <a:chOff x="8236668" y="3660210"/>
            <a:chExt cx="343704" cy="343625"/>
          </a:xfrm>
        </p:grpSpPr>
        <p:grpSp>
          <p:nvGrpSpPr>
            <p:cNvPr id="14" name="그룹 13">
              <a:extLst>
                <a:ext uri="{FF2B5EF4-FFF2-40B4-BE49-F238E27FC236}">
                  <a16:creationId xmlns:a16="http://schemas.microsoft.com/office/drawing/2014/main" id="{6E60A4F4-9B7F-E914-5B10-3E755FB7127F}"/>
                </a:ext>
              </a:extLst>
            </p:cNvPr>
            <p:cNvGrpSpPr/>
            <p:nvPr/>
          </p:nvGrpSpPr>
          <p:grpSpPr>
            <a:xfrm>
              <a:off x="8236668" y="3660210"/>
              <a:ext cx="343704" cy="343625"/>
              <a:chOff x="8236668" y="3660210"/>
              <a:chExt cx="343704" cy="343625"/>
            </a:xfrm>
          </p:grpSpPr>
          <p:sp>
            <p:nvSpPr>
              <p:cNvPr id="16" name="타원 15">
                <a:extLst>
                  <a:ext uri="{FF2B5EF4-FFF2-40B4-BE49-F238E27FC236}">
                    <a16:creationId xmlns:a16="http://schemas.microsoft.com/office/drawing/2014/main" id="{B124F007-C774-DF71-E59B-2D1143DE51AD}"/>
                  </a:ext>
                </a:extLst>
              </p:cNvPr>
              <p:cNvSpPr/>
              <p:nvPr/>
            </p:nvSpPr>
            <p:spPr>
              <a:xfrm>
                <a:off x="8236668" y="3660210"/>
                <a:ext cx="343704" cy="34362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7" name="원형: 비어 있음 16">
                <a:extLst>
                  <a:ext uri="{FF2B5EF4-FFF2-40B4-BE49-F238E27FC236}">
                    <a16:creationId xmlns:a16="http://schemas.microsoft.com/office/drawing/2014/main" id="{025625FC-93C8-6F88-2B9B-BC24272885EB}"/>
                  </a:ext>
                </a:extLst>
              </p:cNvPr>
              <p:cNvSpPr/>
              <p:nvPr/>
            </p:nvSpPr>
            <p:spPr>
              <a:xfrm>
                <a:off x="8236668" y="3660210"/>
                <a:ext cx="343704" cy="343625"/>
              </a:xfrm>
              <a:prstGeom prst="donut">
                <a:avLst>
                  <a:gd name="adj" fmla="val 11483"/>
                </a:avLst>
              </a:prstGeom>
              <a:solidFill>
                <a:srgbClr val="3275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sp>
          <p:nvSpPr>
            <p:cNvPr id="15" name="십자형 14">
              <a:extLst>
                <a:ext uri="{FF2B5EF4-FFF2-40B4-BE49-F238E27FC236}">
                  <a16:creationId xmlns:a16="http://schemas.microsoft.com/office/drawing/2014/main" id="{0FF0520E-07C7-E9A2-3723-F680C5A0CE67}"/>
                </a:ext>
              </a:extLst>
            </p:cNvPr>
            <p:cNvSpPr/>
            <p:nvPr/>
          </p:nvSpPr>
          <p:spPr>
            <a:xfrm>
              <a:off x="8305991" y="3729221"/>
              <a:ext cx="205058" cy="205603"/>
            </a:xfrm>
            <a:prstGeom prst="plus">
              <a:avLst>
                <a:gd name="adj" fmla="val 40327"/>
              </a:avLst>
            </a:prstGeom>
            <a:solidFill>
              <a:srgbClr val="3275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grpSp>
        <p:nvGrpSpPr>
          <p:cNvPr id="49" name="그룹 48">
            <a:extLst>
              <a:ext uri="{FF2B5EF4-FFF2-40B4-BE49-F238E27FC236}">
                <a16:creationId xmlns:a16="http://schemas.microsoft.com/office/drawing/2014/main" id="{A2234EC1-2D64-A846-C952-0C6CB119D8DF}"/>
              </a:ext>
            </a:extLst>
          </p:cNvPr>
          <p:cNvGrpSpPr/>
          <p:nvPr/>
        </p:nvGrpSpPr>
        <p:grpSpPr>
          <a:xfrm>
            <a:off x="468312" y="5370340"/>
            <a:ext cx="8207376" cy="695483"/>
            <a:chOff x="550419" y="5370340"/>
            <a:chExt cx="8207376" cy="695483"/>
          </a:xfrm>
        </p:grpSpPr>
        <p:grpSp>
          <p:nvGrpSpPr>
            <p:cNvPr id="34" name="그룹 33">
              <a:extLst>
                <a:ext uri="{FF2B5EF4-FFF2-40B4-BE49-F238E27FC236}">
                  <a16:creationId xmlns:a16="http://schemas.microsoft.com/office/drawing/2014/main" id="{2D049DCC-40F6-7B5A-0638-01CDEA4F9857}"/>
                </a:ext>
              </a:extLst>
            </p:cNvPr>
            <p:cNvGrpSpPr/>
            <p:nvPr/>
          </p:nvGrpSpPr>
          <p:grpSpPr>
            <a:xfrm>
              <a:off x="550419" y="5370340"/>
              <a:ext cx="8207376" cy="380373"/>
              <a:chOff x="550419" y="5492260"/>
              <a:chExt cx="8207376" cy="380373"/>
            </a:xfrm>
          </p:grpSpPr>
          <p:sp>
            <p:nvSpPr>
              <p:cNvPr id="102" name="사각형: 둥근 모서리 101">
                <a:extLst>
                  <a:ext uri="{FF2B5EF4-FFF2-40B4-BE49-F238E27FC236}">
                    <a16:creationId xmlns:a16="http://schemas.microsoft.com/office/drawing/2014/main" id="{B3A94B2C-8A81-EEBC-2945-68D1E12B71D5}"/>
                  </a:ext>
                </a:extLst>
              </p:cNvPr>
              <p:cNvSpPr/>
              <p:nvPr/>
            </p:nvSpPr>
            <p:spPr>
              <a:xfrm>
                <a:off x="550419" y="5492260"/>
                <a:ext cx="8207376" cy="380373"/>
              </a:xfrm>
              <a:prstGeom prst="roundRect">
                <a:avLst>
                  <a:gd name="adj" fmla="val 50000"/>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000" dirty="0">
                  <a:ln>
                    <a:solidFill>
                      <a:schemeClr val="accent1">
                        <a:shade val="50000"/>
                        <a:alpha val="0"/>
                      </a:schemeClr>
                    </a:solidFill>
                  </a:ln>
                </a:endParaRPr>
              </a:p>
            </p:txBody>
          </p:sp>
          <p:grpSp>
            <p:nvGrpSpPr>
              <p:cNvPr id="105" name="그룹 104">
                <a:extLst>
                  <a:ext uri="{FF2B5EF4-FFF2-40B4-BE49-F238E27FC236}">
                    <a16:creationId xmlns:a16="http://schemas.microsoft.com/office/drawing/2014/main" id="{FD7ECE82-7AD6-4B32-D418-37AB3162B3B5}"/>
                  </a:ext>
                </a:extLst>
              </p:cNvPr>
              <p:cNvGrpSpPr/>
              <p:nvPr/>
            </p:nvGrpSpPr>
            <p:grpSpPr>
              <a:xfrm>
                <a:off x="605378" y="5533139"/>
                <a:ext cx="298615" cy="298615"/>
                <a:chOff x="605378" y="5318356"/>
                <a:chExt cx="298615" cy="298615"/>
              </a:xfrm>
            </p:grpSpPr>
            <p:sp>
              <p:nvSpPr>
                <p:cNvPr id="104" name="타원 103">
                  <a:extLst>
                    <a:ext uri="{FF2B5EF4-FFF2-40B4-BE49-F238E27FC236}">
                      <a16:creationId xmlns:a16="http://schemas.microsoft.com/office/drawing/2014/main" id="{1B3295CC-B5F2-0766-66A4-617E6EF1A250}"/>
                    </a:ext>
                  </a:extLst>
                </p:cNvPr>
                <p:cNvSpPr/>
                <p:nvPr/>
              </p:nvSpPr>
              <p:spPr>
                <a:xfrm>
                  <a:off x="625714" y="5337801"/>
                  <a:ext cx="259724" cy="259724"/>
                </a:xfrm>
                <a:prstGeom prst="ellipse">
                  <a:avLst/>
                </a:prstGeom>
                <a:solidFill>
                  <a:srgbClr val="3275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3" name="그래픽 116">
                  <a:extLst>
                    <a:ext uri="{FF2B5EF4-FFF2-40B4-BE49-F238E27FC236}">
                      <a16:creationId xmlns:a16="http://schemas.microsoft.com/office/drawing/2014/main" id="{89C8B91D-1423-C166-4093-F3CEB6209E6F}"/>
                    </a:ext>
                  </a:extLst>
                </p:cNvPr>
                <p:cNvSpPr/>
                <p:nvPr/>
              </p:nvSpPr>
              <p:spPr>
                <a:xfrm rot="5400000">
                  <a:off x="605378" y="5318356"/>
                  <a:ext cx="298615" cy="298615"/>
                </a:xfrm>
                <a:custGeom>
                  <a:avLst/>
                  <a:gdLst>
                    <a:gd name="connsiteX0" fmla="*/ 276946 w 280881"/>
                    <a:gd name="connsiteY0" fmla="*/ 140940 h 280881"/>
                    <a:gd name="connsiteX1" fmla="*/ 140201 w 280881"/>
                    <a:gd name="connsiteY1" fmla="*/ 276946 h 280881"/>
                    <a:gd name="connsiteX2" fmla="*/ 4195 w 280881"/>
                    <a:gd name="connsiteY2" fmla="*/ 140940 h 280881"/>
                    <a:gd name="connsiteX3" fmla="*/ 140201 w 280881"/>
                    <a:gd name="connsiteY3" fmla="*/ 4195 h 280881"/>
                    <a:gd name="connsiteX4" fmla="*/ 276946 w 280881"/>
                    <a:gd name="connsiteY4" fmla="*/ 140940 h 280881"/>
                    <a:gd name="connsiteX5" fmla="*/ 276946 w 280881"/>
                    <a:gd name="connsiteY5" fmla="*/ 140940 h 280881"/>
                    <a:gd name="connsiteX6" fmla="*/ 220031 w 280881"/>
                    <a:gd name="connsiteY6" fmla="*/ 140201 h 280881"/>
                    <a:gd name="connsiteX7" fmla="*/ 140940 w 280881"/>
                    <a:gd name="connsiteY7" fmla="*/ 219291 h 280881"/>
                    <a:gd name="connsiteX8" fmla="*/ 61850 w 280881"/>
                    <a:gd name="connsiteY8" fmla="*/ 140201 h 280881"/>
                    <a:gd name="connsiteX9" fmla="*/ 140940 w 280881"/>
                    <a:gd name="connsiteY9" fmla="*/ 61111 h 280881"/>
                    <a:gd name="connsiteX10" fmla="*/ 220031 w 280881"/>
                    <a:gd name="connsiteY10" fmla="*/ 140201 h 280881"/>
                    <a:gd name="connsiteX11" fmla="*/ 220031 w 280881"/>
                    <a:gd name="connsiteY11" fmla="*/ 140201 h 280881"/>
                    <a:gd name="connsiteX12" fmla="*/ 131331 w 280881"/>
                    <a:gd name="connsiteY12" fmla="*/ 198595 h 280881"/>
                    <a:gd name="connsiteX13" fmla="*/ 150549 w 280881"/>
                    <a:gd name="connsiteY13" fmla="*/ 198595 h 280881"/>
                    <a:gd name="connsiteX14" fmla="*/ 150549 w 280881"/>
                    <a:gd name="connsiteY14" fmla="*/ 118765 h 280881"/>
                    <a:gd name="connsiteX15" fmla="*/ 183812 w 280881"/>
                    <a:gd name="connsiteY15" fmla="*/ 153506 h 280881"/>
                    <a:gd name="connsiteX16" fmla="*/ 183812 w 280881"/>
                    <a:gd name="connsiteY16" fmla="*/ 126157 h 280881"/>
                    <a:gd name="connsiteX17" fmla="*/ 140940 w 280881"/>
                    <a:gd name="connsiteY17" fmla="*/ 82546 h 280881"/>
                    <a:gd name="connsiteX18" fmla="*/ 98069 w 280881"/>
                    <a:gd name="connsiteY18" fmla="*/ 126157 h 280881"/>
                    <a:gd name="connsiteX19" fmla="*/ 98069 w 280881"/>
                    <a:gd name="connsiteY19" fmla="*/ 153506 h 280881"/>
                    <a:gd name="connsiteX20" fmla="*/ 131331 w 280881"/>
                    <a:gd name="connsiteY20" fmla="*/ 118765 h 280881"/>
                    <a:gd name="connsiteX21" fmla="*/ 131331 w 280881"/>
                    <a:gd name="connsiteY21" fmla="*/ 198595 h 280881"/>
                    <a:gd name="connsiteX22" fmla="*/ 131331 w 280881"/>
                    <a:gd name="connsiteY22" fmla="*/ 198595 h 28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0881" h="280881">
                      <a:moveTo>
                        <a:pt x="276946" y="140940"/>
                      </a:moveTo>
                      <a:cubicBezTo>
                        <a:pt x="276946" y="216335"/>
                        <a:pt x="215596" y="276946"/>
                        <a:pt x="140201" y="276946"/>
                      </a:cubicBezTo>
                      <a:cubicBezTo>
                        <a:pt x="65546" y="276946"/>
                        <a:pt x="4195" y="215596"/>
                        <a:pt x="4195" y="140940"/>
                      </a:cubicBezTo>
                      <a:cubicBezTo>
                        <a:pt x="4195" y="65546"/>
                        <a:pt x="65546" y="4195"/>
                        <a:pt x="140201" y="4195"/>
                      </a:cubicBezTo>
                      <a:cubicBezTo>
                        <a:pt x="215596" y="4195"/>
                        <a:pt x="276946" y="65546"/>
                        <a:pt x="276946" y="140940"/>
                      </a:cubicBezTo>
                      <a:lnTo>
                        <a:pt x="276946" y="140940"/>
                      </a:lnTo>
                      <a:close/>
                      <a:moveTo>
                        <a:pt x="220031" y="140201"/>
                      </a:moveTo>
                      <a:cubicBezTo>
                        <a:pt x="220031" y="183812"/>
                        <a:pt x="184551" y="219291"/>
                        <a:pt x="140940" y="219291"/>
                      </a:cubicBezTo>
                      <a:cubicBezTo>
                        <a:pt x="97330" y="219291"/>
                        <a:pt x="61850" y="183812"/>
                        <a:pt x="61850" y="140201"/>
                      </a:cubicBezTo>
                      <a:cubicBezTo>
                        <a:pt x="61850" y="96591"/>
                        <a:pt x="97330" y="61111"/>
                        <a:pt x="140940" y="61111"/>
                      </a:cubicBezTo>
                      <a:cubicBezTo>
                        <a:pt x="184551" y="61111"/>
                        <a:pt x="220031" y="96591"/>
                        <a:pt x="220031" y="140201"/>
                      </a:cubicBezTo>
                      <a:lnTo>
                        <a:pt x="220031" y="140201"/>
                      </a:lnTo>
                      <a:close/>
                      <a:moveTo>
                        <a:pt x="131331" y="198595"/>
                      </a:moveTo>
                      <a:lnTo>
                        <a:pt x="150549" y="198595"/>
                      </a:lnTo>
                      <a:lnTo>
                        <a:pt x="150549" y="118765"/>
                      </a:lnTo>
                      <a:lnTo>
                        <a:pt x="183812" y="153506"/>
                      </a:lnTo>
                      <a:lnTo>
                        <a:pt x="183812" y="126157"/>
                      </a:lnTo>
                      <a:lnTo>
                        <a:pt x="140940" y="82546"/>
                      </a:lnTo>
                      <a:lnTo>
                        <a:pt x="98069" y="126157"/>
                      </a:lnTo>
                      <a:lnTo>
                        <a:pt x="98069" y="153506"/>
                      </a:lnTo>
                      <a:lnTo>
                        <a:pt x="131331" y="118765"/>
                      </a:lnTo>
                      <a:lnTo>
                        <a:pt x="131331" y="198595"/>
                      </a:lnTo>
                      <a:lnTo>
                        <a:pt x="131331" y="198595"/>
                      </a:lnTo>
                      <a:close/>
                    </a:path>
                  </a:pathLst>
                </a:custGeom>
                <a:solidFill>
                  <a:schemeClr val="bg1"/>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lt1"/>
                    </a:solidFill>
                  </a:endParaRPr>
                </a:p>
              </p:txBody>
            </p:sp>
          </p:grpSp>
          <p:sp>
            <p:nvSpPr>
              <p:cNvPr id="107" name="TextBox 106">
                <a:extLst>
                  <a:ext uri="{FF2B5EF4-FFF2-40B4-BE49-F238E27FC236}">
                    <a16:creationId xmlns:a16="http://schemas.microsoft.com/office/drawing/2014/main" id="{EF042B6F-D936-4F3F-D08E-A16A45A8EA4B}"/>
                  </a:ext>
                </a:extLst>
              </p:cNvPr>
              <p:cNvSpPr txBox="1"/>
              <p:nvPr/>
            </p:nvSpPr>
            <p:spPr>
              <a:xfrm>
                <a:off x="971954" y="5574724"/>
                <a:ext cx="5612114" cy="215444"/>
              </a:xfrm>
              <a:prstGeom prst="rect">
                <a:avLst/>
              </a:prstGeom>
              <a:noFill/>
            </p:spPr>
            <p:txBody>
              <a:bodyPr wrap="none" lIns="0" tIns="0" rIns="0" bIns="0" rtlCol="0" anchor="t">
                <a:spAutoFit/>
              </a:bodyPr>
              <a:lstStyle>
                <a:defPPr>
                  <a:defRPr lang="ko-KR"/>
                </a:defPPr>
                <a:lvl1pPr>
                  <a:defRPr sz="140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defRPr>
                </a:lvl1pPr>
              </a:lstStyle>
              <a:p>
                <a:r>
                  <a:rPr lang="en-US" altLang="ko-KR" dirty="0">
                    <a:solidFill>
                      <a:schemeClr val="tx1">
                        <a:lumMod val="85000"/>
                        <a:lumOff val="15000"/>
                      </a:schemeClr>
                    </a:solidFill>
                  </a:rPr>
                  <a:t>[9</a:t>
                </a:r>
                <a:r>
                  <a:rPr lang="ko-KR" altLang="en-US" dirty="0">
                    <a:solidFill>
                      <a:schemeClr val="tx1">
                        <a:lumMod val="85000"/>
                        <a:lumOff val="15000"/>
                      </a:schemeClr>
                    </a:solidFill>
                  </a:rPr>
                  <a:t>미</a:t>
                </a:r>
                <a:r>
                  <a:rPr lang="en-US" altLang="ko-KR" dirty="0">
                    <a:solidFill>
                      <a:schemeClr val="tx1">
                        <a:lumMod val="85000"/>
                        <a:lumOff val="15000"/>
                      </a:schemeClr>
                    </a:solidFill>
                  </a:rPr>
                  <a:t>01-01] </a:t>
                </a:r>
                <a:r>
                  <a:rPr lang="ko-KR" altLang="en-US" dirty="0">
                    <a:solidFill>
                      <a:schemeClr val="tx1">
                        <a:lumMod val="85000"/>
                        <a:lumOff val="15000"/>
                      </a:schemeClr>
                    </a:solidFill>
                  </a:rPr>
                  <a:t>자신과 주변 대상</a:t>
                </a:r>
                <a:r>
                  <a:rPr lang="en-US" altLang="ko-KR" dirty="0">
                    <a:solidFill>
                      <a:schemeClr val="tx1">
                        <a:lumMod val="85000"/>
                        <a:lumOff val="15000"/>
                      </a:schemeClr>
                    </a:solidFill>
                  </a:rPr>
                  <a:t>, </a:t>
                </a:r>
                <a:r>
                  <a:rPr lang="ko-KR" altLang="en-US" dirty="0">
                    <a:solidFill>
                      <a:schemeClr val="tx1">
                        <a:lumMod val="85000"/>
                        <a:lumOff val="15000"/>
                      </a:schemeClr>
                    </a:solidFill>
                  </a:rPr>
                  <a:t>환경</a:t>
                </a:r>
                <a:r>
                  <a:rPr lang="en-US" altLang="ko-KR" dirty="0">
                    <a:solidFill>
                      <a:schemeClr val="tx1">
                        <a:lumMod val="85000"/>
                        <a:lumOff val="15000"/>
                      </a:schemeClr>
                    </a:solidFill>
                  </a:rPr>
                  <a:t>, </a:t>
                </a:r>
                <a:r>
                  <a:rPr lang="ko-KR" altLang="en-US" dirty="0">
                    <a:solidFill>
                      <a:schemeClr val="tx1">
                        <a:lumMod val="85000"/>
                        <a:lumOff val="15000"/>
                      </a:schemeClr>
                    </a:solidFill>
                  </a:rPr>
                  <a:t>현상의 관계를 탐색하여 나타낼 수 있다</a:t>
                </a:r>
                <a:r>
                  <a:rPr lang="en-US" altLang="ko-KR" dirty="0">
                    <a:solidFill>
                      <a:schemeClr val="tx1">
                        <a:lumMod val="85000"/>
                        <a:lumOff val="15000"/>
                      </a:schemeClr>
                    </a:solidFill>
                  </a:rPr>
                  <a:t>.</a:t>
                </a:r>
              </a:p>
            </p:txBody>
          </p:sp>
        </p:grpSp>
        <p:grpSp>
          <p:nvGrpSpPr>
            <p:cNvPr id="46" name="그룹 45">
              <a:extLst>
                <a:ext uri="{FF2B5EF4-FFF2-40B4-BE49-F238E27FC236}">
                  <a16:creationId xmlns:a16="http://schemas.microsoft.com/office/drawing/2014/main" id="{8CF14BF7-18BC-3CB0-2571-59214EE22B96}"/>
                </a:ext>
              </a:extLst>
            </p:cNvPr>
            <p:cNvGrpSpPr/>
            <p:nvPr/>
          </p:nvGrpSpPr>
          <p:grpSpPr>
            <a:xfrm>
              <a:off x="971954" y="5865768"/>
              <a:ext cx="3446653" cy="200055"/>
              <a:chOff x="971954" y="5865768"/>
              <a:chExt cx="3446653" cy="200055"/>
            </a:xfrm>
          </p:grpSpPr>
          <p:sp>
            <p:nvSpPr>
              <p:cNvPr id="47" name="TextBox 46">
                <a:extLst>
                  <a:ext uri="{FF2B5EF4-FFF2-40B4-BE49-F238E27FC236}">
                    <a16:creationId xmlns:a16="http://schemas.microsoft.com/office/drawing/2014/main" id="{1C3F997C-B54A-B09C-A514-867BF1F9DFCE}"/>
                  </a:ext>
                </a:extLst>
              </p:cNvPr>
              <p:cNvSpPr txBox="1"/>
              <p:nvPr/>
            </p:nvSpPr>
            <p:spPr>
              <a:xfrm>
                <a:off x="1191762" y="5865768"/>
                <a:ext cx="3226845" cy="200055"/>
              </a:xfrm>
              <a:prstGeom prst="rect">
                <a:avLst/>
              </a:prstGeom>
              <a:noFill/>
            </p:spPr>
            <p:txBody>
              <a:bodyPr wrap="none" lIns="0" tIns="0" rIns="0" bIns="0" rtlCol="0" anchor="t">
                <a:spAutoFit/>
              </a:bodyPr>
              <a:lstStyle/>
              <a:p>
                <a:r>
                  <a:rPr lang="ko-KR" altLang="en-US"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성취 기준 구성 방식 </a:t>
                </a:r>
                <a:r>
                  <a:rPr lang="en-US" altLang="ko-KR"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- 1</a:t>
                </a:r>
                <a:r>
                  <a:rPr lang="ko-KR" altLang="en-US"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 내용 요소 </a:t>
                </a:r>
                <a:r>
                  <a:rPr lang="en-US" altLang="ko-KR"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+ 1</a:t>
                </a:r>
                <a:r>
                  <a:rPr lang="ko-KR" altLang="en-US"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 기능</a:t>
                </a:r>
              </a:p>
            </p:txBody>
          </p:sp>
          <p:sp>
            <p:nvSpPr>
              <p:cNvPr id="48" name="Freeform 5">
                <a:extLst>
                  <a:ext uri="{FF2B5EF4-FFF2-40B4-BE49-F238E27FC236}">
                    <a16:creationId xmlns:a16="http://schemas.microsoft.com/office/drawing/2014/main" id="{4E171C6F-8E7B-8247-082F-93796AB3D216}"/>
                  </a:ext>
                </a:extLst>
              </p:cNvPr>
              <p:cNvSpPr>
                <a:spLocks noChangeAspect="1" noEditPoints="1"/>
              </p:cNvSpPr>
              <p:nvPr/>
            </p:nvSpPr>
            <p:spPr bwMode="auto">
              <a:xfrm>
                <a:off x="971954" y="5874454"/>
                <a:ext cx="180384" cy="18268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dirty="0"/>
              </a:p>
            </p:txBody>
          </p:sp>
        </p:grpSp>
      </p:grpSp>
    </p:spTree>
    <p:extLst>
      <p:ext uri="{BB962C8B-B14F-4D97-AF65-F5344CB8AC3E}">
        <p14:creationId xmlns:p14="http://schemas.microsoft.com/office/powerpoint/2010/main" val="2678134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사각형: 둥근 모서리 232">
            <a:extLst>
              <a:ext uri="{FF2B5EF4-FFF2-40B4-BE49-F238E27FC236}">
                <a16:creationId xmlns:a16="http://schemas.microsoft.com/office/drawing/2014/main" id="{55907CEC-3E87-28D4-5B56-FA1A4DBD5659}"/>
              </a:ext>
            </a:extLst>
          </p:cNvPr>
          <p:cNvSpPr/>
          <p:nvPr/>
        </p:nvSpPr>
        <p:spPr>
          <a:xfrm>
            <a:off x="6302375" y="4752975"/>
            <a:ext cx="1724026" cy="241617"/>
          </a:xfrm>
          <a:prstGeom prst="roundRect">
            <a:avLst>
              <a:gd name="adj" fmla="val 17686"/>
            </a:avLst>
          </a:prstGeom>
          <a:solidFill>
            <a:srgbClr val="55BD3D">
              <a:alpha val="17000"/>
            </a:srgbClr>
          </a:solidFill>
          <a:ln w="25400" cap="rnd">
            <a:solidFill>
              <a:srgbClr val="55BD3D"/>
            </a:solidFill>
            <a:prstDash val="sysDot"/>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252" name="사각형: 둥근 모서리 251">
            <a:extLst>
              <a:ext uri="{FF2B5EF4-FFF2-40B4-BE49-F238E27FC236}">
                <a16:creationId xmlns:a16="http://schemas.microsoft.com/office/drawing/2014/main" id="{F2CBD65E-B447-C318-40EF-B41AF4BA48E6}"/>
              </a:ext>
            </a:extLst>
          </p:cNvPr>
          <p:cNvSpPr/>
          <p:nvPr/>
        </p:nvSpPr>
        <p:spPr>
          <a:xfrm>
            <a:off x="6302375" y="2943225"/>
            <a:ext cx="1724026" cy="241617"/>
          </a:xfrm>
          <a:prstGeom prst="roundRect">
            <a:avLst>
              <a:gd name="adj" fmla="val 17686"/>
            </a:avLst>
          </a:prstGeom>
          <a:solidFill>
            <a:srgbClr val="517BBF">
              <a:alpha val="17000"/>
            </a:srgbClr>
          </a:solidFill>
          <a:ln w="25400" cap="rnd">
            <a:solidFill>
              <a:srgbClr val="517BBF"/>
            </a:solidFill>
            <a:prstDash val="sysDot"/>
            <a:round/>
            <a:headEnd/>
            <a:tailE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190" name="사각형: 둥근 한쪽 모서리 189">
            <a:extLst>
              <a:ext uri="{FF2B5EF4-FFF2-40B4-BE49-F238E27FC236}">
                <a16:creationId xmlns:a16="http://schemas.microsoft.com/office/drawing/2014/main" id="{523FFC2A-59B9-7149-6277-7ADCAE3DEFBF}"/>
              </a:ext>
            </a:extLst>
          </p:cNvPr>
          <p:cNvSpPr/>
          <p:nvPr/>
        </p:nvSpPr>
        <p:spPr>
          <a:xfrm rot="5400000" flipV="1">
            <a:off x="658020" y="4470401"/>
            <a:ext cx="602458" cy="981871"/>
          </a:xfrm>
          <a:prstGeom prst="round1Rect">
            <a:avLst>
              <a:gd name="adj" fmla="val 10325"/>
            </a:avLst>
          </a:prstGeom>
          <a:solidFill>
            <a:srgbClr val="55BD3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accent1">
                    <a:shade val="50000"/>
                    <a:alpha val="0"/>
                  </a:schemeClr>
                </a:solidFill>
              </a:ln>
            </a:endParaRPr>
          </a:p>
        </p:txBody>
      </p:sp>
      <p:graphicFrame>
        <p:nvGraphicFramePr>
          <p:cNvPr id="191" name="표 190">
            <a:extLst>
              <a:ext uri="{FF2B5EF4-FFF2-40B4-BE49-F238E27FC236}">
                <a16:creationId xmlns:a16="http://schemas.microsoft.com/office/drawing/2014/main" id="{7396C5DF-69DA-A858-77E4-180A0992EDC3}"/>
              </a:ext>
            </a:extLst>
          </p:cNvPr>
          <p:cNvGraphicFramePr>
            <a:graphicFrameLocks noGrp="1"/>
          </p:cNvGraphicFramePr>
          <p:nvPr>
            <p:extLst>
              <p:ext uri="{D42A27DB-BD31-4B8C-83A1-F6EECF244321}">
                <p14:modId xmlns:p14="http://schemas.microsoft.com/office/powerpoint/2010/main" val="1496284615"/>
              </p:ext>
            </p:extLst>
          </p:nvPr>
        </p:nvGraphicFramePr>
        <p:xfrm>
          <a:off x="468313" y="2143126"/>
          <a:ext cx="8207377" cy="3108212"/>
        </p:xfrm>
        <a:graphic>
          <a:graphicData uri="http://schemas.openxmlformats.org/drawingml/2006/table">
            <a:tbl>
              <a:tblPr/>
              <a:tblGrid>
                <a:gridCol w="983014">
                  <a:extLst>
                    <a:ext uri="{9D8B030D-6E8A-4147-A177-3AD203B41FA5}">
                      <a16:colId xmlns:a16="http://schemas.microsoft.com/office/drawing/2014/main" val="1192592524"/>
                    </a:ext>
                  </a:extLst>
                </a:gridCol>
                <a:gridCol w="2408121">
                  <a:extLst>
                    <a:ext uri="{9D8B030D-6E8A-4147-A177-3AD203B41FA5}">
                      <a16:colId xmlns:a16="http://schemas.microsoft.com/office/drawing/2014/main" val="2691026405"/>
                    </a:ext>
                  </a:extLst>
                </a:gridCol>
                <a:gridCol w="2408121">
                  <a:extLst>
                    <a:ext uri="{9D8B030D-6E8A-4147-A177-3AD203B41FA5}">
                      <a16:colId xmlns:a16="http://schemas.microsoft.com/office/drawing/2014/main" val="3813133584"/>
                    </a:ext>
                  </a:extLst>
                </a:gridCol>
                <a:gridCol w="2408121">
                  <a:extLst>
                    <a:ext uri="{9D8B030D-6E8A-4147-A177-3AD203B41FA5}">
                      <a16:colId xmlns:a16="http://schemas.microsoft.com/office/drawing/2014/main" val="184490151"/>
                    </a:ext>
                  </a:extLst>
                </a:gridCol>
              </a:tblGrid>
              <a:tr h="238060">
                <a:tc rowSpan="3">
                  <a:txBody>
                    <a:bodyPr/>
                    <a:lstStyle/>
                    <a:p>
                      <a:pPr marL="0" marR="0" indent="0" algn="ctr" defTabSz="914400" rtl="0" eaLnBrk="1" fontAlgn="base" latinLnBrk="0" hangingPunct="1">
                        <a:lnSpc>
                          <a:spcPct val="100000"/>
                        </a:lnSpc>
                        <a:spcBef>
                          <a:spcPts val="0"/>
                        </a:spcBef>
                        <a:spcAft>
                          <a:spcPts val="0"/>
                        </a:spcAft>
                      </a:pPr>
                      <a:endParaRPr lang="ko-KR" altLang="en-US"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gridSpan="3">
                  <a:txBody>
                    <a:bodyPr/>
                    <a:lstStyle/>
                    <a:p>
                      <a:pPr marL="0" marR="0" indent="0" algn="ctr" defTabSz="914400" rtl="0" eaLnBrk="1" fontAlgn="base" latinLnBrk="0" hangingPunct="1">
                        <a:lnSpc>
                          <a:spcPct val="100000"/>
                        </a:lnSpc>
                        <a:spcBef>
                          <a:spcPts val="0"/>
                        </a:spcBef>
                        <a:spcAft>
                          <a:spcPts val="0"/>
                        </a:spcAft>
                      </a:pPr>
                      <a:r>
                        <a:rPr lang="ko-KR" altLang="en-US"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내용 요소</a:t>
                      </a: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9050" cap="flat" cmpd="sng" algn="ctr">
                      <a:noFill/>
                      <a:prstDash val="solid"/>
                      <a:round/>
                      <a:headEnd type="none" w="med" len="med"/>
                      <a:tailEnd type="none" w="med" len="med"/>
                    </a:lnB>
                    <a:solidFill>
                      <a:srgbClr val="DCE8F3"/>
                    </a:solid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0" marR="0" indent="0" algn="ctr" defTabSz="914400" rtl="0" eaLnBrk="1" fontAlgn="base" latinLnBrk="0" hangingPunct="1">
                        <a:lnSpc>
                          <a:spcPct val="100000"/>
                        </a:lnSpc>
                        <a:spcBef>
                          <a:spcPts val="0"/>
                        </a:spcBef>
                        <a:spcAft>
                          <a:spcPts val="0"/>
                        </a:spcAft>
                      </a:pPr>
                      <a:endParaRPr lang="ko-KR" altLang="en-US" sz="10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cs typeface="+mn-cs"/>
                      </a:endParaRPr>
                    </a:p>
                  </a:txBody>
                  <a:tcPr marL="72000" marR="72000" marT="36000" marB="3600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93987820"/>
                  </a:ext>
                </a:extLst>
              </a:tr>
              <a:tr h="238060">
                <a:tc vMerge="1">
                  <a:txBody>
                    <a:bodyPr/>
                    <a:lstStyle/>
                    <a:p>
                      <a:pPr marL="0" marR="0" indent="0" algn="ctr" fontAlgn="base" latinLnBrk="0">
                        <a:lnSpc>
                          <a:spcPct val="100000"/>
                        </a:lnSpc>
                        <a:spcBef>
                          <a:spcPts val="0"/>
                        </a:spcBef>
                        <a:spcAft>
                          <a:spcPts val="0"/>
                        </a:spcAft>
                      </a:pPr>
                      <a:endPar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gridSpan="2">
                  <a:txBody>
                    <a:bodyPr/>
                    <a:lstStyle/>
                    <a:p>
                      <a:pPr marL="0" marR="0" indent="0" algn="ctr" fontAlgn="base" latinLnBrk="0">
                        <a:lnSpc>
                          <a:spcPct val="100000"/>
                        </a:lnSpc>
                        <a:spcBef>
                          <a:spcPts val="0"/>
                        </a:spcBef>
                        <a:spcAft>
                          <a:spcPts val="0"/>
                        </a:spcAft>
                      </a:pPr>
                      <a:r>
                        <a:rPr lang="ko-KR" altLang="en-US"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rPr>
                        <a:t>초등학교</a:t>
                      </a: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marL="0" marR="0" indent="0" algn="ctr" fontAlgn="base" latinLnBrk="1">
                        <a:lnSpc>
                          <a:spcPct val="100000"/>
                        </a:lnSpc>
                        <a:spcBef>
                          <a:spcPts val="0"/>
                        </a:spcBef>
                        <a:spcAft>
                          <a:spcPts val="0"/>
                        </a:spcAft>
                      </a:pPr>
                      <a:r>
                        <a:rPr lang="ko-KR" altLang="en-US" sz="800" b="0" kern="0" spc="0" dirty="0">
                          <a:ln>
                            <a:solidFill>
                              <a:schemeClr val="bg1">
                                <a:alpha val="0"/>
                              </a:schemeClr>
                            </a:solidFill>
                          </a:ln>
                          <a:solidFill>
                            <a:schemeClr val="tx1">
                              <a:lumMod val="85000"/>
                              <a:lumOff val="15000"/>
                            </a:schemeClr>
                          </a:solidFill>
                          <a:effectLst/>
                          <a:latin typeface="엘리스 DX널리체 Bold" panose="020B0600000101010101" pitchFamily="50" charset="-127"/>
                          <a:ea typeface="엘리스 DX널리체 Bold" panose="020B0600000101010101" pitchFamily="50" charset="-127"/>
                        </a:rPr>
                        <a:t>일반화된 지식</a:t>
                      </a:r>
                    </a:p>
                  </a:txBody>
                  <a:tcPr marL="72000" marR="72000" marT="36000" marB="36000" anchor="ctr"/>
                </a:tc>
                <a:tc>
                  <a:txBody>
                    <a:bodyPr/>
                    <a:lstStyle/>
                    <a:p>
                      <a:pPr marL="0" marR="0" indent="0" algn="ctr" fontAlgn="base" latinLnBrk="0">
                        <a:lnSpc>
                          <a:spcPct val="100000"/>
                        </a:lnSpc>
                        <a:spcBef>
                          <a:spcPts val="0"/>
                        </a:spcBef>
                        <a:spcAft>
                          <a:spcPts val="0"/>
                        </a:spcAft>
                      </a:pPr>
                      <a:r>
                        <a:rPr lang="ko-KR" altLang="en-US"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rPr>
                        <a:t>중학교</a:t>
                      </a:r>
                    </a:p>
                  </a:txBody>
                  <a:tcPr marL="72000" marR="72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57751075"/>
                  </a:ext>
                </a:extLst>
              </a:tr>
              <a:tr h="238060">
                <a:tc vMerge="1">
                  <a:txBody>
                    <a:bodyPr/>
                    <a:lstStyle/>
                    <a:p>
                      <a:pPr marL="0" marR="0" indent="0" algn="ctr" defTabSz="914400" rtl="0" eaLnBrk="1" fontAlgn="base" latinLnBrk="0" hangingPunct="1">
                        <a:lnSpc>
                          <a:spcPct val="100000"/>
                        </a:lnSpc>
                        <a:spcBef>
                          <a:spcPts val="0"/>
                        </a:spcBef>
                        <a:spcAft>
                          <a:spcPts val="0"/>
                        </a:spcAft>
                      </a:pPr>
                      <a:endPar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3-4</a:t>
                      </a: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5-6</a:t>
                      </a: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0" marR="0" indent="0" algn="ctr" defTabSz="914400" rtl="0" eaLnBrk="1" fontAlgn="base" latinLnBrk="0" hangingPunct="1">
                        <a:lnSpc>
                          <a:spcPct val="100000"/>
                        </a:lnSpc>
                        <a:spcBef>
                          <a:spcPts val="0"/>
                        </a:spcBef>
                        <a:spcAft>
                          <a:spcPts val="0"/>
                        </a:spcAft>
                      </a:pPr>
                      <a:r>
                        <a:rPr lang="en-US" altLang="ko-KR"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1~3</a:t>
                      </a: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학년</a:t>
                      </a:r>
                    </a:p>
                  </a:txBody>
                  <a:tcPr marL="72000" marR="72000" marT="36000" marB="360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extLst>
                  <a:ext uri="{0D108BD9-81ED-4DB2-BD59-A6C34878D82A}">
                    <a16:rowId xmlns:a16="http://schemas.microsoft.com/office/drawing/2014/main" val="771836140"/>
                  </a:ext>
                </a:extLst>
              </a:tr>
              <a:tr h="807889">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200" kern="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cs typeface="+mn-cs"/>
                        </a:rPr>
                        <a:t>지식</a:t>
                      </a:r>
                      <a:r>
                        <a:rPr lang="en-US" altLang="ko-KR" sz="1200" kern="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cs typeface="+mn-cs"/>
                        </a:rPr>
                        <a:t>·</a:t>
                      </a:r>
                      <a:r>
                        <a:rPr lang="ko-KR" altLang="en-US" sz="1200" kern="12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cs typeface="+mn-cs"/>
                        </a:rPr>
                        <a:t>이해</a:t>
                      </a:r>
                    </a:p>
                  </a:txBody>
                  <a:tcPr marL="72000" marR="72000" marT="21600" marB="216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2E9F4"/>
                    </a:solid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자신의 감각</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대상의 특징</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생활 속 미술</a:t>
                      </a:r>
                    </a:p>
                  </a:txBody>
                  <a:tcPr marL="72000" marR="72000" marT="21600" marB="216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BDD4E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감각과 매체의 역할</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자신과 환경의 관계</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이미지와 의미</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BDD4E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0" kern="0" spc="0" dirty="0">
                          <a:ln>
                            <a:solidFill>
                              <a:schemeClr val="bg1">
                                <a:alpha val="0"/>
                              </a:schemeClr>
                            </a:solidFill>
                          </a:ln>
                          <a:solidFill>
                            <a:srgbClr val="517BBF"/>
                          </a:solidFill>
                          <a:effectLst/>
                          <a:latin typeface="Kim jung chul Gothic Bold" panose="020B0803000000000000" pitchFamily="50" charset="-127"/>
                          <a:ea typeface="Kim jung chul Gothic Bold" panose="020B0803000000000000" pitchFamily="50" charset="-127"/>
                          <a:cs typeface="+mn-cs"/>
                        </a:rPr>
                        <a:t>감각을 활용한 미적 인식</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시각 문화의 의미와 역할</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삶과 미술의 관계</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BDD4E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1034779">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200" kern="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cs typeface="+mn-cs"/>
                        </a:rPr>
                        <a:t>과정</a:t>
                      </a:r>
                      <a:r>
                        <a:rPr lang="en-US" altLang="ko-KR" sz="1200" kern="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cs typeface="+mn-cs"/>
                        </a:rPr>
                        <a:t>·</a:t>
                      </a:r>
                      <a:r>
                        <a:rPr lang="ko-KR" altLang="en-US" sz="1200" kern="12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cs typeface="+mn-cs"/>
                        </a:rPr>
                        <a:t>기능</a:t>
                      </a:r>
                    </a:p>
                  </a:txBody>
                  <a:tcPr marL="72000" marR="72000" marT="21600" marB="216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DECE2"/>
                    </a:solid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감각을 활용하여 탐색하기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대상에 반응하여 느낌과 생각을 나타내기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미술의 특징과 역할을 발견하기</a:t>
                      </a:r>
                    </a:p>
                  </a:txBody>
                  <a:tcPr marL="72000" marR="72000" marT="21600" marB="216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감각과 매체를 활용하여 탐색하기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대상과 상호 작용하며 의미 발견하기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이미지를 해석하고 활용하기</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이미지를 비판적으로 해석하기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이미지를 활용하여 소통하기</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미술과 다양한 분야 연결하기</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546624">
                <a:tc>
                  <a:txBody>
                    <a:bodyPr/>
                    <a:lstStyle/>
                    <a:p>
                      <a:pPr marL="0" marR="0" indent="0" algn="ctr" defTabSz="914400" rtl="0" eaLnBrk="1" fontAlgn="base" latinLnBrk="1" hangingPunct="1">
                        <a:lnSpc>
                          <a:spcPct val="100000"/>
                        </a:lnSpc>
                        <a:spcBef>
                          <a:spcPts val="0"/>
                        </a:spcBef>
                        <a:spcAft>
                          <a:spcPts val="200"/>
                        </a:spcAft>
                        <a:buClr>
                          <a:srgbClr val="3275B9"/>
                        </a:buClr>
                        <a:buFont typeface="Arial" panose="020B0604020202020204" pitchFamily="34" charset="0"/>
                        <a:buNone/>
                      </a:pPr>
                      <a:r>
                        <a:rPr lang="ko-KR" altLang="en-US" sz="1200" kern="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cs typeface="+mn-cs"/>
                        </a:rPr>
                        <a:t>가치</a:t>
                      </a:r>
                      <a:r>
                        <a:rPr lang="en-US" altLang="ko-KR" sz="1200" kern="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cs typeface="+mn-cs"/>
                        </a:rPr>
                        <a:t>·</a:t>
                      </a:r>
                      <a:r>
                        <a:rPr lang="ko-KR" altLang="en-US" sz="1200" kern="12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cs typeface="+mn-cs"/>
                        </a:rPr>
                        <a:t>태도</a:t>
                      </a:r>
                    </a:p>
                  </a:txBody>
                  <a:tcPr marL="72000" marR="72000" marT="21600" marB="2160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미적 탐색에 대한 호기심</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미술의 역할에 관한 관심</a:t>
                      </a:r>
                    </a:p>
                  </a:txBody>
                  <a:tcPr marL="72000" marR="72000" marT="21600" marB="216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주변 환경에 대한 민감성</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비판적으로 이해하는 태도</a:t>
                      </a:r>
                    </a:p>
                  </a:txBody>
                  <a:tcPr marL="72000" marR="72000" marT="21600" marB="216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tc>
                  <a:txBody>
                    <a:bodyPr/>
                    <a:lstStyle/>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0" kern="0" spc="0" dirty="0">
                          <a:ln>
                            <a:solidFill>
                              <a:schemeClr val="bg1">
                                <a:alpha val="0"/>
                              </a:schemeClr>
                            </a:solidFill>
                          </a:ln>
                          <a:solidFill>
                            <a:srgbClr val="469A32"/>
                          </a:solidFill>
                          <a:effectLst/>
                          <a:latin typeface="Kim jung chul Gothic Bold" panose="020B0803000000000000" pitchFamily="50" charset="-127"/>
                          <a:ea typeface="Kim jung chul Gothic Bold" panose="020B0803000000000000" pitchFamily="50" charset="-127"/>
                          <a:cs typeface="+mn-cs"/>
                        </a:rPr>
                        <a:t>자신과 환경에 대한 감수성</a:t>
                      </a:r>
                    </a:p>
                    <a:p>
                      <a:pPr marL="98425" marR="0" indent="-98425" algn="l" defTabSz="914400" rtl="0" eaLnBrk="1" fontAlgn="base" latinLnBrk="0" hangingPunct="1">
                        <a:lnSpc>
                          <a:spcPct val="100000"/>
                        </a:lnSpc>
                        <a:spcBef>
                          <a:spcPts val="0"/>
                        </a:spcBef>
                        <a:spcAft>
                          <a:spcPts val="200"/>
                        </a:spcAft>
                        <a:buClr>
                          <a:srgbClr val="3275B9"/>
                        </a:buClr>
                        <a:buFont typeface="Arial" panose="020B0604020202020204" pitchFamily="34" charset="0"/>
                        <a:buChar char="•"/>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 문화 존중과 참여</a:t>
                      </a:r>
                    </a:p>
                  </a:txBody>
                  <a:tcPr marL="72000" marR="72000" marT="21600" marB="21600" anchor="ctr">
                    <a:lnL w="12700" cap="flat" cmpd="sng" algn="ctr">
                      <a:solidFill>
                        <a:schemeClr val="bg1">
                          <a:lumMod val="85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BDD4E9"/>
                      </a:solidFill>
                      <a:prstDash val="solid"/>
                      <a:round/>
                      <a:headEnd type="none" w="med" len="med"/>
                      <a:tailEnd type="none" w="med" len="med"/>
                    </a:lnB>
                    <a:noFill/>
                  </a:tcPr>
                </a:tc>
                <a:extLst>
                  <a:ext uri="{0D108BD9-81ED-4DB2-BD59-A6C34878D82A}">
                    <a16:rowId xmlns:a16="http://schemas.microsoft.com/office/drawing/2014/main" val="3347517799"/>
                  </a:ext>
                </a:extLst>
              </a:tr>
            </a:tbl>
          </a:graphicData>
        </a:graphic>
      </p:graphicFrame>
      <p:grpSp>
        <p:nvGrpSpPr>
          <p:cNvPr id="232" name="그룹 231">
            <a:extLst>
              <a:ext uri="{FF2B5EF4-FFF2-40B4-BE49-F238E27FC236}">
                <a16:creationId xmlns:a16="http://schemas.microsoft.com/office/drawing/2014/main" id="{C31BEE87-B1B2-3E0E-2100-73FA1170FB11}"/>
              </a:ext>
            </a:extLst>
          </p:cNvPr>
          <p:cNvGrpSpPr/>
          <p:nvPr/>
        </p:nvGrpSpPr>
        <p:grpSpPr>
          <a:xfrm>
            <a:off x="481180" y="2183891"/>
            <a:ext cx="930771" cy="674820"/>
            <a:chOff x="476418" y="2179129"/>
            <a:chExt cx="930771" cy="674820"/>
          </a:xfrm>
        </p:grpSpPr>
        <p:grpSp>
          <p:nvGrpSpPr>
            <p:cNvPr id="193" name="그룹 192">
              <a:extLst>
                <a:ext uri="{FF2B5EF4-FFF2-40B4-BE49-F238E27FC236}">
                  <a16:creationId xmlns:a16="http://schemas.microsoft.com/office/drawing/2014/main" id="{9E982470-6DD8-E130-DF55-7C85B063765E}"/>
                </a:ext>
              </a:extLst>
            </p:cNvPr>
            <p:cNvGrpSpPr/>
            <p:nvPr/>
          </p:nvGrpSpPr>
          <p:grpSpPr>
            <a:xfrm>
              <a:off x="495423" y="2181809"/>
              <a:ext cx="892761" cy="669461"/>
              <a:chOff x="551248" y="3272039"/>
              <a:chExt cx="892121" cy="593617"/>
            </a:xfrm>
          </p:grpSpPr>
          <p:sp>
            <p:nvSpPr>
              <p:cNvPr id="195" name="TextBox 194">
                <a:extLst>
                  <a:ext uri="{FF2B5EF4-FFF2-40B4-BE49-F238E27FC236}">
                    <a16:creationId xmlns:a16="http://schemas.microsoft.com/office/drawing/2014/main" id="{A55C08A0-BDA2-48EC-7964-1A858F49F7EF}"/>
                  </a:ext>
                </a:extLst>
              </p:cNvPr>
              <p:cNvSpPr txBox="1"/>
              <p:nvPr/>
            </p:nvSpPr>
            <p:spPr>
              <a:xfrm>
                <a:off x="551248" y="3699925"/>
                <a:ext cx="301149" cy="165731"/>
              </a:xfrm>
              <a:prstGeom prst="rect">
                <a:avLst/>
              </a:prstGeom>
              <a:noFill/>
            </p:spPr>
            <p:txBody>
              <a:bodyPr wrap="none" lIns="0" tIns="0" rIns="0" bIns="0" rtlCol="0" anchor="ctr">
                <a:spAutoFit/>
              </a:bodyPr>
              <a:lstStyle/>
              <a:p>
                <a:r>
                  <a:rPr lang="ko-KR" altLang="en-US" sz="13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범주</a:t>
                </a:r>
              </a:p>
            </p:txBody>
          </p:sp>
          <p:sp>
            <p:nvSpPr>
              <p:cNvPr id="196" name="TextBox 195">
                <a:extLst>
                  <a:ext uri="{FF2B5EF4-FFF2-40B4-BE49-F238E27FC236}">
                    <a16:creationId xmlns:a16="http://schemas.microsoft.com/office/drawing/2014/main" id="{0F361544-988A-E8DE-5D46-CFB56920DB43}"/>
                  </a:ext>
                </a:extLst>
              </p:cNvPr>
              <p:cNvSpPr txBox="1"/>
              <p:nvPr/>
            </p:nvSpPr>
            <p:spPr>
              <a:xfrm>
                <a:off x="1142220" y="3272039"/>
                <a:ext cx="301149" cy="165731"/>
              </a:xfrm>
              <a:prstGeom prst="rect">
                <a:avLst/>
              </a:prstGeom>
              <a:noFill/>
            </p:spPr>
            <p:txBody>
              <a:bodyPr wrap="none" lIns="0" tIns="0" rIns="0" bIns="0" rtlCol="0" anchor="ctr">
                <a:spAutoFit/>
              </a:bodyPr>
              <a:lstStyle/>
              <a:p>
                <a:pPr algn="r"/>
                <a:r>
                  <a:rPr lang="ko-KR" altLang="en-US" sz="13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구분</a:t>
                </a:r>
              </a:p>
            </p:txBody>
          </p:sp>
        </p:grpSp>
        <p:cxnSp>
          <p:nvCxnSpPr>
            <p:cNvPr id="194" name="직선 연결선 193">
              <a:extLst>
                <a:ext uri="{FF2B5EF4-FFF2-40B4-BE49-F238E27FC236}">
                  <a16:creationId xmlns:a16="http://schemas.microsoft.com/office/drawing/2014/main" id="{A735D26B-3D7A-780A-B32A-42D73B0FE65C}"/>
                </a:ext>
              </a:extLst>
            </p:cNvPr>
            <p:cNvCxnSpPr>
              <a:cxnSpLocks/>
            </p:cNvCxnSpPr>
            <p:nvPr/>
          </p:nvCxnSpPr>
          <p:spPr>
            <a:xfrm flipH="1" flipV="1">
              <a:off x="476418" y="2179129"/>
              <a:ext cx="930771" cy="674820"/>
            </a:xfrm>
            <a:prstGeom prst="line">
              <a:avLst/>
            </a:prstGeom>
            <a:ln w="19050" cap="rnd">
              <a:solidFill>
                <a:srgbClr val="BDD4E9"/>
              </a:solidFill>
            </a:ln>
          </p:spPr>
          <p:style>
            <a:lnRef idx="1">
              <a:schemeClr val="accent1"/>
            </a:lnRef>
            <a:fillRef idx="0">
              <a:schemeClr val="accent1"/>
            </a:fillRef>
            <a:effectRef idx="0">
              <a:schemeClr val="accent1"/>
            </a:effectRef>
            <a:fontRef idx="minor">
              <a:schemeClr val="tx1"/>
            </a:fontRef>
          </p:style>
        </p:cxnSp>
      </p:grpSp>
      <p:grpSp>
        <p:nvGrpSpPr>
          <p:cNvPr id="17" name="그룹 16">
            <a:extLst>
              <a:ext uri="{FF2B5EF4-FFF2-40B4-BE49-F238E27FC236}">
                <a16:creationId xmlns:a16="http://schemas.microsoft.com/office/drawing/2014/main" id="{15426E5C-8FDD-E013-DFD6-B2C9C16B5261}"/>
              </a:ext>
            </a:extLst>
          </p:cNvPr>
          <p:cNvGrpSpPr/>
          <p:nvPr/>
        </p:nvGrpSpPr>
        <p:grpSpPr>
          <a:xfrm>
            <a:off x="1301610" y="325438"/>
            <a:ext cx="3611566" cy="630793"/>
            <a:chOff x="1301610" y="279718"/>
            <a:chExt cx="3611566" cy="630793"/>
          </a:xfrm>
        </p:grpSpPr>
        <p:grpSp>
          <p:nvGrpSpPr>
            <p:cNvPr id="22" name="그룹 21">
              <a:extLst>
                <a:ext uri="{FF2B5EF4-FFF2-40B4-BE49-F238E27FC236}">
                  <a16:creationId xmlns:a16="http://schemas.microsoft.com/office/drawing/2014/main" id="{9DA99C54-CD3C-86BD-E948-622E222BB8F3}"/>
                </a:ext>
              </a:extLst>
            </p:cNvPr>
            <p:cNvGrpSpPr/>
            <p:nvPr/>
          </p:nvGrpSpPr>
          <p:grpSpPr>
            <a:xfrm>
              <a:off x="1311617" y="279718"/>
              <a:ext cx="1777841" cy="200151"/>
              <a:chOff x="1136519" y="175286"/>
              <a:chExt cx="1777841" cy="200151"/>
            </a:xfrm>
          </p:grpSpPr>
          <p:grpSp>
            <p:nvGrpSpPr>
              <p:cNvPr id="24" name="그룹 23">
                <a:extLst>
                  <a:ext uri="{FF2B5EF4-FFF2-40B4-BE49-F238E27FC236}">
                    <a16:creationId xmlns:a16="http://schemas.microsoft.com/office/drawing/2014/main" id="{32EAAF19-58EB-56DF-7521-82C0CCE69334}"/>
                  </a:ext>
                </a:extLst>
              </p:cNvPr>
              <p:cNvGrpSpPr/>
              <p:nvPr/>
            </p:nvGrpSpPr>
            <p:grpSpPr>
              <a:xfrm>
                <a:off x="1136519" y="175286"/>
                <a:ext cx="200152" cy="200151"/>
                <a:chOff x="1136519" y="175286"/>
                <a:chExt cx="200152" cy="200151"/>
              </a:xfrm>
            </p:grpSpPr>
            <p:sp>
              <p:nvSpPr>
                <p:cNvPr id="26" name="사각형: 둥근 모서리 25">
                  <a:extLst>
                    <a:ext uri="{FF2B5EF4-FFF2-40B4-BE49-F238E27FC236}">
                      <a16:creationId xmlns:a16="http://schemas.microsoft.com/office/drawing/2014/main" id="{53D13181-3A9B-7C10-DF92-1D3C412F7A80}"/>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7" name="TextBox 26">
                  <a:extLst>
                    <a:ext uri="{FF2B5EF4-FFF2-40B4-BE49-F238E27FC236}">
                      <a16:creationId xmlns:a16="http://schemas.microsoft.com/office/drawing/2014/main" id="{A2F7BB0B-8D28-1111-F616-172094FBE089}"/>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5" name="TextBox 24">
                <a:extLst>
                  <a:ext uri="{FF2B5EF4-FFF2-40B4-BE49-F238E27FC236}">
                    <a16:creationId xmlns:a16="http://schemas.microsoft.com/office/drawing/2014/main" id="{191EEA1F-3A5C-E01D-59FE-3499C423198D}"/>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23" name="TextBox 22">
              <a:extLst>
                <a:ext uri="{FF2B5EF4-FFF2-40B4-BE49-F238E27FC236}">
                  <a16:creationId xmlns:a16="http://schemas.microsoft.com/office/drawing/2014/main" id="{9EE0F5E8-3949-C218-5447-743BE18F88C1}"/>
                </a:ext>
              </a:extLst>
            </p:cNvPr>
            <p:cNvSpPr txBox="1"/>
            <p:nvPr/>
          </p:nvSpPr>
          <p:spPr>
            <a:xfrm>
              <a:off x="1301610" y="510401"/>
              <a:ext cx="361156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r>
                <a:rPr lang="en-US" altLang="ko-KR" dirty="0"/>
                <a:t>: </a:t>
              </a:r>
              <a:r>
                <a:rPr lang="ko-KR" altLang="en-US" sz="2000" dirty="0"/>
                <a:t>성취기준의 주요 변화</a:t>
              </a:r>
            </a:p>
          </p:txBody>
        </p:sp>
      </p:grpSp>
      <p:sp>
        <p:nvSpPr>
          <p:cNvPr id="28" name="TextBox 27">
            <a:extLst>
              <a:ext uri="{FF2B5EF4-FFF2-40B4-BE49-F238E27FC236}">
                <a16:creationId xmlns:a16="http://schemas.microsoft.com/office/drawing/2014/main" id="{A4CED060-9A90-E468-4650-AF0653D3733A}"/>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29" name="TextBox 28">
            <a:extLst>
              <a:ext uri="{FF2B5EF4-FFF2-40B4-BE49-F238E27FC236}">
                <a16:creationId xmlns:a16="http://schemas.microsoft.com/office/drawing/2014/main" id="{75241247-DBFA-ADB6-F9C9-60F4B54901F4}"/>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30" name="그룹 29">
            <a:extLst>
              <a:ext uri="{FF2B5EF4-FFF2-40B4-BE49-F238E27FC236}">
                <a16:creationId xmlns:a16="http://schemas.microsoft.com/office/drawing/2014/main" id="{75961D2C-0F13-23CD-F386-A2C3D9C23411}"/>
              </a:ext>
            </a:extLst>
          </p:cNvPr>
          <p:cNvGrpSpPr/>
          <p:nvPr/>
        </p:nvGrpSpPr>
        <p:grpSpPr>
          <a:xfrm>
            <a:off x="474728" y="1321061"/>
            <a:ext cx="2724644" cy="276999"/>
            <a:chOff x="474728" y="1359161"/>
            <a:chExt cx="2724644" cy="276999"/>
          </a:xfrm>
        </p:grpSpPr>
        <p:grpSp>
          <p:nvGrpSpPr>
            <p:cNvPr id="31" name="그래픽 141">
              <a:extLst>
                <a:ext uri="{FF2B5EF4-FFF2-40B4-BE49-F238E27FC236}">
                  <a16:creationId xmlns:a16="http://schemas.microsoft.com/office/drawing/2014/main" id="{D512081D-9C56-8623-FA07-291EE8B6B2AD}"/>
                </a:ext>
              </a:extLst>
            </p:cNvPr>
            <p:cNvGrpSpPr/>
            <p:nvPr/>
          </p:nvGrpSpPr>
          <p:grpSpPr>
            <a:xfrm>
              <a:off x="474728" y="1366181"/>
              <a:ext cx="244208" cy="262959"/>
              <a:chOff x="2536048" y="5888632"/>
              <a:chExt cx="485368" cy="522636"/>
            </a:xfrm>
            <a:solidFill>
              <a:schemeClr val="accent1"/>
            </a:solidFill>
          </p:grpSpPr>
          <p:sp>
            <p:nvSpPr>
              <p:cNvPr id="33" name="자유형: 도형 47">
                <a:extLst>
                  <a:ext uri="{FF2B5EF4-FFF2-40B4-BE49-F238E27FC236}">
                    <a16:creationId xmlns:a16="http://schemas.microsoft.com/office/drawing/2014/main" id="{46449AA4-C768-97EC-7CBA-B1B4A18274FE}"/>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34" name="자유형: 도형 48">
                <a:extLst>
                  <a:ext uri="{FF2B5EF4-FFF2-40B4-BE49-F238E27FC236}">
                    <a16:creationId xmlns:a16="http://schemas.microsoft.com/office/drawing/2014/main" id="{102442D9-7339-58C5-1A35-169CD141A2E4}"/>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32" name="TextBox 31">
              <a:extLst>
                <a:ext uri="{FF2B5EF4-FFF2-40B4-BE49-F238E27FC236}">
                  <a16:creationId xmlns:a16="http://schemas.microsoft.com/office/drawing/2014/main" id="{ECB37612-ABAA-3E0E-F9DA-F64B37FCB031}"/>
                </a:ext>
              </a:extLst>
            </p:cNvPr>
            <p:cNvSpPr txBox="1"/>
            <p:nvPr/>
          </p:nvSpPr>
          <p:spPr>
            <a:xfrm>
              <a:off x="778838" y="1359161"/>
              <a:ext cx="2420534"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성취 기준 구성 방식 변화 </a:t>
              </a:r>
            </a:p>
          </p:txBody>
        </p:sp>
      </p:grpSp>
      <p:grpSp>
        <p:nvGrpSpPr>
          <p:cNvPr id="165" name="그룹 164">
            <a:extLst>
              <a:ext uri="{FF2B5EF4-FFF2-40B4-BE49-F238E27FC236}">
                <a16:creationId xmlns:a16="http://schemas.microsoft.com/office/drawing/2014/main" id="{6294D39A-E92D-32FA-B969-A951EDFCBAD1}"/>
              </a:ext>
            </a:extLst>
          </p:cNvPr>
          <p:cNvGrpSpPr/>
          <p:nvPr/>
        </p:nvGrpSpPr>
        <p:grpSpPr>
          <a:xfrm>
            <a:off x="806339" y="1753913"/>
            <a:ext cx="7531323" cy="327975"/>
            <a:chOff x="628539" y="1753913"/>
            <a:chExt cx="7531323" cy="327975"/>
          </a:xfrm>
        </p:grpSpPr>
        <p:grpSp>
          <p:nvGrpSpPr>
            <p:cNvPr id="167" name="그룹 166">
              <a:extLst>
                <a:ext uri="{FF2B5EF4-FFF2-40B4-BE49-F238E27FC236}">
                  <a16:creationId xmlns:a16="http://schemas.microsoft.com/office/drawing/2014/main" id="{921B8171-845B-3239-B7E7-1CF31C65BED5}"/>
                </a:ext>
              </a:extLst>
            </p:cNvPr>
            <p:cNvGrpSpPr/>
            <p:nvPr/>
          </p:nvGrpSpPr>
          <p:grpSpPr>
            <a:xfrm>
              <a:off x="628539" y="1753913"/>
              <a:ext cx="7531323" cy="327975"/>
              <a:chOff x="1814554" y="1708193"/>
              <a:chExt cx="7531323" cy="327975"/>
            </a:xfrm>
          </p:grpSpPr>
          <p:sp>
            <p:nvSpPr>
              <p:cNvPr id="172" name="자유형 31">
                <a:extLst>
                  <a:ext uri="{FF2B5EF4-FFF2-40B4-BE49-F238E27FC236}">
                    <a16:creationId xmlns:a16="http://schemas.microsoft.com/office/drawing/2014/main" id="{E68A1181-EC40-B5E6-7C14-F0D9648B60B3}"/>
                  </a:ext>
                </a:extLst>
              </p:cNvPr>
              <p:cNvSpPr/>
              <p:nvPr/>
            </p:nvSpPr>
            <p:spPr>
              <a:xfrm>
                <a:off x="1814554" y="1708193"/>
                <a:ext cx="1219423" cy="327975"/>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275B9"/>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173" name="자유형 31">
                <a:extLst>
                  <a:ext uri="{FF2B5EF4-FFF2-40B4-BE49-F238E27FC236}">
                    <a16:creationId xmlns:a16="http://schemas.microsoft.com/office/drawing/2014/main" id="{82874C36-6406-56FF-390C-FEFDF7997AFA}"/>
                  </a:ext>
                </a:extLst>
              </p:cNvPr>
              <p:cNvSpPr/>
              <p:nvPr/>
            </p:nvSpPr>
            <p:spPr>
              <a:xfrm flipH="1">
                <a:off x="8126454" y="1708193"/>
                <a:ext cx="1219423" cy="327975"/>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275B9"/>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179" name="자유형 31">
                <a:extLst>
                  <a:ext uri="{FF2B5EF4-FFF2-40B4-BE49-F238E27FC236}">
                    <a16:creationId xmlns:a16="http://schemas.microsoft.com/office/drawing/2014/main" id="{1A9B9F14-FF3E-6C2E-2C14-49D87F2A6C3B}"/>
                  </a:ext>
                </a:extLst>
              </p:cNvPr>
              <p:cNvSpPr/>
              <p:nvPr/>
            </p:nvSpPr>
            <p:spPr>
              <a:xfrm flipH="1">
                <a:off x="2452206" y="1708193"/>
                <a:ext cx="6256019" cy="327975"/>
              </a:xfrm>
              <a:prstGeom prst="round2SameRect">
                <a:avLst>
                  <a:gd name="adj1" fmla="val 25380"/>
                  <a:gd name="adj2" fmla="val 0"/>
                </a:avLst>
              </a:prstGeom>
              <a:solidFill>
                <a:srgbClr val="3275B9"/>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grpSp>
        <p:sp>
          <p:nvSpPr>
            <p:cNvPr id="170" name="TextBox 169">
              <a:extLst>
                <a:ext uri="{FF2B5EF4-FFF2-40B4-BE49-F238E27FC236}">
                  <a16:creationId xmlns:a16="http://schemas.microsoft.com/office/drawing/2014/main" id="{00ECBD12-2DA1-4373-84A6-487E0A35F0A0}"/>
                </a:ext>
              </a:extLst>
            </p:cNvPr>
            <p:cNvSpPr txBox="1"/>
            <p:nvPr/>
          </p:nvSpPr>
          <p:spPr>
            <a:xfrm>
              <a:off x="4118484" y="1779401"/>
              <a:ext cx="551433" cy="276999"/>
            </a:xfrm>
            <a:prstGeom prst="rect">
              <a:avLst/>
            </a:prstGeom>
            <a:noFill/>
          </p:spPr>
          <p:txBody>
            <a:bodyPr wrap="none" lIns="0" tIns="0" rIns="0" bIns="0" rtlCol="0" anchor="ctr">
              <a:spAutoFit/>
            </a:bodyPr>
            <a:lstStyle/>
            <a:p>
              <a:pPr algn="ctr"/>
              <a:r>
                <a:rPr lang="en-US" altLang="ko-KR"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2022</a:t>
              </a:r>
              <a:endParaRPr lang="ko-KR" altLang="en-US"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endParaRPr>
            </a:p>
          </p:txBody>
        </p:sp>
      </p:grpSp>
      <p:grpSp>
        <p:nvGrpSpPr>
          <p:cNvPr id="209" name="그룹 208">
            <a:extLst>
              <a:ext uri="{FF2B5EF4-FFF2-40B4-BE49-F238E27FC236}">
                <a16:creationId xmlns:a16="http://schemas.microsoft.com/office/drawing/2014/main" id="{5C731207-29AB-EB03-F5A8-30BFEE0DBC04}"/>
              </a:ext>
            </a:extLst>
          </p:cNvPr>
          <p:cNvGrpSpPr/>
          <p:nvPr/>
        </p:nvGrpSpPr>
        <p:grpSpPr>
          <a:xfrm>
            <a:off x="468312" y="5370340"/>
            <a:ext cx="8207376" cy="695483"/>
            <a:chOff x="550419" y="5370340"/>
            <a:chExt cx="8207376" cy="695483"/>
          </a:xfrm>
        </p:grpSpPr>
        <p:grpSp>
          <p:nvGrpSpPr>
            <p:cNvPr id="210" name="그룹 209">
              <a:extLst>
                <a:ext uri="{FF2B5EF4-FFF2-40B4-BE49-F238E27FC236}">
                  <a16:creationId xmlns:a16="http://schemas.microsoft.com/office/drawing/2014/main" id="{4C6EF80D-DDDE-D60A-A6EA-4BC2F1033C7E}"/>
                </a:ext>
              </a:extLst>
            </p:cNvPr>
            <p:cNvGrpSpPr/>
            <p:nvPr/>
          </p:nvGrpSpPr>
          <p:grpSpPr>
            <a:xfrm>
              <a:off x="550419" y="5370340"/>
              <a:ext cx="8207376" cy="380373"/>
              <a:chOff x="550419" y="5492260"/>
              <a:chExt cx="8207376" cy="380373"/>
            </a:xfrm>
          </p:grpSpPr>
          <p:sp>
            <p:nvSpPr>
              <p:cNvPr id="214" name="사각형: 둥근 모서리 213">
                <a:extLst>
                  <a:ext uri="{FF2B5EF4-FFF2-40B4-BE49-F238E27FC236}">
                    <a16:creationId xmlns:a16="http://schemas.microsoft.com/office/drawing/2014/main" id="{C259592B-CB18-DB9C-3CB4-2E2D104FDCB4}"/>
                  </a:ext>
                </a:extLst>
              </p:cNvPr>
              <p:cNvSpPr/>
              <p:nvPr/>
            </p:nvSpPr>
            <p:spPr>
              <a:xfrm>
                <a:off x="550419" y="5492260"/>
                <a:ext cx="8207376" cy="380373"/>
              </a:xfrm>
              <a:prstGeom prst="roundRect">
                <a:avLst>
                  <a:gd name="adj" fmla="val 50000"/>
                </a:avLst>
              </a:prstGeom>
              <a:solidFill>
                <a:srgbClr val="3275B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000" dirty="0">
                  <a:ln>
                    <a:solidFill>
                      <a:schemeClr val="accent1">
                        <a:shade val="50000"/>
                        <a:alpha val="0"/>
                      </a:schemeClr>
                    </a:solidFill>
                  </a:ln>
                </a:endParaRPr>
              </a:p>
            </p:txBody>
          </p:sp>
          <p:grpSp>
            <p:nvGrpSpPr>
              <p:cNvPr id="215" name="그룹 214">
                <a:extLst>
                  <a:ext uri="{FF2B5EF4-FFF2-40B4-BE49-F238E27FC236}">
                    <a16:creationId xmlns:a16="http://schemas.microsoft.com/office/drawing/2014/main" id="{E61725F8-5EC9-7281-DD90-D41C0E528176}"/>
                  </a:ext>
                </a:extLst>
              </p:cNvPr>
              <p:cNvGrpSpPr/>
              <p:nvPr/>
            </p:nvGrpSpPr>
            <p:grpSpPr>
              <a:xfrm>
                <a:off x="605378" y="5533139"/>
                <a:ext cx="298615" cy="298615"/>
                <a:chOff x="605378" y="5318356"/>
                <a:chExt cx="298615" cy="298615"/>
              </a:xfrm>
            </p:grpSpPr>
            <p:sp>
              <p:nvSpPr>
                <p:cNvPr id="217" name="타원 216">
                  <a:extLst>
                    <a:ext uri="{FF2B5EF4-FFF2-40B4-BE49-F238E27FC236}">
                      <a16:creationId xmlns:a16="http://schemas.microsoft.com/office/drawing/2014/main" id="{4707632C-E17B-97B2-8207-D823CB900DD4}"/>
                    </a:ext>
                  </a:extLst>
                </p:cNvPr>
                <p:cNvSpPr/>
                <p:nvPr/>
              </p:nvSpPr>
              <p:spPr>
                <a:xfrm>
                  <a:off x="625714" y="5337801"/>
                  <a:ext cx="259724" cy="259724"/>
                </a:xfrm>
                <a:prstGeom prst="ellipse">
                  <a:avLst/>
                </a:prstGeom>
                <a:solidFill>
                  <a:srgbClr val="3275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18" name="그래픽 116">
                  <a:extLst>
                    <a:ext uri="{FF2B5EF4-FFF2-40B4-BE49-F238E27FC236}">
                      <a16:creationId xmlns:a16="http://schemas.microsoft.com/office/drawing/2014/main" id="{C1A0EF2E-3237-206B-1619-4BB38CED1673}"/>
                    </a:ext>
                  </a:extLst>
                </p:cNvPr>
                <p:cNvSpPr/>
                <p:nvPr/>
              </p:nvSpPr>
              <p:spPr>
                <a:xfrm rot="5400000">
                  <a:off x="605378" y="5318356"/>
                  <a:ext cx="298615" cy="298615"/>
                </a:xfrm>
                <a:custGeom>
                  <a:avLst/>
                  <a:gdLst>
                    <a:gd name="connsiteX0" fmla="*/ 276946 w 280881"/>
                    <a:gd name="connsiteY0" fmla="*/ 140940 h 280881"/>
                    <a:gd name="connsiteX1" fmla="*/ 140201 w 280881"/>
                    <a:gd name="connsiteY1" fmla="*/ 276946 h 280881"/>
                    <a:gd name="connsiteX2" fmla="*/ 4195 w 280881"/>
                    <a:gd name="connsiteY2" fmla="*/ 140940 h 280881"/>
                    <a:gd name="connsiteX3" fmla="*/ 140201 w 280881"/>
                    <a:gd name="connsiteY3" fmla="*/ 4195 h 280881"/>
                    <a:gd name="connsiteX4" fmla="*/ 276946 w 280881"/>
                    <a:gd name="connsiteY4" fmla="*/ 140940 h 280881"/>
                    <a:gd name="connsiteX5" fmla="*/ 276946 w 280881"/>
                    <a:gd name="connsiteY5" fmla="*/ 140940 h 280881"/>
                    <a:gd name="connsiteX6" fmla="*/ 220031 w 280881"/>
                    <a:gd name="connsiteY6" fmla="*/ 140201 h 280881"/>
                    <a:gd name="connsiteX7" fmla="*/ 140940 w 280881"/>
                    <a:gd name="connsiteY7" fmla="*/ 219291 h 280881"/>
                    <a:gd name="connsiteX8" fmla="*/ 61850 w 280881"/>
                    <a:gd name="connsiteY8" fmla="*/ 140201 h 280881"/>
                    <a:gd name="connsiteX9" fmla="*/ 140940 w 280881"/>
                    <a:gd name="connsiteY9" fmla="*/ 61111 h 280881"/>
                    <a:gd name="connsiteX10" fmla="*/ 220031 w 280881"/>
                    <a:gd name="connsiteY10" fmla="*/ 140201 h 280881"/>
                    <a:gd name="connsiteX11" fmla="*/ 220031 w 280881"/>
                    <a:gd name="connsiteY11" fmla="*/ 140201 h 280881"/>
                    <a:gd name="connsiteX12" fmla="*/ 131331 w 280881"/>
                    <a:gd name="connsiteY12" fmla="*/ 198595 h 280881"/>
                    <a:gd name="connsiteX13" fmla="*/ 150549 w 280881"/>
                    <a:gd name="connsiteY13" fmla="*/ 198595 h 280881"/>
                    <a:gd name="connsiteX14" fmla="*/ 150549 w 280881"/>
                    <a:gd name="connsiteY14" fmla="*/ 118765 h 280881"/>
                    <a:gd name="connsiteX15" fmla="*/ 183812 w 280881"/>
                    <a:gd name="connsiteY15" fmla="*/ 153506 h 280881"/>
                    <a:gd name="connsiteX16" fmla="*/ 183812 w 280881"/>
                    <a:gd name="connsiteY16" fmla="*/ 126157 h 280881"/>
                    <a:gd name="connsiteX17" fmla="*/ 140940 w 280881"/>
                    <a:gd name="connsiteY17" fmla="*/ 82546 h 280881"/>
                    <a:gd name="connsiteX18" fmla="*/ 98069 w 280881"/>
                    <a:gd name="connsiteY18" fmla="*/ 126157 h 280881"/>
                    <a:gd name="connsiteX19" fmla="*/ 98069 w 280881"/>
                    <a:gd name="connsiteY19" fmla="*/ 153506 h 280881"/>
                    <a:gd name="connsiteX20" fmla="*/ 131331 w 280881"/>
                    <a:gd name="connsiteY20" fmla="*/ 118765 h 280881"/>
                    <a:gd name="connsiteX21" fmla="*/ 131331 w 280881"/>
                    <a:gd name="connsiteY21" fmla="*/ 198595 h 280881"/>
                    <a:gd name="connsiteX22" fmla="*/ 131331 w 280881"/>
                    <a:gd name="connsiteY22" fmla="*/ 198595 h 28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0881" h="280881">
                      <a:moveTo>
                        <a:pt x="276946" y="140940"/>
                      </a:moveTo>
                      <a:cubicBezTo>
                        <a:pt x="276946" y="216335"/>
                        <a:pt x="215596" y="276946"/>
                        <a:pt x="140201" y="276946"/>
                      </a:cubicBezTo>
                      <a:cubicBezTo>
                        <a:pt x="65546" y="276946"/>
                        <a:pt x="4195" y="215596"/>
                        <a:pt x="4195" y="140940"/>
                      </a:cubicBezTo>
                      <a:cubicBezTo>
                        <a:pt x="4195" y="65546"/>
                        <a:pt x="65546" y="4195"/>
                        <a:pt x="140201" y="4195"/>
                      </a:cubicBezTo>
                      <a:cubicBezTo>
                        <a:pt x="215596" y="4195"/>
                        <a:pt x="276946" y="65546"/>
                        <a:pt x="276946" y="140940"/>
                      </a:cubicBezTo>
                      <a:lnTo>
                        <a:pt x="276946" y="140940"/>
                      </a:lnTo>
                      <a:close/>
                      <a:moveTo>
                        <a:pt x="220031" y="140201"/>
                      </a:moveTo>
                      <a:cubicBezTo>
                        <a:pt x="220031" y="183812"/>
                        <a:pt x="184551" y="219291"/>
                        <a:pt x="140940" y="219291"/>
                      </a:cubicBezTo>
                      <a:cubicBezTo>
                        <a:pt x="97330" y="219291"/>
                        <a:pt x="61850" y="183812"/>
                        <a:pt x="61850" y="140201"/>
                      </a:cubicBezTo>
                      <a:cubicBezTo>
                        <a:pt x="61850" y="96591"/>
                        <a:pt x="97330" y="61111"/>
                        <a:pt x="140940" y="61111"/>
                      </a:cubicBezTo>
                      <a:cubicBezTo>
                        <a:pt x="184551" y="61111"/>
                        <a:pt x="220031" y="96591"/>
                        <a:pt x="220031" y="140201"/>
                      </a:cubicBezTo>
                      <a:lnTo>
                        <a:pt x="220031" y="140201"/>
                      </a:lnTo>
                      <a:close/>
                      <a:moveTo>
                        <a:pt x="131331" y="198595"/>
                      </a:moveTo>
                      <a:lnTo>
                        <a:pt x="150549" y="198595"/>
                      </a:lnTo>
                      <a:lnTo>
                        <a:pt x="150549" y="118765"/>
                      </a:lnTo>
                      <a:lnTo>
                        <a:pt x="183812" y="153506"/>
                      </a:lnTo>
                      <a:lnTo>
                        <a:pt x="183812" y="126157"/>
                      </a:lnTo>
                      <a:lnTo>
                        <a:pt x="140940" y="82546"/>
                      </a:lnTo>
                      <a:lnTo>
                        <a:pt x="98069" y="126157"/>
                      </a:lnTo>
                      <a:lnTo>
                        <a:pt x="98069" y="153506"/>
                      </a:lnTo>
                      <a:lnTo>
                        <a:pt x="131331" y="118765"/>
                      </a:lnTo>
                      <a:lnTo>
                        <a:pt x="131331" y="198595"/>
                      </a:lnTo>
                      <a:lnTo>
                        <a:pt x="131331" y="198595"/>
                      </a:lnTo>
                      <a:close/>
                    </a:path>
                  </a:pathLst>
                </a:custGeom>
                <a:solidFill>
                  <a:schemeClr val="bg1"/>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solidFill>
                      <a:schemeClr val="lt1"/>
                    </a:solidFill>
                  </a:endParaRPr>
                </a:p>
              </p:txBody>
            </p:sp>
          </p:grpSp>
          <p:sp>
            <p:nvSpPr>
              <p:cNvPr id="216" name="TextBox 215">
                <a:extLst>
                  <a:ext uri="{FF2B5EF4-FFF2-40B4-BE49-F238E27FC236}">
                    <a16:creationId xmlns:a16="http://schemas.microsoft.com/office/drawing/2014/main" id="{79806DFF-7320-0847-C24D-EE774AB950BB}"/>
                  </a:ext>
                </a:extLst>
              </p:cNvPr>
              <p:cNvSpPr txBox="1"/>
              <p:nvPr/>
            </p:nvSpPr>
            <p:spPr>
              <a:xfrm>
                <a:off x="971954" y="5574724"/>
                <a:ext cx="7285649" cy="215444"/>
              </a:xfrm>
              <a:prstGeom prst="rect">
                <a:avLst/>
              </a:prstGeom>
              <a:noFill/>
            </p:spPr>
            <p:txBody>
              <a:bodyPr wrap="none" lIns="0" tIns="0" rIns="0" bIns="0" rtlCol="0" anchor="t">
                <a:spAutoFit/>
              </a:bodyPr>
              <a:lstStyle>
                <a:defPPr>
                  <a:defRPr lang="ko-KR"/>
                </a:defPPr>
                <a:lvl1pPr>
                  <a:defRPr sz="140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defRPr>
                </a:lvl1pPr>
              </a:lstStyle>
              <a:p>
                <a:r>
                  <a:rPr lang="en-US" altLang="ko-KR" dirty="0">
                    <a:solidFill>
                      <a:schemeClr val="tx1">
                        <a:lumMod val="85000"/>
                        <a:lumOff val="15000"/>
                      </a:schemeClr>
                    </a:solidFill>
                  </a:rPr>
                  <a:t>[9</a:t>
                </a:r>
                <a:r>
                  <a:rPr lang="ko-KR" altLang="en-US" dirty="0">
                    <a:solidFill>
                      <a:schemeClr val="tx1">
                        <a:lumMod val="85000"/>
                        <a:lumOff val="15000"/>
                      </a:schemeClr>
                    </a:solidFill>
                  </a:rPr>
                  <a:t>미</a:t>
                </a:r>
                <a:r>
                  <a:rPr lang="en-US" altLang="ko-KR" dirty="0">
                    <a:solidFill>
                      <a:schemeClr val="tx1">
                        <a:lumMod val="85000"/>
                        <a:lumOff val="15000"/>
                      </a:schemeClr>
                    </a:solidFill>
                  </a:rPr>
                  <a:t>01-01] </a:t>
                </a:r>
                <a:r>
                  <a:rPr lang="ko-KR" altLang="en-US" dirty="0">
                    <a:solidFill>
                      <a:srgbClr val="517BBF"/>
                    </a:solidFill>
                  </a:rPr>
                  <a:t>감각을 활용</a:t>
                </a:r>
                <a:r>
                  <a:rPr lang="ko-KR" altLang="en-US" dirty="0">
                    <a:solidFill>
                      <a:schemeClr val="tx1">
                        <a:lumMod val="85000"/>
                        <a:lumOff val="15000"/>
                      </a:schemeClr>
                    </a:solidFill>
                  </a:rPr>
                  <a:t>하여 대상과 현상을 탐색하고 </a:t>
                </a:r>
                <a:r>
                  <a:rPr lang="ko-KR" altLang="en-US" dirty="0">
                    <a:solidFill>
                      <a:srgbClr val="469A32"/>
                    </a:solidFill>
                  </a:rPr>
                  <a:t>자신과 환경에 대한 감수성</a:t>
                </a:r>
                <a:r>
                  <a:rPr lang="ko-KR" altLang="en-US" dirty="0">
                    <a:solidFill>
                      <a:schemeClr val="tx1">
                        <a:lumMod val="85000"/>
                        <a:lumOff val="15000"/>
                      </a:schemeClr>
                    </a:solidFill>
                  </a:rPr>
                  <a:t>을 확장할 수 있다</a:t>
                </a:r>
                <a:r>
                  <a:rPr lang="en-US" altLang="ko-KR" dirty="0">
                    <a:solidFill>
                      <a:schemeClr val="tx1">
                        <a:lumMod val="85000"/>
                        <a:lumOff val="15000"/>
                      </a:schemeClr>
                    </a:solidFill>
                  </a:rPr>
                  <a:t>. </a:t>
                </a:r>
              </a:p>
            </p:txBody>
          </p:sp>
        </p:grpSp>
        <p:grpSp>
          <p:nvGrpSpPr>
            <p:cNvPr id="211" name="그룹 210">
              <a:extLst>
                <a:ext uri="{FF2B5EF4-FFF2-40B4-BE49-F238E27FC236}">
                  <a16:creationId xmlns:a16="http://schemas.microsoft.com/office/drawing/2014/main" id="{2F156077-E78E-08DC-23AB-153B4AAD70DF}"/>
                </a:ext>
              </a:extLst>
            </p:cNvPr>
            <p:cNvGrpSpPr/>
            <p:nvPr/>
          </p:nvGrpSpPr>
          <p:grpSpPr>
            <a:xfrm>
              <a:off x="971954" y="5865768"/>
              <a:ext cx="5779022" cy="200055"/>
              <a:chOff x="971954" y="5865768"/>
              <a:chExt cx="5779022" cy="200055"/>
            </a:xfrm>
          </p:grpSpPr>
          <p:sp>
            <p:nvSpPr>
              <p:cNvPr id="212" name="TextBox 211">
                <a:extLst>
                  <a:ext uri="{FF2B5EF4-FFF2-40B4-BE49-F238E27FC236}">
                    <a16:creationId xmlns:a16="http://schemas.microsoft.com/office/drawing/2014/main" id="{10EDB302-479A-7DD0-7CEC-FB7E8478AB81}"/>
                  </a:ext>
                </a:extLst>
              </p:cNvPr>
              <p:cNvSpPr txBox="1"/>
              <p:nvPr/>
            </p:nvSpPr>
            <p:spPr>
              <a:xfrm>
                <a:off x="1191762" y="5865768"/>
                <a:ext cx="5559214" cy="200055"/>
              </a:xfrm>
              <a:prstGeom prst="rect">
                <a:avLst/>
              </a:prstGeom>
              <a:noFill/>
            </p:spPr>
            <p:txBody>
              <a:bodyPr wrap="none" lIns="0" tIns="0" rIns="0" bIns="0" rtlCol="0" anchor="t">
                <a:spAutoFit/>
              </a:bodyPr>
              <a:lstStyle/>
              <a:p>
                <a:r>
                  <a:rPr lang="ko-KR" altLang="en-US"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성취 기준 구성 방식 </a:t>
                </a:r>
                <a:r>
                  <a:rPr lang="en-US" altLang="ko-KR"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지식</a:t>
                </a:r>
                <a:r>
                  <a:rPr lang="en-US" altLang="ko-KR"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이해</a:t>
                </a:r>
                <a:r>
                  <a:rPr lang="en-US" altLang="ko-KR"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과정</a:t>
                </a:r>
                <a:r>
                  <a:rPr lang="en-US" altLang="ko-KR"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기능</a:t>
                </a:r>
                <a:r>
                  <a:rPr lang="en-US" altLang="ko-KR"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가치</a:t>
                </a:r>
                <a:r>
                  <a:rPr lang="en-US" altLang="ko-KR"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태도 내용 요소 중 </a:t>
                </a:r>
                <a:r>
                  <a:rPr lang="en-US" altLang="ko-KR"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2</a:t>
                </a:r>
                <a:r>
                  <a:rPr lang="ko-KR" altLang="en-US" sz="13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 이상 통합</a:t>
                </a:r>
              </a:p>
            </p:txBody>
          </p:sp>
          <p:sp>
            <p:nvSpPr>
              <p:cNvPr id="213" name="Freeform 5">
                <a:extLst>
                  <a:ext uri="{FF2B5EF4-FFF2-40B4-BE49-F238E27FC236}">
                    <a16:creationId xmlns:a16="http://schemas.microsoft.com/office/drawing/2014/main" id="{DDFA137F-FB1E-AF36-4925-39606A991C27}"/>
                  </a:ext>
                </a:extLst>
              </p:cNvPr>
              <p:cNvSpPr>
                <a:spLocks noChangeAspect="1" noEditPoints="1"/>
              </p:cNvSpPr>
              <p:nvPr/>
            </p:nvSpPr>
            <p:spPr bwMode="auto">
              <a:xfrm>
                <a:off x="971954" y="5874454"/>
                <a:ext cx="180384" cy="18268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dirty="0"/>
              </a:p>
            </p:txBody>
          </p:sp>
        </p:grpSp>
      </p:grpSp>
      <p:cxnSp>
        <p:nvCxnSpPr>
          <p:cNvPr id="235" name="연결선: 꺾임 234">
            <a:extLst>
              <a:ext uri="{FF2B5EF4-FFF2-40B4-BE49-F238E27FC236}">
                <a16:creationId xmlns:a16="http://schemas.microsoft.com/office/drawing/2014/main" id="{DE6E4751-0971-FD53-9FEE-9F7BD9FBA8F9}"/>
              </a:ext>
            </a:extLst>
          </p:cNvPr>
          <p:cNvCxnSpPr>
            <a:cxnSpLocks/>
          </p:cNvCxnSpPr>
          <p:nvPr/>
        </p:nvCxnSpPr>
        <p:spPr>
          <a:xfrm>
            <a:off x="8026401" y="3064034"/>
            <a:ext cx="12700" cy="1809750"/>
          </a:xfrm>
          <a:prstGeom prst="bentConnector3">
            <a:avLst>
              <a:gd name="adj1" fmla="val 3400000"/>
            </a:avLst>
          </a:prstGeom>
          <a:noFill/>
          <a:ln w="25400" cap="rnd">
            <a:gradFill>
              <a:gsLst>
                <a:gs pos="0">
                  <a:srgbClr val="517BBF"/>
                </a:gs>
                <a:gs pos="100000">
                  <a:srgbClr val="55BD3D"/>
                </a:gs>
              </a:gsLst>
              <a:lin ang="5400000" scaled="1"/>
            </a:gradFill>
            <a:prstDash val="sysDot"/>
            <a:round/>
            <a:headEnd/>
            <a:tailEnd/>
          </a:ln>
        </p:spPr>
        <p:style>
          <a:lnRef idx="2">
            <a:schemeClr val="accent1">
              <a:shade val="50000"/>
            </a:schemeClr>
          </a:lnRef>
          <a:fillRef idx="1">
            <a:schemeClr val="accent1"/>
          </a:fillRef>
          <a:effectRef idx="0">
            <a:schemeClr val="accent1"/>
          </a:effectRef>
          <a:fontRef idx="minor">
            <a:schemeClr val="lt1"/>
          </a:fontRef>
        </p:style>
      </p:cxnSp>
      <p:grpSp>
        <p:nvGrpSpPr>
          <p:cNvPr id="236" name="그룹 235">
            <a:extLst>
              <a:ext uri="{FF2B5EF4-FFF2-40B4-BE49-F238E27FC236}">
                <a16:creationId xmlns:a16="http://schemas.microsoft.com/office/drawing/2014/main" id="{84E747F9-F4DB-6D05-E33A-296B45EF9B73}"/>
              </a:ext>
            </a:extLst>
          </p:cNvPr>
          <p:cNvGrpSpPr/>
          <p:nvPr/>
        </p:nvGrpSpPr>
        <p:grpSpPr>
          <a:xfrm>
            <a:off x="8314689" y="3826916"/>
            <a:ext cx="284053" cy="283987"/>
            <a:chOff x="8236668" y="3660210"/>
            <a:chExt cx="343704" cy="343625"/>
          </a:xfrm>
        </p:grpSpPr>
        <p:grpSp>
          <p:nvGrpSpPr>
            <p:cNvPr id="237" name="그룹 236">
              <a:extLst>
                <a:ext uri="{FF2B5EF4-FFF2-40B4-BE49-F238E27FC236}">
                  <a16:creationId xmlns:a16="http://schemas.microsoft.com/office/drawing/2014/main" id="{8DC6F294-F080-762D-B87A-91BDF24A3DB4}"/>
                </a:ext>
              </a:extLst>
            </p:cNvPr>
            <p:cNvGrpSpPr/>
            <p:nvPr/>
          </p:nvGrpSpPr>
          <p:grpSpPr>
            <a:xfrm>
              <a:off x="8236668" y="3660210"/>
              <a:ext cx="343704" cy="343625"/>
              <a:chOff x="8236668" y="3660210"/>
              <a:chExt cx="343704" cy="343625"/>
            </a:xfrm>
          </p:grpSpPr>
          <p:sp>
            <p:nvSpPr>
              <p:cNvPr id="239" name="타원 238">
                <a:extLst>
                  <a:ext uri="{FF2B5EF4-FFF2-40B4-BE49-F238E27FC236}">
                    <a16:creationId xmlns:a16="http://schemas.microsoft.com/office/drawing/2014/main" id="{FD343260-7DAB-1A91-1BCC-A208E39A4770}"/>
                  </a:ext>
                </a:extLst>
              </p:cNvPr>
              <p:cNvSpPr/>
              <p:nvPr/>
            </p:nvSpPr>
            <p:spPr>
              <a:xfrm>
                <a:off x="8236668" y="3660210"/>
                <a:ext cx="343704" cy="34362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40" name="원형: 비어 있음 239">
                <a:extLst>
                  <a:ext uri="{FF2B5EF4-FFF2-40B4-BE49-F238E27FC236}">
                    <a16:creationId xmlns:a16="http://schemas.microsoft.com/office/drawing/2014/main" id="{59297621-485C-3DC8-7DCE-6B58FE9B5E55}"/>
                  </a:ext>
                </a:extLst>
              </p:cNvPr>
              <p:cNvSpPr/>
              <p:nvPr/>
            </p:nvSpPr>
            <p:spPr>
              <a:xfrm>
                <a:off x="8236668" y="3660210"/>
                <a:ext cx="343704" cy="343625"/>
              </a:xfrm>
              <a:prstGeom prst="donut">
                <a:avLst>
                  <a:gd name="adj" fmla="val 11483"/>
                </a:avLst>
              </a:prstGeom>
              <a:gradFill>
                <a:gsLst>
                  <a:gs pos="0">
                    <a:srgbClr val="517BBF"/>
                  </a:gs>
                  <a:gs pos="100000">
                    <a:srgbClr val="55BD3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sp>
          <p:nvSpPr>
            <p:cNvPr id="238" name="십자형 237">
              <a:extLst>
                <a:ext uri="{FF2B5EF4-FFF2-40B4-BE49-F238E27FC236}">
                  <a16:creationId xmlns:a16="http://schemas.microsoft.com/office/drawing/2014/main" id="{F41BF8D5-218D-F21C-5596-852111727544}"/>
                </a:ext>
              </a:extLst>
            </p:cNvPr>
            <p:cNvSpPr/>
            <p:nvPr/>
          </p:nvSpPr>
          <p:spPr>
            <a:xfrm>
              <a:off x="8305991" y="3729221"/>
              <a:ext cx="205058" cy="205603"/>
            </a:xfrm>
            <a:prstGeom prst="plus">
              <a:avLst>
                <a:gd name="adj" fmla="val 40327"/>
              </a:avLst>
            </a:prstGeom>
            <a:gradFill>
              <a:gsLst>
                <a:gs pos="0">
                  <a:srgbClr val="517BBF"/>
                </a:gs>
                <a:gs pos="100000">
                  <a:srgbClr val="55BD3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spTree>
    <p:extLst>
      <p:ext uri="{BB962C8B-B14F-4D97-AF65-F5344CB8AC3E}">
        <p14:creationId xmlns:p14="http://schemas.microsoft.com/office/powerpoint/2010/main" val="3430914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그룹 72">
            <a:extLst>
              <a:ext uri="{FF2B5EF4-FFF2-40B4-BE49-F238E27FC236}">
                <a16:creationId xmlns:a16="http://schemas.microsoft.com/office/drawing/2014/main" id="{2FD4284A-8882-BD2D-E156-7AFD1703A99C}"/>
              </a:ext>
            </a:extLst>
          </p:cNvPr>
          <p:cNvGrpSpPr/>
          <p:nvPr/>
        </p:nvGrpSpPr>
        <p:grpSpPr>
          <a:xfrm>
            <a:off x="476251" y="4979169"/>
            <a:ext cx="8191500" cy="1191666"/>
            <a:chOff x="476251" y="4979169"/>
            <a:chExt cx="8191500" cy="1191666"/>
          </a:xfrm>
        </p:grpSpPr>
        <p:sp>
          <p:nvSpPr>
            <p:cNvPr id="67" name="사각형: 둥근 모서리 66">
              <a:extLst>
                <a:ext uri="{FF2B5EF4-FFF2-40B4-BE49-F238E27FC236}">
                  <a16:creationId xmlns:a16="http://schemas.microsoft.com/office/drawing/2014/main" id="{90B549DE-76C3-0316-0376-B08C4B9C9665}"/>
                </a:ext>
              </a:extLst>
            </p:cNvPr>
            <p:cNvSpPr/>
            <p:nvPr/>
          </p:nvSpPr>
          <p:spPr>
            <a:xfrm>
              <a:off x="476251" y="4979169"/>
              <a:ext cx="8191500" cy="1191666"/>
            </a:xfrm>
            <a:prstGeom prst="roundRect">
              <a:avLst>
                <a:gd name="adj" fmla="val 11344"/>
              </a:avLst>
            </a:prstGeom>
            <a:solidFill>
              <a:schemeClr val="bg1"/>
            </a:solidFill>
            <a:ln w="19050">
              <a:solidFill>
                <a:srgbClr val="3275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42" name="사각형: 둥근 모서리 41">
              <a:extLst>
                <a:ext uri="{FF2B5EF4-FFF2-40B4-BE49-F238E27FC236}">
                  <a16:creationId xmlns:a16="http://schemas.microsoft.com/office/drawing/2014/main" id="{E7C57321-43B1-EEE8-12E2-80EFA9822B3F}"/>
                </a:ext>
              </a:extLst>
            </p:cNvPr>
            <p:cNvSpPr/>
            <p:nvPr/>
          </p:nvSpPr>
          <p:spPr>
            <a:xfrm>
              <a:off x="3200401" y="5043275"/>
              <a:ext cx="5391150" cy="1063454"/>
            </a:xfrm>
            <a:prstGeom prst="roundRect">
              <a:avLst>
                <a:gd name="adj" fmla="val 12654"/>
              </a:avLst>
            </a:prstGeom>
            <a:solidFill>
              <a:srgbClr val="3275B9">
                <a:alpha val="2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000" dirty="0">
                <a:ln>
                  <a:solidFill>
                    <a:schemeClr val="accent1">
                      <a:shade val="50000"/>
                      <a:alpha val="0"/>
                    </a:schemeClr>
                  </a:solidFill>
                </a:ln>
              </a:endParaRPr>
            </a:p>
          </p:txBody>
        </p:sp>
        <p:sp>
          <p:nvSpPr>
            <p:cNvPr id="94" name="TextBox 93">
              <a:extLst>
                <a:ext uri="{FF2B5EF4-FFF2-40B4-BE49-F238E27FC236}">
                  <a16:creationId xmlns:a16="http://schemas.microsoft.com/office/drawing/2014/main" id="{DF114D6C-4543-6E52-93EA-9A8A30927989}"/>
                </a:ext>
              </a:extLst>
            </p:cNvPr>
            <p:cNvSpPr txBox="1"/>
            <p:nvPr/>
          </p:nvSpPr>
          <p:spPr>
            <a:xfrm>
              <a:off x="4424449" y="5298003"/>
              <a:ext cx="3707746" cy="553998"/>
            </a:xfrm>
            <a:prstGeom prst="rect">
              <a:avLst/>
            </a:prstGeom>
            <a:noFill/>
          </p:spPr>
          <p:txBody>
            <a:bodyPr wrap="none" lIns="0" tIns="0" rIns="0" bIns="0" rtlCol="0" anchor="ctr">
              <a:spAutoFit/>
            </a:bodyPr>
            <a:lstStyle/>
            <a:p>
              <a:pPr algn="ctr"/>
              <a:r>
                <a:rPr lang="en-US" altLang="ko-KR"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2022 </a:t>
              </a:r>
              <a:r>
                <a:rPr lang="ko-KR" altLang="en-US"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교육과정 </a:t>
              </a:r>
              <a:r>
                <a:rPr lang="en-US" altLang="ko-KR"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미적 체험</a:t>
              </a:r>
              <a:r>
                <a:rPr lang="en-US" altLang="ko-KR"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a:t>
              </a:r>
              <a:endParaRPr lang="en-US" altLang="ko-KR"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sz="2000" dirty="0">
                  <a:ln>
                    <a:solidFill>
                      <a:schemeClr val="bg1">
                        <a:alpha val="0"/>
                      </a:schemeClr>
                    </a:solidFill>
                  </a:ln>
                  <a:solidFill>
                    <a:srgbClr val="286EB4"/>
                  </a:solidFill>
                  <a:latin typeface="Kim jung chul Gothic Bold" panose="020B0803000000000000" pitchFamily="50" charset="-127"/>
                  <a:ea typeface="Kim jung chul Gothic Bold" panose="020B0803000000000000" pitchFamily="50" charset="-127"/>
                </a:rPr>
                <a:t>성취기준 수 </a:t>
              </a:r>
              <a:r>
                <a:rPr lang="en-US" altLang="ko-KR" sz="2000" dirty="0">
                  <a:ln>
                    <a:solidFill>
                      <a:schemeClr val="bg1">
                        <a:alpha val="0"/>
                      </a:schemeClr>
                    </a:solidFill>
                  </a:ln>
                  <a:solidFill>
                    <a:srgbClr val="286EB4"/>
                  </a:solidFill>
                  <a:latin typeface="Kim jung chul Gothic Bold" panose="020B0803000000000000" pitchFamily="50" charset="-127"/>
                  <a:ea typeface="Kim jung chul Gothic Bold" panose="020B0803000000000000" pitchFamily="50" charset="-127"/>
                </a:rPr>
                <a:t>4</a:t>
              </a:r>
              <a:r>
                <a:rPr lang="ko-KR" altLang="en-US" sz="2000" dirty="0">
                  <a:ln>
                    <a:solidFill>
                      <a:schemeClr val="bg1">
                        <a:alpha val="0"/>
                      </a:schemeClr>
                    </a:solidFill>
                  </a:ln>
                  <a:solidFill>
                    <a:srgbClr val="286EB4"/>
                  </a:solidFill>
                  <a:latin typeface="Kim jung chul Gothic Bold" panose="020B0803000000000000" pitchFamily="50" charset="-127"/>
                  <a:ea typeface="Kim jung chul Gothic Bold" panose="020B0803000000000000" pitchFamily="50" charset="-127"/>
                </a:rPr>
                <a:t>개</a:t>
              </a:r>
              <a:r>
                <a:rPr lang="ko-KR" altLang="en-US"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로 조정해 학습량 적정화</a:t>
              </a:r>
            </a:p>
          </p:txBody>
        </p:sp>
        <p:grpSp>
          <p:nvGrpSpPr>
            <p:cNvPr id="65" name="그룹 64">
              <a:extLst>
                <a:ext uri="{FF2B5EF4-FFF2-40B4-BE49-F238E27FC236}">
                  <a16:creationId xmlns:a16="http://schemas.microsoft.com/office/drawing/2014/main" id="{7A7C6F46-4216-B11F-DB57-6080EA96D7EC}"/>
                </a:ext>
              </a:extLst>
            </p:cNvPr>
            <p:cNvGrpSpPr/>
            <p:nvPr/>
          </p:nvGrpSpPr>
          <p:grpSpPr>
            <a:xfrm>
              <a:off x="542924" y="5043275"/>
              <a:ext cx="3622197" cy="1063454"/>
              <a:chOff x="509244" y="4981575"/>
              <a:chExt cx="4042504" cy="1186854"/>
            </a:xfrm>
          </p:grpSpPr>
          <p:sp>
            <p:nvSpPr>
              <p:cNvPr id="45" name="화살표: 오른쪽 44">
                <a:extLst>
                  <a:ext uri="{FF2B5EF4-FFF2-40B4-BE49-F238E27FC236}">
                    <a16:creationId xmlns:a16="http://schemas.microsoft.com/office/drawing/2014/main" id="{E313507A-0DF9-E3C7-40F3-D68CF33C6A61}"/>
                  </a:ext>
                </a:extLst>
              </p:cNvPr>
              <p:cNvSpPr/>
              <p:nvPr/>
            </p:nvSpPr>
            <p:spPr>
              <a:xfrm>
                <a:off x="3834317" y="5221081"/>
                <a:ext cx="717431" cy="707842"/>
              </a:xfrm>
              <a:prstGeom prst="rightArrow">
                <a:avLst>
                  <a:gd name="adj1" fmla="val 78580"/>
                  <a:gd name="adj2"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41" name="사각형: 둥근 모서리 40">
                <a:extLst>
                  <a:ext uri="{FF2B5EF4-FFF2-40B4-BE49-F238E27FC236}">
                    <a16:creationId xmlns:a16="http://schemas.microsoft.com/office/drawing/2014/main" id="{5B883D8A-D71A-C941-FE85-91C663E88F95}"/>
                  </a:ext>
                </a:extLst>
              </p:cNvPr>
              <p:cNvSpPr/>
              <p:nvPr/>
            </p:nvSpPr>
            <p:spPr>
              <a:xfrm>
                <a:off x="509244" y="4981575"/>
                <a:ext cx="3553671" cy="1186854"/>
              </a:xfrm>
              <a:prstGeom prst="roundRect">
                <a:avLst>
                  <a:gd name="adj" fmla="val 1134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sp>
          <p:nvSpPr>
            <p:cNvPr id="124" name="TextBox 123">
              <a:extLst>
                <a:ext uri="{FF2B5EF4-FFF2-40B4-BE49-F238E27FC236}">
                  <a16:creationId xmlns:a16="http://schemas.microsoft.com/office/drawing/2014/main" id="{770E4090-6B96-7BD5-D582-1652F89E1F8A}"/>
                </a:ext>
              </a:extLst>
            </p:cNvPr>
            <p:cNvSpPr txBox="1"/>
            <p:nvPr/>
          </p:nvSpPr>
          <p:spPr>
            <a:xfrm>
              <a:off x="696690" y="5359559"/>
              <a:ext cx="2802049" cy="430887"/>
            </a:xfrm>
            <a:prstGeom prst="rect">
              <a:avLst/>
            </a:prstGeom>
            <a:noFill/>
          </p:spPr>
          <p:txBody>
            <a:bodyPr wrap="none" lIns="0" tIns="0" rIns="0" bIns="0" rtlCol="0" anchor="ctr">
              <a:spAutoFit/>
            </a:bodyPr>
            <a:lstStyle/>
            <a:p>
              <a:pPr algn="ctr"/>
              <a:r>
                <a:rPr lang="en-US" altLang="ko-KR" sz="14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2015 </a:t>
              </a:r>
              <a:r>
                <a:rPr lang="ko-KR" altLang="en-US" sz="14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개정 미술과 교육과정 ‘체험’ 영역</a:t>
              </a:r>
              <a:endParaRPr lang="en-US" altLang="ko-KR" sz="14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성취기준 수 </a:t>
              </a:r>
              <a:r>
                <a:rPr lang="en-US" altLang="ko-KR"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5</a:t>
              </a: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 </a:t>
              </a:r>
            </a:p>
          </p:txBody>
        </p:sp>
      </p:grpSp>
      <p:grpSp>
        <p:nvGrpSpPr>
          <p:cNvPr id="8" name="그룹 7">
            <a:extLst>
              <a:ext uri="{FF2B5EF4-FFF2-40B4-BE49-F238E27FC236}">
                <a16:creationId xmlns:a16="http://schemas.microsoft.com/office/drawing/2014/main" id="{2D000CE0-364A-6A6D-7078-AEAFCBB89DA0}"/>
              </a:ext>
            </a:extLst>
          </p:cNvPr>
          <p:cNvGrpSpPr/>
          <p:nvPr/>
        </p:nvGrpSpPr>
        <p:grpSpPr>
          <a:xfrm>
            <a:off x="1301610" y="325438"/>
            <a:ext cx="2919069" cy="630793"/>
            <a:chOff x="1301610" y="279718"/>
            <a:chExt cx="2919069" cy="630793"/>
          </a:xfrm>
        </p:grpSpPr>
        <p:grpSp>
          <p:nvGrpSpPr>
            <p:cNvPr id="11" name="그룹 10">
              <a:extLst>
                <a:ext uri="{FF2B5EF4-FFF2-40B4-BE49-F238E27FC236}">
                  <a16:creationId xmlns:a16="http://schemas.microsoft.com/office/drawing/2014/main" id="{711424E5-2C3C-4845-783C-F92AE82CC9EF}"/>
                </a:ext>
              </a:extLst>
            </p:cNvPr>
            <p:cNvGrpSpPr/>
            <p:nvPr/>
          </p:nvGrpSpPr>
          <p:grpSpPr>
            <a:xfrm>
              <a:off x="1311617" y="279718"/>
              <a:ext cx="1777841" cy="200151"/>
              <a:chOff x="1136519" y="175286"/>
              <a:chExt cx="1777841" cy="200151"/>
            </a:xfrm>
          </p:grpSpPr>
          <p:grpSp>
            <p:nvGrpSpPr>
              <p:cNvPr id="23" name="그룹 22">
                <a:extLst>
                  <a:ext uri="{FF2B5EF4-FFF2-40B4-BE49-F238E27FC236}">
                    <a16:creationId xmlns:a16="http://schemas.microsoft.com/office/drawing/2014/main" id="{ABCD56EC-EE56-DA2A-77F5-2EC1455C7C89}"/>
                  </a:ext>
                </a:extLst>
              </p:cNvPr>
              <p:cNvGrpSpPr/>
              <p:nvPr/>
            </p:nvGrpSpPr>
            <p:grpSpPr>
              <a:xfrm>
                <a:off x="1136519" y="175286"/>
                <a:ext cx="200152" cy="200151"/>
                <a:chOff x="1136519" y="175286"/>
                <a:chExt cx="200152" cy="200151"/>
              </a:xfrm>
            </p:grpSpPr>
            <p:sp>
              <p:nvSpPr>
                <p:cNvPr id="26" name="사각형: 둥근 모서리 25">
                  <a:extLst>
                    <a:ext uri="{FF2B5EF4-FFF2-40B4-BE49-F238E27FC236}">
                      <a16:creationId xmlns:a16="http://schemas.microsoft.com/office/drawing/2014/main" id="{297245F4-DDED-90DC-1249-555D1A1BFBC9}"/>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7" name="TextBox 26">
                  <a:extLst>
                    <a:ext uri="{FF2B5EF4-FFF2-40B4-BE49-F238E27FC236}">
                      <a16:creationId xmlns:a16="http://schemas.microsoft.com/office/drawing/2014/main" id="{CD938C16-7A29-29C3-ED21-E9371C981440}"/>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5" name="TextBox 24">
                <a:extLst>
                  <a:ext uri="{FF2B5EF4-FFF2-40B4-BE49-F238E27FC236}">
                    <a16:creationId xmlns:a16="http://schemas.microsoft.com/office/drawing/2014/main" id="{9D589168-1C4F-1E95-7ED8-D48637447964}"/>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16" name="TextBox 15">
              <a:extLst>
                <a:ext uri="{FF2B5EF4-FFF2-40B4-BE49-F238E27FC236}">
                  <a16:creationId xmlns:a16="http://schemas.microsoft.com/office/drawing/2014/main" id="{9F3A6152-B2B8-5958-4AE8-D283769EDA3C}"/>
                </a:ext>
              </a:extLst>
            </p:cNvPr>
            <p:cNvSpPr txBox="1"/>
            <p:nvPr/>
          </p:nvSpPr>
          <p:spPr>
            <a:xfrm>
              <a:off x="1301610" y="510401"/>
              <a:ext cx="2919069"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r>
                <a:rPr lang="en-US" altLang="ko-KR" dirty="0"/>
                <a:t>: </a:t>
              </a:r>
              <a:r>
                <a:rPr lang="ko-KR" altLang="en-US" sz="2000" dirty="0"/>
                <a:t>미적 체험 영역</a:t>
              </a:r>
            </a:p>
          </p:txBody>
        </p:sp>
      </p:grpSp>
      <p:sp>
        <p:nvSpPr>
          <p:cNvPr id="36" name="TextBox 35">
            <a:extLst>
              <a:ext uri="{FF2B5EF4-FFF2-40B4-BE49-F238E27FC236}">
                <a16:creationId xmlns:a16="http://schemas.microsoft.com/office/drawing/2014/main" id="{BD1B8FF6-6A32-F1EE-D547-7882B9F46A17}"/>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47" name="TextBox 46">
            <a:extLst>
              <a:ext uri="{FF2B5EF4-FFF2-40B4-BE49-F238E27FC236}">
                <a16:creationId xmlns:a16="http://schemas.microsoft.com/office/drawing/2014/main" id="{E61D45D6-2D83-00BD-50FA-708A7A166E7C}"/>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59" name="그룹 58">
            <a:extLst>
              <a:ext uri="{FF2B5EF4-FFF2-40B4-BE49-F238E27FC236}">
                <a16:creationId xmlns:a16="http://schemas.microsoft.com/office/drawing/2014/main" id="{C3972CD7-A7D7-20D0-ED96-869BC9FED5D7}"/>
              </a:ext>
            </a:extLst>
          </p:cNvPr>
          <p:cNvGrpSpPr/>
          <p:nvPr/>
        </p:nvGrpSpPr>
        <p:grpSpPr>
          <a:xfrm>
            <a:off x="470726" y="1345325"/>
            <a:ext cx="8202549" cy="3481180"/>
            <a:chOff x="470726" y="1345325"/>
            <a:chExt cx="8202549" cy="3481180"/>
          </a:xfrm>
        </p:grpSpPr>
        <p:grpSp>
          <p:nvGrpSpPr>
            <p:cNvPr id="55" name="그룹 54">
              <a:extLst>
                <a:ext uri="{FF2B5EF4-FFF2-40B4-BE49-F238E27FC236}">
                  <a16:creationId xmlns:a16="http://schemas.microsoft.com/office/drawing/2014/main" id="{9384C230-5B4C-9F19-E47F-93AC85782BA3}"/>
                </a:ext>
              </a:extLst>
            </p:cNvPr>
            <p:cNvGrpSpPr/>
            <p:nvPr/>
          </p:nvGrpSpPr>
          <p:grpSpPr>
            <a:xfrm>
              <a:off x="2278447" y="1345325"/>
              <a:ext cx="4587106" cy="420421"/>
              <a:chOff x="1868544" y="1345325"/>
              <a:chExt cx="4587106" cy="420421"/>
            </a:xfrm>
          </p:grpSpPr>
          <p:grpSp>
            <p:nvGrpSpPr>
              <p:cNvPr id="54" name="그룹 53">
                <a:extLst>
                  <a:ext uri="{FF2B5EF4-FFF2-40B4-BE49-F238E27FC236}">
                    <a16:creationId xmlns:a16="http://schemas.microsoft.com/office/drawing/2014/main" id="{147884C7-9519-3B9D-0F4E-C52E8740C340}"/>
                  </a:ext>
                </a:extLst>
              </p:cNvPr>
              <p:cNvGrpSpPr/>
              <p:nvPr/>
            </p:nvGrpSpPr>
            <p:grpSpPr>
              <a:xfrm>
                <a:off x="1868544" y="1345325"/>
                <a:ext cx="4587106" cy="420421"/>
                <a:chOff x="1868544" y="1345325"/>
                <a:chExt cx="4587106" cy="420421"/>
              </a:xfrm>
            </p:grpSpPr>
            <p:sp>
              <p:nvSpPr>
                <p:cNvPr id="31" name="사각형: 둥근 위쪽 모서리 30">
                  <a:extLst>
                    <a:ext uri="{FF2B5EF4-FFF2-40B4-BE49-F238E27FC236}">
                      <a16:creationId xmlns:a16="http://schemas.microsoft.com/office/drawing/2014/main" id="{948DADE4-3F33-7EC2-3852-1FC96772146E}"/>
                    </a:ext>
                  </a:extLst>
                </p:cNvPr>
                <p:cNvSpPr/>
                <p:nvPr/>
              </p:nvSpPr>
              <p:spPr>
                <a:xfrm>
                  <a:off x="2577335" y="1345325"/>
                  <a:ext cx="3169523" cy="416045"/>
                </a:xfrm>
                <a:prstGeom prst="round2SameRect">
                  <a:avLst>
                    <a:gd name="adj1" fmla="val 14585"/>
                    <a:gd name="adj2" fmla="val 0"/>
                  </a:avLst>
                </a:prstGeom>
                <a:solidFill>
                  <a:srgbClr val="EE6C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ln>
                      <a:solidFill>
                        <a:schemeClr val="accent1">
                          <a:shade val="50000"/>
                          <a:alpha val="0"/>
                        </a:schemeClr>
                      </a:solidFill>
                    </a:ln>
                  </a:endParaRPr>
                </a:p>
              </p:txBody>
            </p:sp>
            <p:sp>
              <p:nvSpPr>
                <p:cNvPr id="33" name="자유형 31">
                  <a:extLst>
                    <a:ext uri="{FF2B5EF4-FFF2-40B4-BE49-F238E27FC236}">
                      <a16:creationId xmlns:a16="http://schemas.microsoft.com/office/drawing/2014/main" id="{DDEA9E3D-9CE1-9CE1-DF00-5F3D1F4E1739}"/>
                    </a:ext>
                  </a:extLst>
                </p:cNvPr>
                <p:cNvSpPr/>
                <p:nvPr/>
              </p:nvSpPr>
              <p:spPr>
                <a:xfrm flipH="1">
                  <a:off x="4892514" y="1345326"/>
                  <a:ext cx="1563136" cy="4204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EE6C8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49" name="자유형 31">
                  <a:extLst>
                    <a:ext uri="{FF2B5EF4-FFF2-40B4-BE49-F238E27FC236}">
                      <a16:creationId xmlns:a16="http://schemas.microsoft.com/office/drawing/2014/main" id="{C8137EF0-3352-D8F6-E5CC-5956D5AAC9A6}"/>
                    </a:ext>
                  </a:extLst>
                </p:cNvPr>
                <p:cNvSpPr/>
                <p:nvPr/>
              </p:nvSpPr>
              <p:spPr>
                <a:xfrm>
                  <a:off x="1868544" y="1345326"/>
                  <a:ext cx="1563136" cy="4204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EE6C8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grpSp>
          <p:sp>
            <p:nvSpPr>
              <p:cNvPr id="7" name="TextBox 6">
                <a:extLst>
                  <a:ext uri="{FF2B5EF4-FFF2-40B4-BE49-F238E27FC236}">
                    <a16:creationId xmlns:a16="http://schemas.microsoft.com/office/drawing/2014/main" id="{F752AF6D-A940-2AC2-5A5E-C4C5B2A0C39B}"/>
                  </a:ext>
                </a:extLst>
              </p:cNvPr>
              <p:cNvSpPr txBox="1"/>
              <p:nvPr/>
            </p:nvSpPr>
            <p:spPr>
              <a:xfrm>
                <a:off x="2985493" y="1417036"/>
                <a:ext cx="2353208" cy="276998"/>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미적 체험 영역 성취기준 </a:t>
                </a:r>
              </a:p>
            </p:txBody>
          </p:sp>
        </p:grpSp>
        <p:grpSp>
          <p:nvGrpSpPr>
            <p:cNvPr id="58" name="그룹 57">
              <a:extLst>
                <a:ext uri="{FF2B5EF4-FFF2-40B4-BE49-F238E27FC236}">
                  <a16:creationId xmlns:a16="http://schemas.microsoft.com/office/drawing/2014/main" id="{B1358029-3099-3EF1-07C4-882A6B93313F}"/>
                </a:ext>
              </a:extLst>
            </p:cNvPr>
            <p:cNvGrpSpPr/>
            <p:nvPr/>
          </p:nvGrpSpPr>
          <p:grpSpPr>
            <a:xfrm>
              <a:off x="470726" y="1742935"/>
              <a:ext cx="8202549" cy="3083570"/>
              <a:chOff x="470726" y="1742935"/>
              <a:chExt cx="8202549" cy="3083570"/>
            </a:xfrm>
          </p:grpSpPr>
          <p:sp>
            <p:nvSpPr>
              <p:cNvPr id="32" name="사각형: 둥근 위쪽 모서리 31">
                <a:extLst>
                  <a:ext uri="{FF2B5EF4-FFF2-40B4-BE49-F238E27FC236}">
                    <a16:creationId xmlns:a16="http://schemas.microsoft.com/office/drawing/2014/main" id="{09BB4AC4-94A8-798D-A261-7BDF18F7324B}"/>
                  </a:ext>
                </a:extLst>
              </p:cNvPr>
              <p:cNvSpPr/>
              <p:nvPr/>
            </p:nvSpPr>
            <p:spPr>
              <a:xfrm>
                <a:off x="470726" y="1742935"/>
                <a:ext cx="8202549" cy="914942"/>
              </a:xfrm>
              <a:prstGeom prst="round2Same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endParaRPr>
              </a:p>
            </p:txBody>
          </p:sp>
          <p:sp>
            <p:nvSpPr>
              <p:cNvPr id="90" name="사각형: 둥근 모서리 89">
                <a:extLst>
                  <a:ext uri="{FF2B5EF4-FFF2-40B4-BE49-F238E27FC236}">
                    <a16:creationId xmlns:a16="http://schemas.microsoft.com/office/drawing/2014/main" id="{FBD017E2-874D-BDD8-BA9A-21F7163FB78F}"/>
                  </a:ext>
                </a:extLst>
              </p:cNvPr>
              <p:cNvSpPr/>
              <p:nvPr/>
            </p:nvSpPr>
            <p:spPr>
              <a:xfrm>
                <a:off x="492791" y="1797555"/>
                <a:ext cx="8158419" cy="3028950"/>
              </a:xfrm>
              <a:prstGeom prst="roundRect">
                <a:avLst>
                  <a:gd name="adj" fmla="val 3681"/>
                </a:avLst>
              </a:prstGeom>
              <a:solidFill>
                <a:schemeClr val="bg1"/>
              </a:solidFill>
              <a:ln w="22225" cap="rnd">
                <a:solidFill>
                  <a:srgbClr val="EE6C88">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100" name="사각형: 둥근 모서리 99">
              <a:extLst>
                <a:ext uri="{FF2B5EF4-FFF2-40B4-BE49-F238E27FC236}">
                  <a16:creationId xmlns:a16="http://schemas.microsoft.com/office/drawing/2014/main" id="{329EB2D6-E44D-4E36-EA56-516F25A6F41C}"/>
                </a:ext>
              </a:extLst>
            </p:cNvPr>
            <p:cNvSpPr/>
            <p:nvPr/>
          </p:nvSpPr>
          <p:spPr>
            <a:xfrm>
              <a:off x="568991" y="1887999"/>
              <a:ext cx="8006018" cy="726714"/>
            </a:xfrm>
            <a:prstGeom prst="roundRect">
              <a:avLst>
                <a:gd name="adj" fmla="val 13463"/>
              </a:avLst>
            </a:prstGeom>
            <a:solidFill>
              <a:srgbClr val="EE6C8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ko-KR" altLang="en-US" sz="1500" dirty="0">
                <a:ln>
                  <a:solidFill>
                    <a:schemeClr val="accent1">
                      <a:shade val="50000"/>
                      <a:alpha val="0"/>
                    </a:schemeClr>
                  </a:solidFill>
                </a:ln>
                <a:solidFill>
                  <a:schemeClr val="lt1"/>
                </a:solidFill>
              </a:endParaRPr>
            </a:p>
          </p:txBody>
        </p:sp>
        <p:sp>
          <p:nvSpPr>
            <p:cNvPr id="6" name="사각형: 둥근 모서리 5">
              <a:extLst>
                <a:ext uri="{FF2B5EF4-FFF2-40B4-BE49-F238E27FC236}">
                  <a16:creationId xmlns:a16="http://schemas.microsoft.com/office/drawing/2014/main" id="{187090EB-26AE-784F-391C-863F715C69BB}"/>
                </a:ext>
              </a:extLst>
            </p:cNvPr>
            <p:cNvSpPr/>
            <p:nvPr/>
          </p:nvSpPr>
          <p:spPr>
            <a:xfrm>
              <a:off x="568991" y="3350510"/>
              <a:ext cx="8006018" cy="726714"/>
            </a:xfrm>
            <a:prstGeom prst="roundRect">
              <a:avLst>
                <a:gd name="adj" fmla="val 13463"/>
              </a:avLst>
            </a:prstGeom>
            <a:solidFill>
              <a:srgbClr val="EE6C8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ko-KR" altLang="en-US" sz="1500" dirty="0">
                <a:ln>
                  <a:solidFill>
                    <a:schemeClr val="accent1">
                      <a:shade val="50000"/>
                      <a:alpha val="0"/>
                    </a:schemeClr>
                  </a:solidFill>
                </a:ln>
                <a:solidFill>
                  <a:schemeClr val="lt1"/>
                </a:solidFill>
              </a:endParaRPr>
            </a:p>
          </p:txBody>
        </p:sp>
        <p:grpSp>
          <p:nvGrpSpPr>
            <p:cNvPr id="38" name="그룹 37">
              <a:extLst>
                <a:ext uri="{FF2B5EF4-FFF2-40B4-BE49-F238E27FC236}">
                  <a16:creationId xmlns:a16="http://schemas.microsoft.com/office/drawing/2014/main" id="{9B3F174A-87C8-24C1-41A0-1A995A56D05C}"/>
                </a:ext>
              </a:extLst>
            </p:cNvPr>
            <p:cNvGrpSpPr/>
            <p:nvPr/>
          </p:nvGrpSpPr>
          <p:grpSpPr>
            <a:xfrm>
              <a:off x="708513" y="2128362"/>
              <a:ext cx="7644793" cy="238410"/>
              <a:chOff x="739598" y="2586963"/>
              <a:chExt cx="7644793" cy="208808"/>
            </a:xfrm>
          </p:grpSpPr>
          <p:sp>
            <p:nvSpPr>
              <p:cNvPr id="13" name="TextBox 12">
                <a:extLst>
                  <a:ext uri="{FF2B5EF4-FFF2-40B4-BE49-F238E27FC236}">
                    <a16:creationId xmlns:a16="http://schemas.microsoft.com/office/drawing/2014/main" id="{AA83367D-937E-E757-7B08-0F0FFDE86975}"/>
                  </a:ext>
                </a:extLst>
              </p:cNvPr>
              <p:cNvSpPr txBox="1"/>
              <p:nvPr/>
            </p:nvSpPr>
            <p:spPr>
              <a:xfrm>
                <a:off x="739598" y="2586963"/>
                <a:ext cx="966611" cy="202171"/>
              </a:xfrm>
              <a:prstGeom prst="rect">
                <a:avLst/>
              </a:prstGeom>
              <a:noFill/>
            </p:spPr>
            <p:txBody>
              <a:bodyPr wrap="none" lIns="0" tIns="0" rIns="0" bIns="0" rtlCol="0" anchor="t">
                <a:spAutoFit/>
              </a:bodyPr>
              <a:lstStyle/>
              <a:p>
                <a:r>
                  <a:rPr lang="en-US" altLang="ko-KR"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01-01]</a:t>
                </a:r>
                <a:endParaRPr lang="ko-KR" altLang="en-US"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endParaRPr>
              </a:p>
            </p:txBody>
          </p:sp>
          <p:sp>
            <p:nvSpPr>
              <p:cNvPr id="14" name="TextBox 13">
                <a:extLst>
                  <a:ext uri="{FF2B5EF4-FFF2-40B4-BE49-F238E27FC236}">
                    <a16:creationId xmlns:a16="http://schemas.microsoft.com/office/drawing/2014/main" id="{115A4E41-9441-0193-5479-FCF1F185834A}"/>
                  </a:ext>
                </a:extLst>
              </p:cNvPr>
              <p:cNvSpPr txBox="1"/>
              <p:nvPr/>
            </p:nvSpPr>
            <p:spPr>
              <a:xfrm>
                <a:off x="1788033" y="2593600"/>
                <a:ext cx="6596358" cy="202171"/>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감각을 활용하여 대상과 현상을 탐색하고 자신과 환경에 대한 감수성을 확장할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35" name="그룹 34">
              <a:extLst>
                <a:ext uri="{FF2B5EF4-FFF2-40B4-BE49-F238E27FC236}">
                  <a16:creationId xmlns:a16="http://schemas.microsoft.com/office/drawing/2014/main" id="{924A5F04-9445-A02E-2EBE-318678B870E7}"/>
                </a:ext>
              </a:extLst>
            </p:cNvPr>
            <p:cNvGrpSpPr/>
            <p:nvPr/>
          </p:nvGrpSpPr>
          <p:grpSpPr>
            <a:xfrm>
              <a:off x="708513" y="2859618"/>
              <a:ext cx="6400862" cy="238410"/>
              <a:chOff x="739598" y="3224997"/>
              <a:chExt cx="6400862" cy="208808"/>
            </a:xfrm>
          </p:grpSpPr>
          <p:sp>
            <p:nvSpPr>
              <p:cNvPr id="15" name="TextBox 14">
                <a:extLst>
                  <a:ext uri="{FF2B5EF4-FFF2-40B4-BE49-F238E27FC236}">
                    <a16:creationId xmlns:a16="http://schemas.microsoft.com/office/drawing/2014/main" id="{AB41A052-55FB-73AA-1938-B7D363C3E0ED}"/>
                  </a:ext>
                </a:extLst>
              </p:cNvPr>
              <p:cNvSpPr txBox="1"/>
              <p:nvPr/>
            </p:nvSpPr>
            <p:spPr>
              <a:xfrm>
                <a:off x="739598" y="3224997"/>
                <a:ext cx="984244" cy="202171"/>
              </a:xfrm>
              <a:prstGeom prst="rect">
                <a:avLst/>
              </a:prstGeom>
              <a:noFill/>
            </p:spPr>
            <p:txBody>
              <a:bodyPr wrap="none" lIns="0" tIns="0" rIns="0" bIns="0" rtlCol="0" anchor="t">
                <a:spAutoFit/>
              </a:bodyPr>
              <a:lstStyle/>
              <a:p>
                <a:r>
                  <a:rPr lang="en-US" altLang="ko-KR"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01-02]</a:t>
                </a:r>
                <a:endParaRPr lang="ko-KR" altLang="en-US"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endParaRPr>
              </a:p>
            </p:txBody>
          </p:sp>
          <p:sp>
            <p:nvSpPr>
              <p:cNvPr id="21" name="TextBox 20">
                <a:extLst>
                  <a:ext uri="{FF2B5EF4-FFF2-40B4-BE49-F238E27FC236}">
                    <a16:creationId xmlns:a16="http://schemas.microsoft.com/office/drawing/2014/main" id="{33FF61E6-040A-8677-502D-05FE818AB036}"/>
                  </a:ext>
                </a:extLst>
              </p:cNvPr>
              <p:cNvSpPr txBox="1"/>
              <p:nvPr/>
            </p:nvSpPr>
            <p:spPr>
              <a:xfrm>
                <a:off x="1788033" y="3231634"/>
                <a:ext cx="5352427" cy="202171"/>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시각 문화의 의미와 역할을 알고 이미지를 비판적으로 해석할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grpSp>
        <p:grpSp>
          <p:nvGrpSpPr>
            <p:cNvPr id="39" name="그룹 38">
              <a:extLst>
                <a:ext uri="{FF2B5EF4-FFF2-40B4-BE49-F238E27FC236}">
                  <a16:creationId xmlns:a16="http://schemas.microsoft.com/office/drawing/2014/main" id="{991DEDC1-36AA-BD56-EBAD-C4A8390B86B8}"/>
                </a:ext>
              </a:extLst>
            </p:cNvPr>
            <p:cNvGrpSpPr/>
            <p:nvPr/>
          </p:nvGrpSpPr>
          <p:grpSpPr>
            <a:xfrm>
              <a:off x="708513" y="3590873"/>
              <a:ext cx="5557683" cy="238410"/>
              <a:chOff x="739598" y="3867884"/>
              <a:chExt cx="5557683" cy="208808"/>
            </a:xfrm>
          </p:grpSpPr>
          <p:sp>
            <p:nvSpPr>
              <p:cNvPr id="24" name="TextBox 23">
                <a:extLst>
                  <a:ext uri="{FF2B5EF4-FFF2-40B4-BE49-F238E27FC236}">
                    <a16:creationId xmlns:a16="http://schemas.microsoft.com/office/drawing/2014/main" id="{B56817DD-5ADE-5AE4-5601-F85AD7025740}"/>
                  </a:ext>
                </a:extLst>
              </p:cNvPr>
              <p:cNvSpPr txBox="1"/>
              <p:nvPr/>
            </p:nvSpPr>
            <p:spPr>
              <a:xfrm>
                <a:off x="739598" y="3867884"/>
                <a:ext cx="984244" cy="202171"/>
              </a:xfrm>
              <a:prstGeom prst="rect">
                <a:avLst/>
              </a:prstGeom>
              <a:noFill/>
            </p:spPr>
            <p:txBody>
              <a:bodyPr wrap="none" lIns="0" tIns="0" rIns="0" bIns="0" rtlCol="0" anchor="t">
                <a:spAutoFit/>
              </a:bodyPr>
              <a:lstStyle/>
              <a:p>
                <a:r>
                  <a:rPr lang="en-US" altLang="ko-KR"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01-03]</a:t>
                </a:r>
                <a:endParaRPr lang="ko-KR" altLang="en-US"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endParaRPr>
              </a:p>
            </p:txBody>
          </p:sp>
          <p:sp>
            <p:nvSpPr>
              <p:cNvPr id="28" name="TextBox 27">
                <a:extLst>
                  <a:ext uri="{FF2B5EF4-FFF2-40B4-BE49-F238E27FC236}">
                    <a16:creationId xmlns:a16="http://schemas.microsoft.com/office/drawing/2014/main" id="{88408C2D-3BB4-5635-DC5C-F2E02483D22C}"/>
                  </a:ext>
                </a:extLst>
              </p:cNvPr>
              <p:cNvSpPr txBox="1"/>
              <p:nvPr/>
            </p:nvSpPr>
            <p:spPr>
              <a:xfrm>
                <a:off x="1788033" y="3874521"/>
                <a:ext cx="4509248" cy="202171"/>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문화를 존중하며 이미지를 활용하여 소통할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37" name="그룹 36">
              <a:extLst>
                <a:ext uri="{FF2B5EF4-FFF2-40B4-BE49-F238E27FC236}">
                  <a16:creationId xmlns:a16="http://schemas.microsoft.com/office/drawing/2014/main" id="{1B69A75A-7813-0042-98D7-0EC6A2044409}"/>
                </a:ext>
              </a:extLst>
            </p:cNvPr>
            <p:cNvGrpSpPr/>
            <p:nvPr/>
          </p:nvGrpSpPr>
          <p:grpSpPr>
            <a:xfrm>
              <a:off x="708513" y="4313817"/>
              <a:ext cx="6740699" cy="238410"/>
              <a:chOff x="739598" y="4501065"/>
              <a:chExt cx="6740699" cy="208808"/>
            </a:xfrm>
          </p:grpSpPr>
          <p:sp>
            <p:nvSpPr>
              <p:cNvPr id="29" name="TextBox 28">
                <a:extLst>
                  <a:ext uri="{FF2B5EF4-FFF2-40B4-BE49-F238E27FC236}">
                    <a16:creationId xmlns:a16="http://schemas.microsoft.com/office/drawing/2014/main" id="{C50CBF2A-88C3-5A3C-FCD2-3690CC87C3AC}"/>
                  </a:ext>
                </a:extLst>
              </p:cNvPr>
              <p:cNvSpPr txBox="1"/>
              <p:nvPr/>
            </p:nvSpPr>
            <p:spPr>
              <a:xfrm>
                <a:off x="739598" y="4501065"/>
                <a:ext cx="984244" cy="202171"/>
              </a:xfrm>
              <a:prstGeom prst="rect">
                <a:avLst/>
              </a:prstGeom>
              <a:noFill/>
            </p:spPr>
            <p:txBody>
              <a:bodyPr wrap="none" lIns="0" tIns="0" rIns="0" bIns="0" rtlCol="0" anchor="t">
                <a:spAutoFit/>
              </a:bodyPr>
              <a:lstStyle/>
              <a:p>
                <a:r>
                  <a:rPr lang="en-US" altLang="ko-KR"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01-04]</a:t>
                </a:r>
                <a:endParaRPr lang="ko-KR" altLang="en-US" sz="1500"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endParaRPr>
              </a:p>
            </p:txBody>
          </p:sp>
          <p:sp>
            <p:nvSpPr>
              <p:cNvPr id="30" name="TextBox 29">
                <a:extLst>
                  <a:ext uri="{FF2B5EF4-FFF2-40B4-BE49-F238E27FC236}">
                    <a16:creationId xmlns:a16="http://schemas.microsoft.com/office/drawing/2014/main" id="{999EC34D-72B9-6E73-D6F7-DE415B28941D}"/>
                  </a:ext>
                </a:extLst>
              </p:cNvPr>
              <p:cNvSpPr txBox="1"/>
              <p:nvPr/>
            </p:nvSpPr>
            <p:spPr>
              <a:xfrm>
                <a:off x="1788033" y="4507702"/>
                <a:ext cx="5692264" cy="202171"/>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삶과 미술의 관계를 이해하고 다양한 분야와의 연결 방안을 모색할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spTree>
    <p:extLst>
      <p:ext uri="{BB962C8B-B14F-4D97-AF65-F5344CB8AC3E}">
        <p14:creationId xmlns:p14="http://schemas.microsoft.com/office/powerpoint/2010/main" val="3106885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그룹 22">
            <a:extLst>
              <a:ext uri="{FF2B5EF4-FFF2-40B4-BE49-F238E27FC236}">
                <a16:creationId xmlns:a16="http://schemas.microsoft.com/office/drawing/2014/main" id="{D9590E33-7E82-C789-6824-978692218417}"/>
              </a:ext>
            </a:extLst>
          </p:cNvPr>
          <p:cNvGrpSpPr/>
          <p:nvPr/>
        </p:nvGrpSpPr>
        <p:grpSpPr>
          <a:xfrm>
            <a:off x="1301610" y="325438"/>
            <a:ext cx="2919069" cy="630793"/>
            <a:chOff x="1301610" y="279718"/>
            <a:chExt cx="2919069" cy="630793"/>
          </a:xfrm>
        </p:grpSpPr>
        <p:grpSp>
          <p:nvGrpSpPr>
            <p:cNvPr id="24" name="그룹 23">
              <a:extLst>
                <a:ext uri="{FF2B5EF4-FFF2-40B4-BE49-F238E27FC236}">
                  <a16:creationId xmlns:a16="http://schemas.microsoft.com/office/drawing/2014/main" id="{EE44BA4D-4785-C8F9-F4A7-D1C673F864E4}"/>
                </a:ext>
              </a:extLst>
            </p:cNvPr>
            <p:cNvGrpSpPr/>
            <p:nvPr/>
          </p:nvGrpSpPr>
          <p:grpSpPr>
            <a:xfrm>
              <a:off x="1311617" y="279718"/>
              <a:ext cx="1777841" cy="200151"/>
              <a:chOff x="1136519" y="175286"/>
              <a:chExt cx="1777841" cy="200151"/>
            </a:xfrm>
          </p:grpSpPr>
          <p:grpSp>
            <p:nvGrpSpPr>
              <p:cNvPr id="27" name="그룹 26">
                <a:extLst>
                  <a:ext uri="{FF2B5EF4-FFF2-40B4-BE49-F238E27FC236}">
                    <a16:creationId xmlns:a16="http://schemas.microsoft.com/office/drawing/2014/main" id="{7FF861BD-DB8B-4DDD-993B-740155D771F4}"/>
                  </a:ext>
                </a:extLst>
              </p:cNvPr>
              <p:cNvGrpSpPr/>
              <p:nvPr/>
            </p:nvGrpSpPr>
            <p:grpSpPr>
              <a:xfrm>
                <a:off x="1136519" y="175286"/>
                <a:ext cx="200152" cy="200151"/>
                <a:chOff x="1136519" y="175286"/>
                <a:chExt cx="200152" cy="200151"/>
              </a:xfrm>
            </p:grpSpPr>
            <p:sp>
              <p:nvSpPr>
                <p:cNvPr id="29" name="사각형: 둥근 모서리 28">
                  <a:extLst>
                    <a:ext uri="{FF2B5EF4-FFF2-40B4-BE49-F238E27FC236}">
                      <a16:creationId xmlns:a16="http://schemas.microsoft.com/office/drawing/2014/main" id="{6CA56233-2295-6A68-53FF-8F197B31F529}"/>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0" name="TextBox 29">
                  <a:extLst>
                    <a:ext uri="{FF2B5EF4-FFF2-40B4-BE49-F238E27FC236}">
                      <a16:creationId xmlns:a16="http://schemas.microsoft.com/office/drawing/2014/main" id="{14A9C9E6-4711-A24C-C7A9-285763703F76}"/>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8" name="TextBox 27">
                <a:extLst>
                  <a:ext uri="{FF2B5EF4-FFF2-40B4-BE49-F238E27FC236}">
                    <a16:creationId xmlns:a16="http://schemas.microsoft.com/office/drawing/2014/main" id="{412B6DB3-D227-6C24-2AF5-F50611A34187}"/>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26" name="TextBox 25">
              <a:extLst>
                <a:ext uri="{FF2B5EF4-FFF2-40B4-BE49-F238E27FC236}">
                  <a16:creationId xmlns:a16="http://schemas.microsoft.com/office/drawing/2014/main" id="{1DCD1A16-8F5A-5056-3787-EA4EE6545B1B}"/>
                </a:ext>
              </a:extLst>
            </p:cNvPr>
            <p:cNvSpPr txBox="1"/>
            <p:nvPr/>
          </p:nvSpPr>
          <p:spPr>
            <a:xfrm>
              <a:off x="1301610" y="510401"/>
              <a:ext cx="2919069"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r>
                <a:rPr lang="en-US" altLang="ko-KR" dirty="0"/>
                <a:t>: </a:t>
              </a:r>
              <a:r>
                <a:rPr lang="ko-KR" altLang="en-US" sz="2000" dirty="0"/>
                <a:t>미적 체험 영역</a:t>
              </a:r>
            </a:p>
          </p:txBody>
        </p:sp>
      </p:grpSp>
      <p:sp>
        <p:nvSpPr>
          <p:cNvPr id="31" name="TextBox 30">
            <a:extLst>
              <a:ext uri="{FF2B5EF4-FFF2-40B4-BE49-F238E27FC236}">
                <a16:creationId xmlns:a16="http://schemas.microsoft.com/office/drawing/2014/main" id="{3010FF99-63FA-DBE8-D24E-C2B6156677B0}"/>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2" name="TextBox 31">
            <a:extLst>
              <a:ext uri="{FF2B5EF4-FFF2-40B4-BE49-F238E27FC236}">
                <a16:creationId xmlns:a16="http://schemas.microsoft.com/office/drawing/2014/main" id="{9C5651B2-2429-C466-DCF4-C1198231E8AB}"/>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aphicFrame>
        <p:nvGraphicFramePr>
          <p:cNvPr id="33" name="표 32">
            <a:extLst>
              <a:ext uri="{FF2B5EF4-FFF2-40B4-BE49-F238E27FC236}">
                <a16:creationId xmlns:a16="http://schemas.microsoft.com/office/drawing/2014/main" id="{4B4AF668-F00B-6280-F55E-DB7417447FDC}"/>
              </a:ext>
            </a:extLst>
          </p:cNvPr>
          <p:cNvGraphicFramePr>
            <a:graphicFrameLocks noGrp="1"/>
          </p:cNvGraphicFramePr>
          <p:nvPr>
            <p:extLst>
              <p:ext uri="{D42A27DB-BD31-4B8C-83A1-F6EECF244321}">
                <p14:modId xmlns:p14="http://schemas.microsoft.com/office/powerpoint/2010/main" val="1572185971"/>
              </p:ext>
            </p:extLst>
          </p:nvPr>
        </p:nvGraphicFramePr>
        <p:xfrm>
          <a:off x="4930140" y="2214314"/>
          <a:ext cx="3745549" cy="3951536"/>
        </p:xfrm>
        <a:graphic>
          <a:graphicData uri="http://schemas.openxmlformats.org/drawingml/2006/table">
            <a:tbl>
              <a:tblPr/>
              <a:tblGrid>
                <a:gridCol w="1356360">
                  <a:extLst>
                    <a:ext uri="{9D8B030D-6E8A-4147-A177-3AD203B41FA5}">
                      <a16:colId xmlns:a16="http://schemas.microsoft.com/office/drawing/2014/main" val="2691026405"/>
                    </a:ext>
                  </a:extLst>
                </a:gridCol>
                <a:gridCol w="2389189">
                  <a:extLst>
                    <a:ext uri="{9D8B030D-6E8A-4147-A177-3AD203B41FA5}">
                      <a16:colId xmlns:a16="http://schemas.microsoft.com/office/drawing/2014/main" val="554404111"/>
                    </a:ext>
                  </a:extLst>
                </a:gridCol>
              </a:tblGrid>
              <a:tr h="987884">
                <a:tc>
                  <a:txBody>
                    <a:bodyPr/>
                    <a:lstStyle/>
                    <a:p>
                      <a:pPr marL="0" marR="0" indent="0" algn="ctr" defTabSz="914400" rtl="0" eaLnBrk="1" fontAlgn="base" latinLnBrk="0" hangingPunct="1">
                        <a:lnSpc>
                          <a:spcPct val="100000"/>
                        </a:lnSpc>
                        <a:spcBef>
                          <a:spcPts val="0"/>
                        </a:spcBef>
                        <a:spcAft>
                          <a:spcPts val="200"/>
                        </a:spcAft>
                      </a:pPr>
                      <a:endPar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EE6C88"/>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01-01]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감각을 활용하여</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대상과 현상을</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탐색하고 </a:t>
                      </a:r>
                      <a:r>
                        <a:rPr lang="ko-KR" altLang="en-US" sz="1200" b="1" kern="0" spc="0" dirty="0">
                          <a:ln>
                            <a:solidFill>
                              <a:schemeClr val="bg1">
                                <a:alpha val="0"/>
                              </a:schemeClr>
                            </a:solidFill>
                          </a:ln>
                          <a:solidFill>
                            <a:srgbClr val="55BD3D"/>
                          </a:solidFill>
                          <a:effectLst/>
                          <a:latin typeface="Kim jung chul Gothic Regular" panose="020B0503000000000000" pitchFamily="50" charset="-127"/>
                          <a:ea typeface="Kim jung chul Gothic Regular" panose="020B0503000000000000" pitchFamily="50" charset="-127"/>
                          <a:cs typeface="+mn-cs"/>
                        </a:rPr>
                        <a:t>자신과 환경에 대한</a:t>
                      </a:r>
                      <a:endParaRPr lang="en-US" altLang="ko-KR" sz="1200" b="1" kern="0" spc="0" dirty="0">
                        <a:ln>
                          <a:solidFill>
                            <a:schemeClr val="bg1">
                              <a:alpha val="0"/>
                            </a:schemeClr>
                          </a:solidFill>
                        </a:ln>
                        <a:solidFill>
                          <a:srgbClr val="55BD3D"/>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55BD3D"/>
                          </a:solidFill>
                          <a:effectLst/>
                          <a:latin typeface="Kim jung chul Gothic Regular" panose="020B0503000000000000" pitchFamily="50" charset="-127"/>
                          <a:ea typeface="Kim jung chul Gothic Regular" panose="020B0503000000000000" pitchFamily="50" charset="-127"/>
                          <a:cs typeface="+mn-cs"/>
                        </a:rPr>
                        <a:t>감수성</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을 확장할 수 있다</a:t>
                      </a:r>
                      <a:r>
                        <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9050" cap="flat" cmpd="sng" algn="ctr">
                      <a:solidFill>
                        <a:srgbClr val="EE6C88"/>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987884">
                <a:tc>
                  <a:txBody>
                    <a:bodyPr/>
                    <a:lstStyle/>
                    <a:p>
                      <a:pPr marL="0" marR="0" indent="0" algn="ctr" defTabSz="914400" rtl="0" eaLnBrk="1" fontAlgn="base" latinLnBrk="0" hangingPunct="1">
                        <a:lnSpc>
                          <a:spcPct val="100000"/>
                        </a:lnSpc>
                        <a:spcBef>
                          <a:spcPts val="0"/>
                        </a:spcBef>
                        <a:spcAft>
                          <a:spcPts val="200"/>
                        </a:spcAft>
                      </a:pPr>
                      <a:endPar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01-02]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시각 문화의 의미와 역할</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을 알고</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이미지를 비판적으로 해석할 수 </a:t>
                      </a:r>
                      <a:endParaRPr lang="en-US" altLang="ko-KR"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있다</a:t>
                      </a:r>
                      <a:r>
                        <a:rPr lang="en-US" altLang="ko-KR"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 </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987884">
                <a:tc>
                  <a:txBody>
                    <a:bodyPr/>
                    <a:lstStyle/>
                    <a:p>
                      <a:pPr algn="ctr" latinLnBrk="1">
                        <a:spcAft>
                          <a:spcPts val="200"/>
                        </a:spcAft>
                      </a:pPr>
                      <a:endParaRPr lang="ko-KR" altLang="en-US" sz="2400" dirty="0">
                        <a:latin typeface="Kim jung chul Gothic Regular" panose="020B0503000000000000" pitchFamily="50" charset="-127"/>
                        <a:ea typeface="Kim jung chul Gothic Regular" panose="020B0503000000000000" pitchFamily="50" charset="-127"/>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01-03]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55BD3D"/>
                          </a:solidFill>
                          <a:effectLst/>
                          <a:latin typeface="Kim jung chul Gothic Regular" panose="020B0503000000000000" pitchFamily="50" charset="-127"/>
                          <a:ea typeface="Kim jung chul Gothic Regular" panose="020B0503000000000000" pitchFamily="50" charset="-127"/>
                          <a:cs typeface="+mn-cs"/>
                        </a:rPr>
                        <a:t>다양한 문화를 존중</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하며 </a:t>
                      </a:r>
                      <a:r>
                        <a:rPr lang="ko-KR" altLang="en-US"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이미지를</a:t>
                      </a:r>
                      <a:endParaRPr lang="en-US" altLang="ko-KR"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활용하여 소통할 수 있다</a:t>
                      </a:r>
                      <a:r>
                        <a:rPr lang="en-US" altLang="ko-KR"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0368307"/>
                  </a:ext>
                </a:extLst>
              </a:tr>
              <a:tr h="987884">
                <a:tc>
                  <a:txBody>
                    <a:bodyPr/>
                    <a:lstStyle/>
                    <a:p>
                      <a:pPr algn="ctr" latinLnBrk="1">
                        <a:spcAft>
                          <a:spcPts val="200"/>
                        </a:spcAft>
                      </a:pPr>
                      <a:endParaRPr lang="ko-KR" altLang="en-US" sz="2400" dirty="0">
                        <a:latin typeface="Kim jung chul Gothic Regular" panose="020B0503000000000000" pitchFamily="50" charset="-127"/>
                        <a:ea typeface="Kim jung chul Gothic Regular" panose="020B0503000000000000" pitchFamily="50" charset="-127"/>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EE6C88"/>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01-04]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삶과 미술의 관계</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를 이해하고 </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다양한 분야와의 연결 방안을 </a:t>
                      </a:r>
                      <a:endParaRPr lang="en-US" altLang="ko-KR"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모색할 수 있다</a:t>
                      </a:r>
                      <a:r>
                        <a:rPr lang="en-US" altLang="ko-KR"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9050" cap="flat" cmpd="sng" algn="ctr">
                      <a:solidFill>
                        <a:srgbClr val="EE6C88"/>
                      </a:solidFill>
                      <a:prstDash val="solid"/>
                      <a:round/>
                      <a:headEnd type="none" w="med" len="med"/>
                      <a:tailEnd type="none" w="med" len="med"/>
                    </a:lnB>
                    <a:noFill/>
                  </a:tcPr>
                </a:tc>
                <a:extLst>
                  <a:ext uri="{0D108BD9-81ED-4DB2-BD59-A6C34878D82A}">
                    <a16:rowId xmlns:a16="http://schemas.microsoft.com/office/drawing/2014/main" val="3714210333"/>
                  </a:ext>
                </a:extLst>
              </a:tr>
            </a:tbl>
          </a:graphicData>
        </a:graphic>
      </p:graphicFrame>
      <p:grpSp>
        <p:nvGrpSpPr>
          <p:cNvPr id="35" name="그룹 34">
            <a:extLst>
              <a:ext uri="{FF2B5EF4-FFF2-40B4-BE49-F238E27FC236}">
                <a16:creationId xmlns:a16="http://schemas.microsoft.com/office/drawing/2014/main" id="{E2307B6C-364D-911C-5B5A-461FE91FBDF8}"/>
              </a:ext>
            </a:extLst>
          </p:cNvPr>
          <p:cNvGrpSpPr/>
          <p:nvPr/>
        </p:nvGrpSpPr>
        <p:grpSpPr>
          <a:xfrm>
            <a:off x="4930139" y="1857376"/>
            <a:ext cx="3745549" cy="350752"/>
            <a:chOff x="4930139" y="1857376"/>
            <a:chExt cx="3745549" cy="350752"/>
          </a:xfrm>
        </p:grpSpPr>
        <p:grpSp>
          <p:nvGrpSpPr>
            <p:cNvPr id="97" name="그룹 96">
              <a:extLst>
                <a:ext uri="{FF2B5EF4-FFF2-40B4-BE49-F238E27FC236}">
                  <a16:creationId xmlns:a16="http://schemas.microsoft.com/office/drawing/2014/main" id="{6648EAE9-1E13-3693-674B-91B39E15CBA9}"/>
                </a:ext>
              </a:extLst>
            </p:cNvPr>
            <p:cNvGrpSpPr/>
            <p:nvPr/>
          </p:nvGrpSpPr>
          <p:grpSpPr>
            <a:xfrm>
              <a:off x="4930139" y="1857376"/>
              <a:ext cx="3745549" cy="350752"/>
              <a:chOff x="4930139" y="1857376"/>
              <a:chExt cx="3745549" cy="350752"/>
            </a:xfrm>
          </p:grpSpPr>
          <p:sp>
            <p:nvSpPr>
              <p:cNvPr id="129" name="사각형: 둥근 위쪽 모서리 128">
                <a:extLst>
                  <a:ext uri="{FF2B5EF4-FFF2-40B4-BE49-F238E27FC236}">
                    <a16:creationId xmlns:a16="http://schemas.microsoft.com/office/drawing/2014/main" id="{1BB8EE22-39B7-1911-D41E-D48174A041D5}"/>
                  </a:ext>
                </a:extLst>
              </p:cNvPr>
              <p:cNvSpPr/>
              <p:nvPr/>
            </p:nvSpPr>
            <p:spPr>
              <a:xfrm>
                <a:off x="4930139" y="1857376"/>
                <a:ext cx="3745549" cy="350752"/>
              </a:xfrm>
              <a:prstGeom prst="round2SameRect">
                <a:avLst/>
              </a:prstGeom>
              <a:solidFill>
                <a:srgbClr val="EE6C88">
                  <a:alpha val="30000"/>
                </a:srgb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5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p:txBody>
          </p:sp>
          <p:sp>
            <p:nvSpPr>
              <p:cNvPr id="130" name="TextBox 129">
                <a:extLst>
                  <a:ext uri="{FF2B5EF4-FFF2-40B4-BE49-F238E27FC236}">
                    <a16:creationId xmlns:a16="http://schemas.microsoft.com/office/drawing/2014/main" id="{88B4FD1C-7A57-7F4B-ACAE-5F4632593521}"/>
                  </a:ext>
                </a:extLst>
              </p:cNvPr>
              <p:cNvSpPr txBox="1"/>
              <p:nvPr/>
            </p:nvSpPr>
            <p:spPr>
              <a:xfrm>
                <a:off x="7132677" y="1917336"/>
                <a:ext cx="692497" cy="230832"/>
              </a:xfrm>
              <a:prstGeom prst="rect">
                <a:avLst/>
              </a:prstGeom>
              <a:noFill/>
            </p:spPr>
            <p:txBody>
              <a:bodyPr wrap="none" lIns="0" tIns="0" rIns="0" bIns="0" rtlCol="0" anchor="ctr">
                <a:spAutoFit/>
              </a:bodyPr>
              <a:lstStyle/>
              <a:p>
                <a:pPr algn="ctr"/>
                <a:r>
                  <a:rPr lang="ko-KR" altLang="en-US" sz="15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성취기준</a:t>
                </a:r>
              </a:p>
            </p:txBody>
          </p:sp>
          <p:cxnSp>
            <p:nvCxnSpPr>
              <p:cNvPr id="131" name="직선 연결선 130">
                <a:extLst>
                  <a:ext uri="{FF2B5EF4-FFF2-40B4-BE49-F238E27FC236}">
                    <a16:creationId xmlns:a16="http://schemas.microsoft.com/office/drawing/2014/main" id="{869EEBA1-9ABA-6269-470F-5CA0095A3D8A}"/>
                  </a:ext>
                </a:extLst>
              </p:cNvPr>
              <p:cNvCxnSpPr>
                <a:cxnSpLocks/>
              </p:cNvCxnSpPr>
              <p:nvPr/>
            </p:nvCxnSpPr>
            <p:spPr>
              <a:xfrm>
                <a:off x="6282162" y="1900953"/>
                <a:ext cx="0" cy="263598"/>
              </a:xfrm>
              <a:prstGeom prst="line">
                <a:avLst/>
              </a:prstGeom>
              <a:ln w="22225" cap="rnd">
                <a:solidFill>
                  <a:srgbClr val="EE6C88">
                    <a:alpha val="32000"/>
                  </a:srgbClr>
                </a:solidFill>
              </a:ln>
            </p:spPr>
            <p:style>
              <a:lnRef idx="1">
                <a:schemeClr val="accent1"/>
              </a:lnRef>
              <a:fillRef idx="0">
                <a:schemeClr val="accent1"/>
              </a:fillRef>
              <a:effectRef idx="0">
                <a:schemeClr val="accent1"/>
              </a:effectRef>
              <a:fontRef idx="minor">
                <a:schemeClr val="tx1"/>
              </a:fontRef>
            </p:style>
          </p:cxnSp>
        </p:grpSp>
        <p:sp>
          <p:nvSpPr>
            <p:cNvPr id="128" name="TextBox 127">
              <a:extLst>
                <a:ext uri="{FF2B5EF4-FFF2-40B4-BE49-F238E27FC236}">
                  <a16:creationId xmlns:a16="http://schemas.microsoft.com/office/drawing/2014/main" id="{8E35F04B-0BAB-0534-BDB8-7DB8E4D167F3}"/>
                </a:ext>
              </a:extLst>
            </p:cNvPr>
            <p:cNvSpPr txBox="1"/>
            <p:nvPr/>
          </p:nvSpPr>
          <p:spPr>
            <a:xfrm>
              <a:off x="5221430" y="1917336"/>
              <a:ext cx="769441" cy="230832"/>
            </a:xfrm>
            <a:prstGeom prst="rect">
              <a:avLst/>
            </a:prstGeom>
            <a:noFill/>
          </p:spPr>
          <p:txBody>
            <a:bodyPr wrap="none" lIns="0" tIns="0" rIns="0" bIns="0" rtlCol="0" anchor="ctr">
              <a:spAutoFit/>
            </a:bodyPr>
            <a:lstStyle/>
            <a:p>
              <a:pPr algn="ctr"/>
              <a:r>
                <a:rPr lang="ko-KR" altLang="en-US" sz="15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결합 원리</a:t>
              </a:r>
            </a:p>
          </p:txBody>
        </p:sp>
      </p:grpSp>
      <p:grpSp>
        <p:nvGrpSpPr>
          <p:cNvPr id="235" name="그룹 234">
            <a:extLst>
              <a:ext uri="{FF2B5EF4-FFF2-40B4-BE49-F238E27FC236}">
                <a16:creationId xmlns:a16="http://schemas.microsoft.com/office/drawing/2014/main" id="{E66E82E7-3057-F961-B588-E879F27E40CD}"/>
              </a:ext>
            </a:extLst>
          </p:cNvPr>
          <p:cNvGrpSpPr/>
          <p:nvPr/>
        </p:nvGrpSpPr>
        <p:grpSpPr>
          <a:xfrm>
            <a:off x="5266139" y="2582718"/>
            <a:ext cx="680018" cy="3214947"/>
            <a:chOff x="5266139" y="2582718"/>
            <a:chExt cx="680018" cy="3214947"/>
          </a:xfrm>
        </p:grpSpPr>
        <p:grpSp>
          <p:nvGrpSpPr>
            <p:cNvPr id="37" name="그룹 36">
              <a:extLst>
                <a:ext uri="{FF2B5EF4-FFF2-40B4-BE49-F238E27FC236}">
                  <a16:creationId xmlns:a16="http://schemas.microsoft.com/office/drawing/2014/main" id="{7BA4581D-1BAF-5730-DAB1-54A94D7FA75F}"/>
                </a:ext>
              </a:extLst>
            </p:cNvPr>
            <p:cNvGrpSpPr/>
            <p:nvPr/>
          </p:nvGrpSpPr>
          <p:grpSpPr>
            <a:xfrm>
              <a:off x="5266143" y="2582718"/>
              <a:ext cx="680014" cy="246352"/>
              <a:chOff x="4988512" y="2415495"/>
              <a:chExt cx="584814" cy="211863"/>
            </a:xfrm>
          </p:grpSpPr>
          <p:grpSp>
            <p:nvGrpSpPr>
              <p:cNvPr id="75" name="그룹 74">
                <a:extLst>
                  <a:ext uri="{FF2B5EF4-FFF2-40B4-BE49-F238E27FC236}">
                    <a16:creationId xmlns:a16="http://schemas.microsoft.com/office/drawing/2014/main" id="{D50E5250-A022-9081-B71C-1046560942D1}"/>
                  </a:ext>
                </a:extLst>
              </p:cNvPr>
              <p:cNvGrpSpPr/>
              <p:nvPr/>
            </p:nvGrpSpPr>
            <p:grpSpPr>
              <a:xfrm>
                <a:off x="4988512" y="2415495"/>
                <a:ext cx="213344" cy="211863"/>
                <a:chOff x="2940085" y="2311502"/>
                <a:chExt cx="188184" cy="186880"/>
              </a:xfrm>
            </p:grpSpPr>
            <p:sp>
              <p:nvSpPr>
                <p:cNvPr id="85" name="타원 84">
                  <a:extLst>
                    <a:ext uri="{FF2B5EF4-FFF2-40B4-BE49-F238E27FC236}">
                      <a16:creationId xmlns:a16="http://schemas.microsoft.com/office/drawing/2014/main" id="{4B42F73C-8037-731B-9481-1CC0DF62874F}"/>
                    </a:ext>
                  </a:extLst>
                </p:cNvPr>
                <p:cNvSpPr/>
                <p:nvPr/>
              </p:nvSpPr>
              <p:spPr>
                <a:xfrm>
                  <a:off x="2940085" y="2311502"/>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96" name="TextBox 95">
                  <a:extLst>
                    <a:ext uri="{FF2B5EF4-FFF2-40B4-BE49-F238E27FC236}">
                      <a16:creationId xmlns:a16="http://schemas.microsoft.com/office/drawing/2014/main" id="{23EA7461-FA5C-17B1-D27C-7BF2DBEA9D7F}"/>
                    </a:ext>
                  </a:extLst>
                </p:cNvPr>
                <p:cNvSpPr txBox="1"/>
                <p:nvPr/>
              </p:nvSpPr>
              <p:spPr>
                <a:xfrm>
                  <a:off x="2999520" y="2323231"/>
                  <a:ext cx="69313"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1</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76" name="그룹 75">
                <a:extLst>
                  <a:ext uri="{FF2B5EF4-FFF2-40B4-BE49-F238E27FC236}">
                    <a16:creationId xmlns:a16="http://schemas.microsoft.com/office/drawing/2014/main" id="{F68A3ED1-C763-23D1-E61C-59F0B359B9A3}"/>
                  </a:ext>
                </a:extLst>
              </p:cNvPr>
              <p:cNvGrpSpPr/>
              <p:nvPr/>
            </p:nvGrpSpPr>
            <p:grpSpPr>
              <a:xfrm>
                <a:off x="5359982" y="2415495"/>
                <a:ext cx="213344" cy="211863"/>
                <a:chOff x="5336169" y="2415495"/>
                <a:chExt cx="213344" cy="211863"/>
              </a:xfrm>
            </p:grpSpPr>
            <p:sp>
              <p:nvSpPr>
                <p:cNvPr id="78" name="타원 77">
                  <a:extLst>
                    <a:ext uri="{FF2B5EF4-FFF2-40B4-BE49-F238E27FC236}">
                      <a16:creationId xmlns:a16="http://schemas.microsoft.com/office/drawing/2014/main" id="{F89E2BE5-AA1C-0437-80A6-EF9DEC959257}"/>
                    </a:ext>
                  </a:extLst>
                </p:cNvPr>
                <p:cNvSpPr/>
                <p:nvPr/>
              </p:nvSpPr>
              <p:spPr>
                <a:xfrm>
                  <a:off x="5336169" y="2415495"/>
                  <a:ext cx="213344" cy="211863"/>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84" name="TextBox 83">
                  <a:extLst>
                    <a:ext uri="{FF2B5EF4-FFF2-40B4-BE49-F238E27FC236}">
                      <a16:creationId xmlns:a16="http://schemas.microsoft.com/office/drawing/2014/main" id="{96BE5F2B-13BF-DE36-3454-A58DC46DD73E}"/>
                    </a:ext>
                  </a:extLst>
                </p:cNvPr>
                <p:cNvSpPr txBox="1"/>
                <p:nvPr/>
              </p:nvSpPr>
              <p:spPr>
                <a:xfrm>
                  <a:off x="5396655" y="2428788"/>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7</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77" name="TextBox 76">
                <a:extLst>
                  <a:ext uri="{FF2B5EF4-FFF2-40B4-BE49-F238E27FC236}">
                    <a16:creationId xmlns:a16="http://schemas.microsoft.com/office/drawing/2014/main" id="{000AF4FA-FA12-5538-3AB6-CC8D3A4642D1}"/>
                  </a:ext>
                </a:extLst>
              </p:cNvPr>
              <p:cNvSpPr txBox="1"/>
              <p:nvPr/>
            </p:nvSpPr>
            <p:spPr>
              <a:xfrm>
                <a:off x="5235427" y="2428790"/>
                <a:ext cx="90987"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nvGrpSpPr>
            <p:cNvPr id="38" name="그룹 37">
              <a:extLst>
                <a:ext uri="{FF2B5EF4-FFF2-40B4-BE49-F238E27FC236}">
                  <a16:creationId xmlns:a16="http://schemas.microsoft.com/office/drawing/2014/main" id="{A79DFB4A-6658-8545-EF31-EA06C6DDED5E}"/>
                </a:ext>
              </a:extLst>
            </p:cNvPr>
            <p:cNvGrpSpPr/>
            <p:nvPr/>
          </p:nvGrpSpPr>
          <p:grpSpPr>
            <a:xfrm>
              <a:off x="5266143" y="3534691"/>
              <a:ext cx="680014" cy="246353"/>
              <a:chOff x="4988512" y="2359056"/>
              <a:chExt cx="584814" cy="211864"/>
            </a:xfrm>
          </p:grpSpPr>
          <p:grpSp>
            <p:nvGrpSpPr>
              <p:cNvPr id="63" name="그룹 62">
                <a:extLst>
                  <a:ext uri="{FF2B5EF4-FFF2-40B4-BE49-F238E27FC236}">
                    <a16:creationId xmlns:a16="http://schemas.microsoft.com/office/drawing/2014/main" id="{4371BEC9-3D3A-CE6B-BB59-29D14300DFDB}"/>
                  </a:ext>
                </a:extLst>
              </p:cNvPr>
              <p:cNvGrpSpPr/>
              <p:nvPr/>
            </p:nvGrpSpPr>
            <p:grpSpPr>
              <a:xfrm>
                <a:off x="4988512" y="2359057"/>
                <a:ext cx="213344" cy="211863"/>
                <a:chOff x="2940085" y="2261719"/>
                <a:chExt cx="188184" cy="186880"/>
              </a:xfrm>
            </p:grpSpPr>
            <p:sp>
              <p:nvSpPr>
                <p:cNvPr id="73" name="타원 72">
                  <a:extLst>
                    <a:ext uri="{FF2B5EF4-FFF2-40B4-BE49-F238E27FC236}">
                      <a16:creationId xmlns:a16="http://schemas.microsoft.com/office/drawing/2014/main" id="{49AE098E-B6CB-D805-1FD4-B73F22B27655}"/>
                    </a:ext>
                  </a:extLst>
                </p:cNvPr>
                <p:cNvSpPr/>
                <p:nvPr/>
              </p:nvSpPr>
              <p:spPr>
                <a:xfrm>
                  <a:off x="2940085" y="2261719"/>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74" name="TextBox 73">
                  <a:extLst>
                    <a:ext uri="{FF2B5EF4-FFF2-40B4-BE49-F238E27FC236}">
                      <a16:creationId xmlns:a16="http://schemas.microsoft.com/office/drawing/2014/main" id="{86EBFBBD-06C4-A54B-9502-8C842C1D4C70}"/>
                    </a:ext>
                  </a:extLst>
                </p:cNvPr>
                <p:cNvSpPr txBox="1"/>
                <p:nvPr/>
              </p:nvSpPr>
              <p:spPr>
                <a:xfrm>
                  <a:off x="2993437" y="2273445"/>
                  <a:ext cx="81473"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2</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64" name="그룹 63">
                <a:extLst>
                  <a:ext uri="{FF2B5EF4-FFF2-40B4-BE49-F238E27FC236}">
                    <a16:creationId xmlns:a16="http://schemas.microsoft.com/office/drawing/2014/main" id="{B8FB4519-ABD2-6DED-45D3-E853EA450DAB}"/>
                  </a:ext>
                </a:extLst>
              </p:cNvPr>
              <p:cNvGrpSpPr/>
              <p:nvPr/>
            </p:nvGrpSpPr>
            <p:grpSpPr>
              <a:xfrm>
                <a:off x="5359982" y="2359056"/>
                <a:ext cx="213344" cy="211863"/>
                <a:chOff x="5336169" y="2359056"/>
                <a:chExt cx="213344" cy="211863"/>
              </a:xfrm>
            </p:grpSpPr>
            <p:sp>
              <p:nvSpPr>
                <p:cNvPr id="71" name="타원 70">
                  <a:extLst>
                    <a:ext uri="{FF2B5EF4-FFF2-40B4-BE49-F238E27FC236}">
                      <a16:creationId xmlns:a16="http://schemas.microsoft.com/office/drawing/2014/main" id="{C3D16CAA-FE5B-0729-D9DA-2898485B7840}"/>
                    </a:ext>
                  </a:extLst>
                </p:cNvPr>
                <p:cNvSpPr/>
                <p:nvPr/>
              </p:nvSpPr>
              <p:spPr>
                <a:xfrm>
                  <a:off x="5336169" y="2359056"/>
                  <a:ext cx="213344" cy="211863"/>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72" name="TextBox 71">
                  <a:extLst>
                    <a:ext uri="{FF2B5EF4-FFF2-40B4-BE49-F238E27FC236}">
                      <a16:creationId xmlns:a16="http://schemas.microsoft.com/office/drawing/2014/main" id="{5DB6FFAB-6A54-3238-E6C4-692C7CE837DC}"/>
                    </a:ext>
                  </a:extLst>
                </p:cNvPr>
                <p:cNvSpPr txBox="1"/>
                <p:nvPr/>
              </p:nvSpPr>
              <p:spPr>
                <a:xfrm>
                  <a:off x="5396655" y="2372352"/>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4</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70" name="TextBox 69">
                <a:extLst>
                  <a:ext uri="{FF2B5EF4-FFF2-40B4-BE49-F238E27FC236}">
                    <a16:creationId xmlns:a16="http://schemas.microsoft.com/office/drawing/2014/main" id="{793A625E-CD90-3067-F78A-6C9878D749D1}"/>
                  </a:ext>
                </a:extLst>
              </p:cNvPr>
              <p:cNvSpPr txBox="1"/>
              <p:nvPr/>
            </p:nvSpPr>
            <p:spPr>
              <a:xfrm>
                <a:off x="5235427" y="2372352"/>
                <a:ext cx="90987"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nvGrpSpPr>
            <p:cNvPr id="52" name="그룹 51">
              <a:extLst>
                <a:ext uri="{FF2B5EF4-FFF2-40B4-BE49-F238E27FC236}">
                  <a16:creationId xmlns:a16="http://schemas.microsoft.com/office/drawing/2014/main" id="{B5C32B93-5179-CCBB-54B8-EC1A2C0B857B}"/>
                </a:ext>
              </a:extLst>
            </p:cNvPr>
            <p:cNvGrpSpPr/>
            <p:nvPr/>
          </p:nvGrpSpPr>
          <p:grpSpPr>
            <a:xfrm>
              <a:off x="5266139" y="4566786"/>
              <a:ext cx="248074" cy="246352"/>
              <a:chOff x="2940085" y="2218158"/>
              <a:chExt cx="188184" cy="186880"/>
            </a:xfrm>
          </p:grpSpPr>
          <p:sp>
            <p:nvSpPr>
              <p:cNvPr id="61" name="타원 60">
                <a:extLst>
                  <a:ext uri="{FF2B5EF4-FFF2-40B4-BE49-F238E27FC236}">
                    <a16:creationId xmlns:a16="http://schemas.microsoft.com/office/drawing/2014/main" id="{E2A4F7E7-B7B4-2B11-DBD3-6D34C029597A}"/>
                  </a:ext>
                </a:extLst>
              </p:cNvPr>
              <p:cNvSpPr/>
              <p:nvPr/>
            </p:nvSpPr>
            <p:spPr>
              <a:xfrm>
                <a:off x="2940085" y="2218158"/>
                <a:ext cx="188184" cy="186880"/>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62" name="TextBox 61">
                <a:extLst>
                  <a:ext uri="{FF2B5EF4-FFF2-40B4-BE49-F238E27FC236}">
                    <a16:creationId xmlns:a16="http://schemas.microsoft.com/office/drawing/2014/main" id="{B73DDCC9-C743-6025-5F04-9BA11AF3CA73}"/>
                  </a:ext>
                </a:extLst>
              </p:cNvPr>
              <p:cNvSpPr txBox="1"/>
              <p:nvPr/>
            </p:nvSpPr>
            <p:spPr>
              <a:xfrm>
                <a:off x="2993439" y="2229884"/>
                <a:ext cx="81473"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8</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53" name="그룹 52">
              <a:extLst>
                <a:ext uri="{FF2B5EF4-FFF2-40B4-BE49-F238E27FC236}">
                  <a16:creationId xmlns:a16="http://schemas.microsoft.com/office/drawing/2014/main" id="{E0354742-E69B-1185-FF7F-FB8B1560F575}"/>
                </a:ext>
              </a:extLst>
            </p:cNvPr>
            <p:cNvGrpSpPr/>
            <p:nvPr/>
          </p:nvGrpSpPr>
          <p:grpSpPr>
            <a:xfrm>
              <a:off x="5698083" y="4566785"/>
              <a:ext cx="248074" cy="246352"/>
              <a:chOff x="5336169" y="2309672"/>
              <a:chExt cx="213344" cy="211863"/>
            </a:xfrm>
          </p:grpSpPr>
          <p:sp>
            <p:nvSpPr>
              <p:cNvPr id="59" name="타원 58">
                <a:extLst>
                  <a:ext uri="{FF2B5EF4-FFF2-40B4-BE49-F238E27FC236}">
                    <a16:creationId xmlns:a16="http://schemas.microsoft.com/office/drawing/2014/main" id="{6CA4648B-7880-65C4-CE3A-6C8C01057E1A}"/>
                  </a:ext>
                </a:extLst>
              </p:cNvPr>
              <p:cNvSpPr/>
              <p:nvPr/>
            </p:nvSpPr>
            <p:spPr>
              <a:xfrm>
                <a:off x="5336169" y="2309672"/>
                <a:ext cx="213344" cy="211863"/>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60" name="TextBox 59">
                <a:extLst>
                  <a:ext uri="{FF2B5EF4-FFF2-40B4-BE49-F238E27FC236}">
                    <a16:creationId xmlns:a16="http://schemas.microsoft.com/office/drawing/2014/main" id="{E20EB982-7A3E-FAE9-520E-F225DFEBD76F}"/>
                  </a:ext>
                </a:extLst>
              </p:cNvPr>
              <p:cNvSpPr txBox="1"/>
              <p:nvPr/>
            </p:nvSpPr>
            <p:spPr>
              <a:xfrm>
                <a:off x="5396657" y="2322969"/>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5</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54" name="TextBox 53">
              <a:extLst>
                <a:ext uri="{FF2B5EF4-FFF2-40B4-BE49-F238E27FC236}">
                  <a16:creationId xmlns:a16="http://schemas.microsoft.com/office/drawing/2014/main" id="{031D7DCA-E1EA-EC64-8AA7-681EC570D69D}"/>
                </a:ext>
              </a:extLst>
            </p:cNvPr>
            <p:cNvSpPr txBox="1"/>
            <p:nvPr/>
          </p:nvSpPr>
          <p:spPr>
            <a:xfrm>
              <a:off x="5553248" y="4582245"/>
              <a:ext cx="105798" cy="21544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nvGrpSpPr>
            <p:cNvPr id="41" name="그룹 40">
              <a:extLst>
                <a:ext uri="{FF2B5EF4-FFF2-40B4-BE49-F238E27FC236}">
                  <a16:creationId xmlns:a16="http://schemas.microsoft.com/office/drawing/2014/main" id="{34CE2928-7B58-BA11-D2B9-8105A2A67D3A}"/>
                </a:ext>
              </a:extLst>
            </p:cNvPr>
            <p:cNvGrpSpPr/>
            <p:nvPr/>
          </p:nvGrpSpPr>
          <p:grpSpPr>
            <a:xfrm>
              <a:off x="5266139" y="5551313"/>
              <a:ext cx="248074" cy="246352"/>
              <a:chOff x="2940085" y="2174598"/>
              <a:chExt cx="188184" cy="186880"/>
            </a:xfrm>
          </p:grpSpPr>
          <p:sp>
            <p:nvSpPr>
              <p:cNvPr id="50" name="타원 49">
                <a:extLst>
                  <a:ext uri="{FF2B5EF4-FFF2-40B4-BE49-F238E27FC236}">
                    <a16:creationId xmlns:a16="http://schemas.microsoft.com/office/drawing/2014/main" id="{FE71C5AF-77E5-8585-721C-99FEE3790E1A}"/>
                  </a:ext>
                </a:extLst>
              </p:cNvPr>
              <p:cNvSpPr/>
              <p:nvPr/>
            </p:nvSpPr>
            <p:spPr>
              <a:xfrm>
                <a:off x="2940085" y="2174598"/>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51" name="TextBox 50">
                <a:extLst>
                  <a:ext uri="{FF2B5EF4-FFF2-40B4-BE49-F238E27FC236}">
                    <a16:creationId xmlns:a16="http://schemas.microsoft.com/office/drawing/2014/main" id="{99BCCD78-9A82-6504-75EC-9CB82A7947F0}"/>
                  </a:ext>
                </a:extLst>
              </p:cNvPr>
              <p:cNvSpPr txBox="1"/>
              <p:nvPr/>
            </p:nvSpPr>
            <p:spPr>
              <a:xfrm>
                <a:off x="2993440" y="2186324"/>
                <a:ext cx="81473"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3</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42" name="그룹 41">
              <a:extLst>
                <a:ext uri="{FF2B5EF4-FFF2-40B4-BE49-F238E27FC236}">
                  <a16:creationId xmlns:a16="http://schemas.microsoft.com/office/drawing/2014/main" id="{44088006-EC43-11D1-F570-9B77708A2F7F}"/>
                </a:ext>
              </a:extLst>
            </p:cNvPr>
            <p:cNvGrpSpPr/>
            <p:nvPr/>
          </p:nvGrpSpPr>
          <p:grpSpPr>
            <a:xfrm>
              <a:off x="5698083" y="5551312"/>
              <a:ext cx="248074" cy="246352"/>
              <a:chOff x="5336169" y="2260288"/>
              <a:chExt cx="213344" cy="211863"/>
            </a:xfrm>
          </p:grpSpPr>
          <p:sp>
            <p:nvSpPr>
              <p:cNvPr id="48" name="타원 47">
                <a:extLst>
                  <a:ext uri="{FF2B5EF4-FFF2-40B4-BE49-F238E27FC236}">
                    <a16:creationId xmlns:a16="http://schemas.microsoft.com/office/drawing/2014/main" id="{1243C9D9-4C14-0202-24D9-71BCA85DAEEC}"/>
                  </a:ext>
                </a:extLst>
              </p:cNvPr>
              <p:cNvSpPr/>
              <p:nvPr/>
            </p:nvSpPr>
            <p:spPr>
              <a:xfrm>
                <a:off x="5336169" y="2260288"/>
                <a:ext cx="213344" cy="211863"/>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49" name="TextBox 48">
                <a:extLst>
                  <a:ext uri="{FF2B5EF4-FFF2-40B4-BE49-F238E27FC236}">
                    <a16:creationId xmlns:a16="http://schemas.microsoft.com/office/drawing/2014/main" id="{374DFE83-1E83-E31F-EFC9-6A900F5FF723}"/>
                  </a:ext>
                </a:extLst>
              </p:cNvPr>
              <p:cNvSpPr txBox="1"/>
              <p:nvPr/>
            </p:nvSpPr>
            <p:spPr>
              <a:xfrm>
                <a:off x="5396657" y="2273584"/>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6</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43" name="TextBox 42">
              <a:extLst>
                <a:ext uri="{FF2B5EF4-FFF2-40B4-BE49-F238E27FC236}">
                  <a16:creationId xmlns:a16="http://schemas.microsoft.com/office/drawing/2014/main" id="{65CC2225-0C8F-5851-D9AD-E57BB82302EE}"/>
                </a:ext>
              </a:extLst>
            </p:cNvPr>
            <p:cNvSpPr txBox="1"/>
            <p:nvPr/>
          </p:nvSpPr>
          <p:spPr>
            <a:xfrm>
              <a:off x="5553248" y="5566772"/>
              <a:ext cx="105798" cy="21544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nvGrpSpPr>
          <p:cNvPr id="137" name="그룹 136">
            <a:extLst>
              <a:ext uri="{FF2B5EF4-FFF2-40B4-BE49-F238E27FC236}">
                <a16:creationId xmlns:a16="http://schemas.microsoft.com/office/drawing/2014/main" id="{5B08A480-F0A2-6F10-B798-F1E84554B2B3}"/>
              </a:ext>
            </a:extLst>
          </p:cNvPr>
          <p:cNvGrpSpPr/>
          <p:nvPr/>
        </p:nvGrpSpPr>
        <p:grpSpPr>
          <a:xfrm>
            <a:off x="471385" y="1800225"/>
            <a:ext cx="4306356" cy="4375150"/>
            <a:chOff x="471385" y="1800225"/>
            <a:chExt cx="4306356" cy="4375150"/>
          </a:xfrm>
        </p:grpSpPr>
        <p:sp>
          <p:nvSpPr>
            <p:cNvPr id="138" name="사각형: 둥근 모서리 137">
              <a:extLst>
                <a:ext uri="{FF2B5EF4-FFF2-40B4-BE49-F238E27FC236}">
                  <a16:creationId xmlns:a16="http://schemas.microsoft.com/office/drawing/2014/main" id="{3FD9C03B-DE4A-D047-432D-3DC5CB89CF42}"/>
                </a:ext>
              </a:extLst>
            </p:cNvPr>
            <p:cNvSpPr/>
            <p:nvPr/>
          </p:nvSpPr>
          <p:spPr>
            <a:xfrm>
              <a:off x="471385" y="1800225"/>
              <a:ext cx="4306356" cy="4375150"/>
            </a:xfrm>
            <a:prstGeom prst="roundRect">
              <a:avLst>
                <a:gd name="adj" fmla="val 2063"/>
              </a:avLst>
            </a:prstGeom>
            <a:solidFill>
              <a:schemeClr val="bg1"/>
            </a:solidFill>
            <a:ln w="22225" cap="rnd">
              <a:solidFill>
                <a:srgbClr val="EE6C88">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39" name="TextBox 138">
              <a:extLst>
                <a:ext uri="{FF2B5EF4-FFF2-40B4-BE49-F238E27FC236}">
                  <a16:creationId xmlns:a16="http://schemas.microsoft.com/office/drawing/2014/main" id="{32B34CE8-9938-8BB6-E2C3-5C33BC1B526D}"/>
                </a:ext>
              </a:extLst>
            </p:cNvPr>
            <p:cNvSpPr txBox="1"/>
            <p:nvPr/>
          </p:nvSpPr>
          <p:spPr>
            <a:xfrm>
              <a:off x="2609819" y="1881902"/>
              <a:ext cx="820738" cy="246221"/>
            </a:xfrm>
            <a:prstGeom prst="rect">
              <a:avLst/>
            </a:prstGeom>
            <a:noFill/>
          </p:spPr>
          <p:txBody>
            <a:bodyPr wrap="none" lIns="0" tIns="0" rIns="0" bIns="0" rtlCol="0" anchor="t">
              <a:spAutoFit/>
            </a:bodyPr>
            <a:lstStyle/>
            <a:p>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p>
          </p:txBody>
        </p:sp>
        <p:sp>
          <p:nvSpPr>
            <p:cNvPr id="140" name="사각형: 둥근 모서리 139">
              <a:extLst>
                <a:ext uri="{FF2B5EF4-FFF2-40B4-BE49-F238E27FC236}">
                  <a16:creationId xmlns:a16="http://schemas.microsoft.com/office/drawing/2014/main" id="{8BABB0A6-2010-EEB4-F352-D1E46867017B}"/>
                </a:ext>
              </a:extLst>
            </p:cNvPr>
            <p:cNvSpPr/>
            <p:nvPr/>
          </p:nvSpPr>
          <p:spPr>
            <a:xfrm>
              <a:off x="576667" y="2200275"/>
              <a:ext cx="4095792" cy="1269606"/>
            </a:xfrm>
            <a:prstGeom prst="roundRect">
              <a:avLst>
                <a:gd name="adj" fmla="val 4095"/>
              </a:avLst>
            </a:prstGeom>
            <a:solidFill>
              <a:srgbClr val="517BBF">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141" name="사각형: 둥근 모서리 140">
              <a:extLst>
                <a:ext uri="{FF2B5EF4-FFF2-40B4-BE49-F238E27FC236}">
                  <a16:creationId xmlns:a16="http://schemas.microsoft.com/office/drawing/2014/main" id="{C88AEDBD-6E4C-C63D-113F-25B0BCBB2C5D}"/>
                </a:ext>
              </a:extLst>
            </p:cNvPr>
            <p:cNvSpPr/>
            <p:nvPr/>
          </p:nvSpPr>
          <p:spPr>
            <a:xfrm>
              <a:off x="576667" y="4816869"/>
              <a:ext cx="4095792" cy="1269606"/>
            </a:xfrm>
            <a:prstGeom prst="roundRect">
              <a:avLst>
                <a:gd name="adj" fmla="val 4095"/>
              </a:avLst>
            </a:prstGeom>
            <a:solidFill>
              <a:srgbClr val="55BD3D">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rgbClr val="55BD3D"/>
                </a:solidFill>
                <a:latin typeface="Kim jung chul Gothic Bold" panose="020B0803000000000000" pitchFamily="50" charset="-127"/>
                <a:ea typeface="Kim jung chul Gothic Bold" panose="020B0803000000000000" pitchFamily="50" charset="-127"/>
              </a:endParaRPr>
            </a:p>
          </p:txBody>
        </p:sp>
        <p:sp>
          <p:nvSpPr>
            <p:cNvPr id="142" name="사각형: 둥근 모서리 141">
              <a:extLst>
                <a:ext uri="{FF2B5EF4-FFF2-40B4-BE49-F238E27FC236}">
                  <a16:creationId xmlns:a16="http://schemas.microsoft.com/office/drawing/2014/main" id="{20C2535E-F37B-1AA1-E835-6E491A14C6C6}"/>
                </a:ext>
              </a:extLst>
            </p:cNvPr>
            <p:cNvSpPr/>
            <p:nvPr/>
          </p:nvSpPr>
          <p:spPr>
            <a:xfrm>
              <a:off x="576667" y="3508572"/>
              <a:ext cx="4095792" cy="1269606"/>
            </a:xfrm>
            <a:prstGeom prst="roundRect">
              <a:avLst>
                <a:gd name="adj" fmla="val 4095"/>
              </a:avLst>
            </a:prstGeom>
            <a:solidFill>
              <a:srgbClr val="F58D53">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rgbClr val="F58D53"/>
                </a:solidFill>
                <a:latin typeface="Kim jung chul Gothic Bold" panose="020B0803000000000000" pitchFamily="50" charset="-127"/>
                <a:ea typeface="Kim jung chul Gothic Bold" panose="020B0803000000000000" pitchFamily="50" charset="-127"/>
              </a:endParaRPr>
            </a:p>
          </p:txBody>
        </p:sp>
        <p:grpSp>
          <p:nvGrpSpPr>
            <p:cNvPr id="143" name="그룹 142">
              <a:extLst>
                <a:ext uri="{FF2B5EF4-FFF2-40B4-BE49-F238E27FC236}">
                  <a16:creationId xmlns:a16="http://schemas.microsoft.com/office/drawing/2014/main" id="{7FFC6806-282C-8FE1-6E33-C7A7EFADB44C}"/>
                </a:ext>
              </a:extLst>
            </p:cNvPr>
            <p:cNvGrpSpPr/>
            <p:nvPr/>
          </p:nvGrpSpPr>
          <p:grpSpPr>
            <a:xfrm>
              <a:off x="787946" y="1881902"/>
              <a:ext cx="368691" cy="3892936"/>
              <a:chOff x="937173" y="1881902"/>
              <a:chExt cx="368691" cy="3892936"/>
            </a:xfrm>
          </p:grpSpPr>
          <p:sp>
            <p:nvSpPr>
              <p:cNvPr id="225" name="TextBox 224">
                <a:extLst>
                  <a:ext uri="{FF2B5EF4-FFF2-40B4-BE49-F238E27FC236}">
                    <a16:creationId xmlns:a16="http://schemas.microsoft.com/office/drawing/2014/main" id="{ED19620F-CF6A-328A-9819-50697E06EB5E}"/>
                  </a:ext>
                </a:extLst>
              </p:cNvPr>
              <p:cNvSpPr txBox="1"/>
              <p:nvPr/>
            </p:nvSpPr>
            <p:spPr>
              <a:xfrm>
                <a:off x="937173" y="1881902"/>
                <a:ext cx="368691" cy="246221"/>
              </a:xfrm>
              <a:prstGeom prst="rect">
                <a:avLst/>
              </a:prstGeom>
              <a:noFill/>
            </p:spPr>
            <p:txBody>
              <a:bodyPr wrap="none" lIns="0" tIns="0" rIns="0" bIns="0" rtlCol="0" anchor="t">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범주</a:t>
                </a:r>
              </a:p>
            </p:txBody>
          </p:sp>
          <p:sp>
            <p:nvSpPr>
              <p:cNvPr id="226" name="TextBox 225">
                <a:extLst>
                  <a:ext uri="{FF2B5EF4-FFF2-40B4-BE49-F238E27FC236}">
                    <a16:creationId xmlns:a16="http://schemas.microsoft.com/office/drawing/2014/main" id="{C3F5EE40-4EBE-E434-4418-F6C92929796C}"/>
                  </a:ext>
                </a:extLst>
              </p:cNvPr>
              <p:cNvSpPr txBox="1"/>
              <p:nvPr/>
            </p:nvSpPr>
            <p:spPr>
              <a:xfrm>
                <a:off x="959613" y="2511913"/>
                <a:ext cx="323807" cy="646331"/>
              </a:xfrm>
              <a:prstGeom prst="rect">
                <a:avLst/>
              </a:prstGeom>
              <a:noFill/>
            </p:spPr>
            <p:txBody>
              <a:bodyPr wrap="none" lIns="0" tIns="0" rIns="0" bIns="0" rtlCol="0" anchor="t">
                <a:spAutoFit/>
              </a:bodyPr>
              <a:lstStyle/>
              <a:p>
                <a:pPr algn="ctr"/>
                <a:r>
                  <a:rPr lang="ko-KR" altLang="en-US" sz="14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지식</a:t>
                </a:r>
                <a:endParaRPr lang="en-US" altLang="ko-KR" sz="14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endParaRPr>
              </a:p>
              <a:p>
                <a:pPr algn="ctr"/>
                <a:r>
                  <a:rPr lang="en-US" altLang="ko-KR" sz="14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a:t>
                </a:r>
              </a:p>
              <a:p>
                <a:pPr algn="ctr"/>
                <a:r>
                  <a:rPr lang="ko-KR" altLang="en-US" sz="14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이해</a:t>
                </a:r>
              </a:p>
            </p:txBody>
          </p:sp>
          <p:sp>
            <p:nvSpPr>
              <p:cNvPr id="227" name="TextBox 226">
                <a:extLst>
                  <a:ext uri="{FF2B5EF4-FFF2-40B4-BE49-F238E27FC236}">
                    <a16:creationId xmlns:a16="http://schemas.microsoft.com/office/drawing/2014/main" id="{13E4D57F-9A3B-EECF-1384-8E5B0B91CB3F}"/>
                  </a:ext>
                </a:extLst>
              </p:cNvPr>
              <p:cNvSpPr txBox="1"/>
              <p:nvPr/>
            </p:nvSpPr>
            <p:spPr>
              <a:xfrm>
                <a:off x="959614" y="5128507"/>
                <a:ext cx="323807" cy="646331"/>
              </a:xfrm>
              <a:prstGeom prst="rect">
                <a:avLst/>
              </a:prstGeom>
              <a:noFill/>
            </p:spPr>
            <p:txBody>
              <a:bodyPr wrap="none" lIns="0" tIns="0" rIns="0" bIns="0" rtlCol="0" anchor="t">
                <a:spAutoFit/>
              </a:bodyPr>
              <a:lstStyle/>
              <a:p>
                <a:pPr algn="ctr"/>
                <a:r>
                  <a:rPr lang="ko-KR" altLang="en-US" sz="14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가치</a:t>
                </a:r>
                <a:endParaRPr lang="en-US" altLang="ko-KR" sz="14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endParaRPr>
              </a:p>
              <a:p>
                <a:pPr algn="ctr"/>
                <a:r>
                  <a:rPr lang="en-US" altLang="ko-KR" sz="14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a:t>
                </a:r>
              </a:p>
              <a:p>
                <a:pPr algn="ctr"/>
                <a:r>
                  <a:rPr lang="ko-KR" altLang="en-US" sz="14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태도</a:t>
                </a:r>
              </a:p>
            </p:txBody>
          </p:sp>
          <p:sp>
            <p:nvSpPr>
              <p:cNvPr id="228" name="TextBox 227">
                <a:extLst>
                  <a:ext uri="{FF2B5EF4-FFF2-40B4-BE49-F238E27FC236}">
                    <a16:creationId xmlns:a16="http://schemas.microsoft.com/office/drawing/2014/main" id="{EEA6AD9B-D042-7FCE-AE0D-4A36208EDCD9}"/>
                  </a:ext>
                </a:extLst>
              </p:cNvPr>
              <p:cNvSpPr txBox="1"/>
              <p:nvPr/>
            </p:nvSpPr>
            <p:spPr>
              <a:xfrm>
                <a:off x="953202" y="3820210"/>
                <a:ext cx="336631" cy="646331"/>
              </a:xfrm>
              <a:prstGeom prst="rect">
                <a:avLst/>
              </a:prstGeom>
              <a:noFill/>
            </p:spPr>
            <p:txBody>
              <a:bodyPr wrap="none" lIns="0" tIns="0" rIns="0" bIns="0" rtlCol="0" anchor="t">
                <a:spAutoFit/>
              </a:bodyPr>
              <a:lstStyle/>
              <a:p>
                <a:pPr algn="ctr"/>
                <a:r>
                  <a:rPr lang="ko-KR" altLang="en-US" sz="14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과정</a:t>
                </a:r>
                <a:endParaRPr lang="en-US" altLang="ko-KR" sz="14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endParaRPr>
              </a:p>
              <a:p>
                <a:pPr algn="ctr"/>
                <a:r>
                  <a:rPr lang="en-US" altLang="ko-KR" sz="14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a:t>
                </a:r>
              </a:p>
              <a:p>
                <a:pPr algn="ctr"/>
                <a:r>
                  <a:rPr lang="ko-KR" altLang="en-US" sz="14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기능</a:t>
                </a:r>
              </a:p>
            </p:txBody>
          </p:sp>
        </p:grpSp>
        <p:grpSp>
          <p:nvGrpSpPr>
            <p:cNvPr id="144" name="그룹 143">
              <a:extLst>
                <a:ext uri="{FF2B5EF4-FFF2-40B4-BE49-F238E27FC236}">
                  <a16:creationId xmlns:a16="http://schemas.microsoft.com/office/drawing/2014/main" id="{3FCFFBBE-8D25-9C34-B70E-718EABF89E89}"/>
                </a:ext>
              </a:extLst>
            </p:cNvPr>
            <p:cNvGrpSpPr/>
            <p:nvPr/>
          </p:nvGrpSpPr>
          <p:grpSpPr>
            <a:xfrm>
              <a:off x="1367918" y="1889684"/>
              <a:ext cx="0" cy="4140001"/>
              <a:chOff x="1409700" y="1889684"/>
              <a:chExt cx="0" cy="4140001"/>
            </a:xfrm>
          </p:grpSpPr>
          <p:cxnSp>
            <p:nvCxnSpPr>
              <p:cNvPr id="221" name="직선 연결선 220">
                <a:extLst>
                  <a:ext uri="{FF2B5EF4-FFF2-40B4-BE49-F238E27FC236}">
                    <a16:creationId xmlns:a16="http://schemas.microsoft.com/office/drawing/2014/main" id="{748E68B5-64D4-B7C0-555F-F277F8BC609A}"/>
                  </a:ext>
                </a:extLst>
              </p:cNvPr>
              <p:cNvCxnSpPr>
                <a:cxnSpLocks/>
              </p:cNvCxnSpPr>
              <p:nvPr/>
            </p:nvCxnSpPr>
            <p:spPr>
              <a:xfrm>
                <a:off x="1409700" y="1889684"/>
                <a:ext cx="0" cy="230657"/>
              </a:xfrm>
              <a:prstGeom prst="line">
                <a:avLst/>
              </a:prstGeom>
              <a:ln w="22225" cap="rnd">
                <a:solidFill>
                  <a:srgbClr val="EE6C88">
                    <a:alpha val="32000"/>
                  </a:srgbClr>
                </a:solidFill>
              </a:ln>
            </p:spPr>
            <p:style>
              <a:lnRef idx="1">
                <a:schemeClr val="accent1"/>
              </a:lnRef>
              <a:fillRef idx="0">
                <a:schemeClr val="accent1"/>
              </a:fillRef>
              <a:effectRef idx="0">
                <a:schemeClr val="accent1"/>
              </a:effectRef>
              <a:fontRef idx="minor">
                <a:schemeClr val="tx1"/>
              </a:fontRef>
            </p:style>
          </p:cxnSp>
          <p:cxnSp>
            <p:nvCxnSpPr>
              <p:cNvPr id="222" name="직선 연결선 221">
                <a:extLst>
                  <a:ext uri="{FF2B5EF4-FFF2-40B4-BE49-F238E27FC236}">
                    <a16:creationId xmlns:a16="http://schemas.microsoft.com/office/drawing/2014/main" id="{7B04F520-CDC0-717A-3A24-68E1452DA7D9}"/>
                  </a:ext>
                </a:extLst>
              </p:cNvPr>
              <p:cNvCxnSpPr>
                <a:cxnSpLocks/>
              </p:cNvCxnSpPr>
              <p:nvPr/>
            </p:nvCxnSpPr>
            <p:spPr>
              <a:xfrm>
                <a:off x="1409700" y="2257066"/>
                <a:ext cx="0" cy="1156025"/>
              </a:xfrm>
              <a:prstGeom prst="line">
                <a:avLst/>
              </a:prstGeom>
              <a:ln w="190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3" name="직선 연결선 222">
                <a:extLst>
                  <a:ext uri="{FF2B5EF4-FFF2-40B4-BE49-F238E27FC236}">
                    <a16:creationId xmlns:a16="http://schemas.microsoft.com/office/drawing/2014/main" id="{70364EBA-4BAF-E2B5-75A4-6B6FE6E3DE0B}"/>
                  </a:ext>
                </a:extLst>
              </p:cNvPr>
              <p:cNvCxnSpPr>
                <a:cxnSpLocks/>
              </p:cNvCxnSpPr>
              <p:nvPr/>
            </p:nvCxnSpPr>
            <p:spPr>
              <a:xfrm>
                <a:off x="1409700" y="3565363"/>
                <a:ext cx="0" cy="1156025"/>
              </a:xfrm>
              <a:prstGeom prst="line">
                <a:avLst/>
              </a:prstGeom>
              <a:ln w="190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24" name="직선 연결선 223">
                <a:extLst>
                  <a:ext uri="{FF2B5EF4-FFF2-40B4-BE49-F238E27FC236}">
                    <a16:creationId xmlns:a16="http://schemas.microsoft.com/office/drawing/2014/main" id="{8F7FA78C-6AC8-283E-A790-3FE75B619615}"/>
                  </a:ext>
                </a:extLst>
              </p:cNvPr>
              <p:cNvCxnSpPr>
                <a:cxnSpLocks/>
              </p:cNvCxnSpPr>
              <p:nvPr/>
            </p:nvCxnSpPr>
            <p:spPr>
              <a:xfrm>
                <a:off x="1409700" y="4873660"/>
                <a:ext cx="0" cy="1156025"/>
              </a:xfrm>
              <a:prstGeom prst="line">
                <a:avLst/>
              </a:prstGeom>
              <a:ln w="190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145" name="그룹 144">
              <a:extLst>
                <a:ext uri="{FF2B5EF4-FFF2-40B4-BE49-F238E27FC236}">
                  <a16:creationId xmlns:a16="http://schemas.microsoft.com/office/drawing/2014/main" id="{2E4753C5-BE9B-E6B0-1F29-47D515DF2677}"/>
                </a:ext>
              </a:extLst>
            </p:cNvPr>
            <p:cNvGrpSpPr/>
            <p:nvPr/>
          </p:nvGrpSpPr>
          <p:grpSpPr>
            <a:xfrm>
              <a:off x="1483425" y="2349570"/>
              <a:ext cx="2197637" cy="3399373"/>
              <a:chOff x="1504887" y="2349570"/>
              <a:chExt cx="2197637" cy="3399373"/>
            </a:xfrm>
          </p:grpSpPr>
          <p:grpSp>
            <p:nvGrpSpPr>
              <p:cNvPr id="146" name="그룹 145">
                <a:extLst>
                  <a:ext uri="{FF2B5EF4-FFF2-40B4-BE49-F238E27FC236}">
                    <a16:creationId xmlns:a16="http://schemas.microsoft.com/office/drawing/2014/main" id="{BE4A6381-3036-1857-C878-20B09A5DC2F2}"/>
                  </a:ext>
                </a:extLst>
              </p:cNvPr>
              <p:cNvGrpSpPr/>
              <p:nvPr/>
            </p:nvGrpSpPr>
            <p:grpSpPr>
              <a:xfrm>
                <a:off x="1504887" y="2349570"/>
                <a:ext cx="1819328" cy="971016"/>
                <a:chOff x="1875620" y="2311302"/>
                <a:chExt cx="1819328" cy="971016"/>
              </a:xfrm>
            </p:grpSpPr>
            <p:grpSp>
              <p:nvGrpSpPr>
                <p:cNvPr id="206" name="그룹 205">
                  <a:extLst>
                    <a:ext uri="{FF2B5EF4-FFF2-40B4-BE49-F238E27FC236}">
                      <a16:creationId xmlns:a16="http://schemas.microsoft.com/office/drawing/2014/main" id="{E6BAF69E-F17A-4E89-34B8-EC9757DBFF56}"/>
                    </a:ext>
                  </a:extLst>
                </p:cNvPr>
                <p:cNvGrpSpPr/>
                <p:nvPr/>
              </p:nvGrpSpPr>
              <p:grpSpPr>
                <a:xfrm>
                  <a:off x="1875624" y="2311302"/>
                  <a:ext cx="1819324" cy="218062"/>
                  <a:chOff x="1875624" y="2311302"/>
                  <a:chExt cx="1819324" cy="218062"/>
                </a:xfrm>
              </p:grpSpPr>
              <p:sp>
                <p:nvSpPr>
                  <p:cNvPr id="217" name="TextBox 216">
                    <a:extLst>
                      <a:ext uri="{FF2B5EF4-FFF2-40B4-BE49-F238E27FC236}">
                        <a16:creationId xmlns:a16="http://schemas.microsoft.com/office/drawing/2014/main" id="{966819A3-2BA1-9DF8-DA4F-21F60BB13068}"/>
                      </a:ext>
                    </a:extLst>
                  </p:cNvPr>
                  <p:cNvSpPr txBox="1"/>
                  <p:nvPr/>
                </p:nvSpPr>
                <p:spPr>
                  <a:xfrm>
                    <a:off x="2144844" y="2324153"/>
                    <a:ext cx="1550104"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감각을 활용한 미적 인식</a:t>
                    </a:r>
                  </a:p>
                </p:txBody>
              </p:sp>
              <p:grpSp>
                <p:nvGrpSpPr>
                  <p:cNvPr id="218" name="그룹 217">
                    <a:extLst>
                      <a:ext uri="{FF2B5EF4-FFF2-40B4-BE49-F238E27FC236}">
                        <a16:creationId xmlns:a16="http://schemas.microsoft.com/office/drawing/2014/main" id="{A6D93866-4F60-DC44-7E06-D41649031831}"/>
                      </a:ext>
                    </a:extLst>
                  </p:cNvPr>
                  <p:cNvGrpSpPr/>
                  <p:nvPr/>
                </p:nvGrpSpPr>
                <p:grpSpPr>
                  <a:xfrm>
                    <a:off x="1875624" y="2311302"/>
                    <a:ext cx="219585" cy="218062"/>
                    <a:chOff x="2940085" y="2260761"/>
                    <a:chExt cx="188184" cy="186880"/>
                  </a:xfrm>
                </p:grpSpPr>
                <p:sp>
                  <p:nvSpPr>
                    <p:cNvPr id="219" name="타원 218">
                      <a:extLst>
                        <a:ext uri="{FF2B5EF4-FFF2-40B4-BE49-F238E27FC236}">
                          <a16:creationId xmlns:a16="http://schemas.microsoft.com/office/drawing/2014/main" id="{102C5AF6-9243-52BF-6A72-9EE6414D1936}"/>
                        </a:ext>
                      </a:extLst>
                    </p:cNvPr>
                    <p:cNvSpPr/>
                    <p:nvPr/>
                  </p:nvSpPr>
                  <p:spPr>
                    <a:xfrm>
                      <a:off x="2940085" y="2260761"/>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20" name="TextBox 219">
                      <a:extLst>
                        <a:ext uri="{FF2B5EF4-FFF2-40B4-BE49-F238E27FC236}">
                          <a16:creationId xmlns:a16="http://schemas.microsoft.com/office/drawing/2014/main" id="{53E4B564-6AC0-0CD5-1880-5596B5B1CBDE}"/>
                        </a:ext>
                      </a:extLst>
                    </p:cNvPr>
                    <p:cNvSpPr txBox="1"/>
                    <p:nvPr/>
                  </p:nvSpPr>
                  <p:spPr>
                    <a:xfrm>
                      <a:off x="3000519" y="2275074"/>
                      <a:ext cx="67316"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1</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nvGrpSpPr>
                <p:cNvPr id="207" name="그룹 206">
                  <a:extLst>
                    <a:ext uri="{FF2B5EF4-FFF2-40B4-BE49-F238E27FC236}">
                      <a16:creationId xmlns:a16="http://schemas.microsoft.com/office/drawing/2014/main" id="{0E37949E-FFD7-0658-F229-509F550CC115}"/>
                    </a:ext>
                  </a:extLst>
                </p:cNvPr>
                <p:cNvGrpSpPr/>
                <p:nvPr/>
              </p:nvGrpSpPr>
              <p:grpSpPr>
                <a:xfrm>
                  <a:off x="1875620" y="2687779"/>
                  <a:ext cx="1819322" cy="218062"/>
                  <a:chOff x="1875620" y="2708462"/>
                  <a:chExt cx="1819322" cy="218062"/>
                </a:xfrm>
              </p:grpSpPr>
              <p:sp>
                <p:nvSpPr>
                  <p:cNvPr id="213" name="TextBox 212">
                    <a:extLst>
                      <a:ext uri="{FF2B5EF4-FFF2-40B4-BE49-F238E27FC236}">
                        <a16:creationId xmlns:a16="http://schemas.microsoft.com/office/drawing/2014/main" id="{A85ACAAC-8C90-CC4E-E522-026F87086C3A}"/>
                      </a:ext>
                    </a:extLst>
                  </p:cNvPr>
                  <p:cNvSpPr txBox="1"/>
                  <p:nvPr/>
                </p:nvSpPr>
                <p:spPr>
                  <a:xfrm>
                    <a:off x="2144838" y="2721313"/>
                    <a:ext cx="1550104"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시각 문화의 의미와 역할</a:t>
                    </a:r>
                  </a:p>
                </p:txBody>
              </p:sp>
              <p:grpSp>
                <p:nvGrpSpPr>
                  <p:cNvPr id="214" name="그룹 213">
                    <a:extLst>
                      <a:ext uri="{FF2B5EF4-FFF2-40B4-BE49-F238E27FC236}">
                        <a16:creationId xmlns:a16="http://schemas.microsoft.com/office/drawing/2014/main" id="{560D7C57-39FD-2E74-20ED-26364139F88B}"/>
                      </a:ext>
                    </a:extLst>
                  </p:cNvPr>
                  <p:cNvGrpSpPr/>
                  <p:nvPr/>
                </p:nvGrpSpPr>
                <p:grpSpPr>
                  <a:xfrm>
                    <a:off x="1875620" y="2708462"/>
                    <a:ext cx="219585" cy="218062"/>
                    <a:chOff x="2940085" y="2260761"/>
                    <a:chExt cx="188184" cy="186880"/>
                  </a:xfrm>
                </p:grpSpPr>
                <p:sp>
                  <p:nvSpPr>
                    <p:cNvPr id="215" name="타원 214">
                      <a:extLst>
                        <a:ext uri="{FF2B5EF4-FFF2-40B4-BE49-F238E27FC236}">
                          <a16:creationId xmlns:a16="http://schemas.microsoft.com/office/drawing/2014/main" id="{71E206F5-8CBA-F93C-8AC9-4D98FAD86786}"/>
                        </a:ext>
                      </a:extLst>
                    </p:cNvPr>
                    <p:cNvSpPr/>
                    <p:nvPr/>
                  </p:nvSpPr>
                  <p:spPr>
                    <a:xfrm>
                      <a:off x="2940085" y="2260761"/>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16" name="TextBox 215">
                      <a:extLst>
                        <a:ext uri="{FF2B5EF4-FFF2-40B4-BE49-F238E27FC236}">
                          <a16:creationId xmlns:a16="http://schemas.microsoft.com/office/drawing/2014/main" id="{35D42CE7-ED7C-A194-505C-B3B516529460}"/>
                        </a:ext>
                      </a:extLst>
                    </p:cNvPr>
                    <p:cNvSpPr txBox="1"/>
                    <p:nvPr/>
                  </p:nvSpPr>
                  <p:spPr>
                    <a:xfrm>
                      <a:off x="2994338" y="2275074"/>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2</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nvGrpSpPr>
                <p:cNvPr id="208" name="그룹 207">
                  <a:extLst>
                    <a:ext uri="{FF2B5EF4-FFF2-40B4-BE49-F238E27FC236}">
                      <a16:creationId xmlns:a16="http://schemas.microsoft.com/office/drawing/2014/main" id="{FEFE15EF-A373-F3C0-7A81-31146C2BADB4}"/>
                    </a:ext>
                  </a:extLst>
                </p:cNvPr>
                <p:cNvGrpSpPr/>
                <p:nvPr/>
              </p:nvGrpSpPr>
              <p:grpSpPr>
                <a:xfrm>
                  <a:off x="1875624" y="3064256"/>
                  <a:ext cx="1396132" cy="218062"/>
                  <a:chOff x="1875624" y="3105623"/>
                  <a:chExt cx="1396132" cy="218062"/>
                </a:xfrm>
              </p:grpSpPr>
              <p:sp>
                <p:nvSpPr>
                  <p:cNvPr id="209" name="TextBox 208">
                    <a:extLst>
                      <a:ext uri="{FF2B5EF4-FFF2-40B4-BE49-F238E27FC236}">
                        <a16:creationId xmlns:a16="http://schemas.microsoft.com/office/drawing/2014/main" id="{5227446C-B99A-CB4E-9576-62373D15BAC9}"/>
                      </a:ext>
                    </a:extLst>
                  </p:cNvPr>
                  <p:cNvSpPr txBox="1"/>
                  <p:nvPr/>
                </p:nvSpPr>
                <p:spPr>
                  <a:xfrm>
                    <a:off x="2144844" y="3118474"/>
                    <a:ext cx="1126912"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삶과 미술의 관계 </a:t>
                    </a:r>
                  </a:p>
                </p:txBody>
              </p:sp>
              <p:grpSp>
                <p:nvGrpSpPr>
                  <p:cNvPr id="210" name="그룹 209">
                    <a:extLst>
                      <a:ext uri="{FF2B5EF4-FFF2-40B4-BE49-F238E27FC236}">
                        <a16:creationId xmlns:a16="http://schemas.microsoft.com/office/drawing/2014/main" id="{21265B2B-C5C2-4DB0-0281-F17693F0D9D5}"/>
                      </a:ext>
                    </a:extLst>
                  </p:cNvPr>
                  <p:cNvGrpSpPr/>
                  <p:nvPr/>
                </p:nvGrpSpPr>
                <p:grpSpPr>
                  <a:xfrm>
                    <a:off x="1875624" y="3105623"/>
                    <a:ext cx="219585" cy="218062"/>
                    <a:chOff x="2940085" y="2260761"/>
                    <a:chExt cx="188184" cy="186880"/>
                  </a:xfrm>
                </p:grpSpPr>
                <p:sp>
                  <p:nvSpPr>
                    <p:cNvPr id="211" name="타원 210">
                      <a:extLst>
                        <a:ext uri="{FF2B5EF4-FFF2-40B4-BE49-F238E27FC236}">
                          <a16:creationId xmlns:a16="http://schemas.microsoft.com/office/drawing/2014/main" id="{E5CD5C0C-8643-557D-56A8-9C12E569024B}"/>
                        </a:ext>
                      </a:extLst>
                    </p:cNvPr>
                    <p:cNvSpPr/>
                    <p:nvPr/>
                  </p:nvSpPr>
                  <p:spPr>
                    <a:xfrm>
                      <a:off x="2940085" y="2260761"/>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12" name="TextBox 211">
                      <a:extLst>
                        <a:ext uri="{FF2B5EF4-FFF2-40B4-BE49-F238E27FC236}">
                          <a16:creationId xmlns:a16="http://schemas.microsoft.com/office/drawing/2014/main" id="{8AB2FE4C-982A-DEF9-3110-706A0AC5D617}"/>
                        </a:ext>
                      </a:extLst>
                    </p:cNvPr>
                    <p:cNvSpPr txBox="1"/>
                    <p:nvPr/>
                  </p:nvSpPr>
                  <p:spPr>
                    <a:xfrm>
                      <a:off x="2994338" y="2275074"/>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3</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grpSp>
            <p:nvGrpSpPr>
              <p:cNvPr id="147" name="그룹 146">
                <a:extLst>
                  <a:ext uri="{FF2B5EF4-FFF2-40B4-BE49-F238E27FC236}">
                    <a16:creationId xmlns:a16="http://schemas.microsoft.com/office/drawing/2014/main" id="{BA8084E1-D5C7-51BE-BFDC-F03E3956DC31}"/>
                  </a:ext>
                </a:extLst>
              </p:cNvPr>
              <p:cNvGrpSpPr/>
              <p:nvPr/>
            </p:nvGrpSpPr>
            <p:grpSpPr>
              <a:xfrm>
                <a:off x="1504887" y="3657867"/>
                <a:ext cx="2197637" cy="971016"/>
                <a:chOff x="1875620" y="3440733"/>
                <a:chExt cx="2197637" cy="971016"/>
              </a:xfrm>
            </p:grpSpPr>
            <p:grpSp>
              <p:nvGrpSpPr>
                <p:cNvPr id="159" name="그룹 158">
                  <a:extLst>
                    <a:ext uri="{FF2B5EF4-FFF2-40B4-BE49-F238E27FC236}">
                      <a16:creationId xmlns:a16="http://schemas.microsoft.com/office/drawing/2014/main" id="{42D47325-8EAF-D45A-6A45-E1575C3F13D8}"/>
                    </a:ext>
                  </a:extLst>
                </p:cNvPr>
                <p:cNvGrpSpPr/>
                <p:nvPr/>
              </p:nvGrpSpPr>
              <p:grpSpPr>
                <a:xfrm>
                  <a:off x="1875626" y="3440733"/>
                  <a:ext cx="2197631" cy="218062"/>
                  <a:chOff x="1875626" y="3641989"/>
                  <a:chExt cx="2197631" cy="218062"/>
                </a:xfrm>
              </p:grpSpPr>
              <p:sp>
                <p:nvSpPr>
                  <p:cNvPr id="202" name="TextBox 201">
                    <a:extLst>
                      <a:ext uri="{FF2B5EF4-FFF2-40B4-BE49-F238E27FC236}">
                        <a16:creationId xmlns:a16="http://schemas.microsoft.com/office/drawing/2014/main" id="{B77A8B18-BA14-6AFA-DABE-07ECE07BF485}"/>
                      </a:ext>
                    </a:extLst>
                  </p:cNvPr>
                  <p:cNvSpPr txBox="1"/>
                  <p:nvPr/>
                </p:nvSpPr>
                <p:spPr>
                  <a:xfrm>
                    <a:off x="2144844" y="3654840"/>
                    <a:ext cx="1928413"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이미지를 비판적으로 해석하기</a:t>
                    </a:r>
                  </a:p>
                </p:txBody>
              </p:sp>
              <p:grpSp>
                <p:nvGrpSpPr>
                  <p:cNvPr id="203" name="그룹 202">
                    <a:extLst>
                      <a:ext uri="{FF2B5EF4-FFF2-40B4-BE49-F238E27FC236}">
                        <a16:creationId xmlns:a16="http://schemas.microsoft.com/office/drawing/2014/main" id="{EFE6F1C4-8F89-60FC-EE7B-DE340CE13AD3}"/>
                      </a:ext>
                    </a:extLst>
                  </p:cNvPr>
                  <p:cNvGrpSpPr/>
                  <p:nvPr/>
                </p:nvGrpSpPr>
                <p:grpSpPr>
                  <a:xfrm>
                    <a:off x="1875626" y="3641989"/>
                    <a:ext cx="219585" cy="218062"/>
                    <a:chOff x="2940085" y="2196487"/>
                    <a:chExt cx="188184" cy="186880"/>
                  </a:xfrm>
                </p:grpSpPr>
                <p:sp>
                  <p:nvSpPr>
                    <p:cNvPr id="204" name="타원 203">
                      <a:extLst>
                        <a:ext uri="{FF2B5EF4-FFF2-40B4-BE49-F238E27FC236}">
                          <a16:creationId xmlns:a16="http://schemas.microsoft.com/office/drawing/2014/main" id="{DA880135-4D88-FBDF-2A09-6E207007BF5D}"/>
                        </a:ext>
                      </a:extLst>
                    </p:cNvPr>
                    <p:cNvSpPr/>
                    <p:nvPr/>
                  </p:nvSpPr>
                  <p:spPr>
                    <a:xfrm>
                      <a:off x="2940085" y="2196487"/>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05" name="TextBox 204">
                      <a:extLst>
                        <a:ext uri="{FF2B5EF4-FFF2-40B4-BE49-F238E27FC236}">
                          <a16:creationId xmlns:a16="http://schemas.microsoft.com/office/drawing/2014/main" id="{1EEBCADB-7928-D726-D221-565C12147D61}"/>
                        </a:ext>
                      </a:extLst>
                    </p:cNvPr>
                    <p:cNvSpPr txBox="1"/>
                    <p:nvPr/>
                  </p:nvSpPr>
                  <p:spPr>
                    <a:xfrm>
                      <a:off x="2994339" y="2210800"/>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4</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nvGrpSpPr>
                <p:cNvPr id="160" name="그룹 159">
                  <a:extLst>
                    <a:ext uri="{FF2B5EF4-FFF2-40B4-BE49-F238E27FC236}">
                      <a16:creationId xmlns:a16="http://schemas.microsoft.com/office/drawing/2014/main" id="{E1AA014D-D531-5E67-0B7B-BC034DAEAF14}"/>
                    </a:ext>
                  </a:extLst>
                </p:cNvPr>
                <p:cNvGrpSpPr/>
                <p:nvPr/>
              </p:nvGrpSpPr>
              <p:grpSpPr>
                <a:xfrm>
                  <a:off x="1875620" y="3817210"/>
                  <a:ext cx="2103053" cy="218062"/>
                  <a:chOff x="1875620" y="4039149"/>
                  <a:chExt cx="2103053" cy="218062"/>
                </a:xfrm>
              </p:grpSpPr>
              <p:sp>
                <p:nvSpPr>
                  <p:cNvPr id="166" name="TextBox 165">
                    <a:extLst>
                      <a:ext uri="{FF2B5EF4-FFF2-40B4-BE49-F238E27FC236}">
                        <a16:creationId xmlns:a16="http://schemas.microsoft.com/office/drawing/2014/main" id="{B4C10C0C-1033-B7B3-2B6C-9BDC0642E08F}"/>
                      </a:ext>
                    </a:extLst>
                  </p:cNvPr>
                  <p:cNvSpPr txBox="1"/>
                  <p:nvPr/>
                </p:nvSpPr>
                <p:spPr>
                  <a:xfrm>
                    <a:off x="2144838" y="4052000"/>
                    <a:ext cx="1833835"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이미지를 활용하여 소통하기 </a:t>
                    </a:r>
                  </a:p>
                </p:txBody>
              </p:sp>
              <p:grpSp>
                <p:nvGrpSpPr>
                  <p:cNvPr id="167" name="그룹 166">
                    <a:extLst>
                      <a:ext uri="{FF2B5EF4-FFF2-40B4-BE49-F238E27FC236}">
                        <a16:creationId xmlns:a16="http://schemas.microsoft.com/office/drawing/2014/main" id="{9D53BBAA-82D1-3BFA-5781-463A7BA1C69B}"/>
                      </a:ext>
                    </a:extLst>
                  </p:cNvPr>
                  <p:cNvGrpSpPr/>
                  <p:nvPr/>
                </p:nvGrpSpPr>
                <p:grpSpPr>
                  <a:xfrm>
                    <a:off x="1875620" y="4039149"/>
                    <a:ext cx="219585" cy="218062"/>
                    <a:chOff x="2940085" y="2196487"/>
                    <a:chExt cx="188184" cy="186880"/>
                  </a:xfrm>
                </p:grpSpPr>
                <p:sp>
                  <p:nvSpPr>
                    <p:cNvPr id="168" name="타원 167">
                      <a:extLst>
                        <a:ext uri="{FF2B5EF4-FFF2-40B4-BE49-F238E27FC236}">
                          <a16:creationId xmlns:a16="http://schemas.microsoft.com/office/drawing/2014/main" id="{1CB0EE0E-F85D-FB72-6A9B-B6D086A1B14C}"/>
                        </a:ext>
                      </a:extLst>
                    </p:cNvPr>
                    <p:cNvSpPr/>
                    <p:nvPr/>
                  </p:nvSpPr>
                  <p:spPr>
                    <a:xfrm>
                      <a:off x="2940085" y="2196487"/>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72" name="TextBox 171">
                      <a:extLst>
                        <a:ext uri="{FF2B5EF4-FFF2-40B4-BE49-F238E27FC236}">
                          <a16:creationId xmlns:a16="http://schemas.microsoft.com/office/drawing/2014/main" id="{793493E8-AE0F-17B8-CCBA-3EEC69E16FDE}"/>
                        </a:ext>
                      </a:extLst>
                    </p:cNvPr>
                    <p:cNvSpPr txBox="1"/>
                    <p:nvPr/>
                  </p:nvSpPr>
                  <p:spPr>
                    <a:xfrm>
                      <a:off x="2994340" y="2210800"/>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5</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nvGrpSpPr>
                <p:cNvPr id="161" name="그룹 160">
                  <a:extLst>
                    <a:ext uri="{FF2B5EF4-FFF2-40B4-BE49-F238E27FC236}">
                      <a16:creationId xmlns:a16="http://schemas.microsoft.com/office/drawing/2014/main" id="{64BA3054-D435-AABB-8747-A59CCF8BB425}"/>
                    </a:ext>
                  </a:extLst>
                </p:cNvPr>
                <p:cNvGrpSpPr/>
                <p:nvPr/>
              </p:nvGrpSpPr>
              <p:grpSpPr>
                <a:xfrm>
                  <a:off x="1875626" y="4193687"/>
                  <a:ext cx="2101451" cy="218062"/>
                  <a:chOff x="1875626" y="4436310"/>
                  <a:chExt cx="2101451" cy="218062"/>
                </a:xfrm>
              </p:grpSpPr>
              <p:sp>
                <p:nvSpPr>
                  <p:cNvPr id="162" name="TextBox 161">
                    <a:extLst>
                      <a:ext uri="{FF2B5EF4-FFF2-40B4-BE49-F238E27FC236}">
                        <a16:creationId xmlns:a16="http://schemas.microsoft.com/office/drawing/2014/main" id="{534B0E41-BD4E-98A2-D434-D47A563C735D}"/>
                      </a:ext>
                    </a:extLst>
                  </p:cNvPr>
                  <p:cNvSpPr txBox="1"/>
                  <p:nvPr/>
                </p:nvSpPr>
                <p:spPr>
                  <a:xfrm>
                    <a:off x="2144844" y="4449161"/>
                    <a:ext cx="1832233"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미술과 다양한 분야 연결하기</a:t>
                    </a:r>
                  </a:p>
                </p:txBody>
              </p:sp>
              <p:grpSp>
                <p:nvGrpSpPr>
                  <p:cNvPr id="163" name="그룹 162">
                    <a:extLst>
                      <a:ext uri="{FF2B5EF4-FFF2-40B4-BE49-F238E27FC236}">
                        <a16:creationId xmlns:a16="http://schemas.microsoft.com/office/drawing/2014/main" id="{B98104F6-29B0-30CA-7FD8-72F8278DB457}"/>
                      </a:ext>
                    </a:extLst>
                  </p:cNvPr>
                  <p:cNvGrpSpPr/>
                  <p:nvPr/>
                </p:nvGrpSpPr>
                <p:grpSpPr>
                  <a:xfrm>
                    <a:off x="1875626" y="4436310"/>
                    <a:ext cx="219585" cy="218062"/>
                    <a:chOff x="2940085" y="2196487"/>
                    <a:chExt cx="188184" cy="186880"/>
                  </a:xfrm>
                </p:grpSpPr>
                <p:sp>
                  <p:nvSpPr>
                    <p:cNvPr id="164" name="타원 163">
                      <a:extLst>
                        <a:ext uri="{FF2B5EF4-FFF2-40B4-BE49-F238E27FC236}">
                          <a16:creationId xmlns:a16="http://schemas.microsoft.com/office/drawing/2014/main" id="{FC068750-5E39-2223-17F7-8CAB5BEB1C24}"/>
                        </a:ext>
                      </a:extLst>
                    </p:cNvPr>
                    <p:cNvSpPr/>
                    <p:nvPr/>
                  </p:nvSpPr>
                  <p:spPr>
                    <a:xfrm>
                      <a:off x="2940085" y="2196487"/>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65" name="TextBox 164">
                      <a:extLst>
                        <a:ext uri="{FF2B5EF4-FFF2-40B4-BE49-F238E27FC236}">
                          <a16:creationId xmlns:a16="http://schemas.microsoft.com/office/drawing/2014/main" id="{BAC5F9E3-08F9-60C5-7D51-F4553E951871}"/>
                        </a:ext>
                      </a:extLst>
                    </p:cNvPr>
                    <p:cNvSpPr txBox="1"/>
                    <p:nvPr/>
                  </p:nvSpPr>
                  <p:spPr>
                    <a:xfrm>
                      <a:off x="2994338" y="2210800"/>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6</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grpSp>
            <p:nvGrpSpPr>
              <p:cNvPr id="148" name="그룹 147">
                <a:extLst>
                  <a:ext uri="{FF2B5EF4-FFF2-40B4-BE49-F238E27FC236}">
                    <a16:creationId xmlns:a16="http://schemas.microsoft.com/office/drawing/2014/main" id="{7BE7EB4A-F277-6E1A-F3BC-5F87A8288A00}"/>
                  </a:ext>
                </a:extLst>
              </p:cNvPr>
              <p:cNvGrpSpPr/>
              <p:nvPr/>
            </p:nvGrpSpPr>
            <p:grpSpPr>
              <a:xfrm>
                <a:off x="1504887" y="5154401"/>
                <a:ext cx="1960387" cy="594542"/>
                <a:chOff x="1875620" y="4570164"/>
                <a:chExt cx="1960387" cy="594542"/>
              </a:xfrm>
            </p:grpSpPr>
            <p:grpSp>
              <p:nvGrpSpPr>
                <p:cNvPr id="149" name="그룹 148">
                  <a:extLst>
                    <a:ext uri="{FF2B5EF4-FFF2-40B4-BE49-F238E27FC236}">
                      <a16:creationId xmlns:a16="http://schemas.microsoft.com/office/drawing/2014/main" id="{10E55F06-C647-0DA0-1507-B8A1D95B860B}"/>
                    </a:ext>
                  </a:extLst>
                </p:cNvPr>
                <p:cNvGrpSpPr/>
                <p:nvPr/>
              </p:nvGrpSpPr>
              <p:grpSpPr>
                <a:xfrm>
                  <a:off x="1875620" y="4570164"/>
                  <a:ext cx="1960387" cy="218062"/>
                  <a:chOff x="1875620" y="5172055"/>
                  <a:chExt cx="1960387" cy="218062"/>
                </a:xfrm>
              </p:grpSpPr>
              <p:sp>
                <p:nvSpPr>
                  <p:cNvPr id="155" name="TextBox 154">
                    <a:extLst>
                      <a:ext uri="{FF2B5EF4-FFF2-40B4-BE49-F238E27FC236}">
                        <a16:creationId xmlns:a16="http://schemas.microsoft.com/office/drawing/2014/main" id="{5503AA67-80F2-3BC9-7A9B-B5E858E01295}"/>
                      </a:ext>
                    </a:extLst>
                  </p:cNvPr>
                  <p:cNvSpPr txBox="1"/>
                  <p:nvPr/>
                </p:nvSpPr>
                <p:spPr>
                  <a:xfrm>
                    <a:off x="2144838" y="5184906"/>
                    <a:ext cx="1691169"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자신과 환경에 대한 감수성</a:t>
                    </a:r>
                  </a:p>
                </p:txBody>
              </p:sp>
              <p:grpSp>
                <p:nvGrpSpPr>
                  <p:cNvPr id="156" name="그룹 155">
                    <a:extLst>
                      <a:ext uri="{FF2B5EF4-FFF2-40B4-BE49-F238E27FC236}">
                        <a16:creationId xmlns:a16="http://schemas.microsoft.com/office/drawing/2014/main" id="{45C304F7-A93F-8618-26C7-A7472717CA23}"/>
                      </a:ext>
                    </a:extLst>
                  </p:cNvPr>
                  <p:cNvGrpSpPr/>
                  <p:nvPr/>
                </p:nvGrpSpPr>
                <p:grpSpPr>
                  <a:xfrm>
                    <a:off x="1875620" y="5172055"/>
                    <a:ext cx="219585" cy="218062"/>
                    <a:chOff x="2940085" y="2105827"/>
                    <a:chExt cx="188184" cy="186880"/>
                  </a:xfrm>
                </p:grpSpPr>
                <p:sp>
                  <p:nvSpPr>
                    <p:cNvPr id="157" name="타원 156">
                      <a:extLst>
                        <a:ext uri="{FF2B5EF4-FFF2-40B4-BE49-F238E27FC236}">
                          <a16:creationId xmlns:a16="http://schemas.microsoft.com/office/drawing/2014/main" id="{FFB7BFA3-B7E4-006B-9E3D-0197D95CA841}"/>
                        </a:ext>
                      </a:extLst>
                    </p:cNvPr>
                    <p:cNvSpPr/>
                    <p:nvPr/>
                  </p:nvSpPr>
                  <p:spPr>
                    <a:xfrm>
                      <a:off x="2940085" y="2105827"/>
                      <a:ext cx="188184" cy="186880"/>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58" name="TextBox 157">
                      <a:extLst>
                        <a:ext uri="{FF2B5EF4-FFF2-40B4-BE49-F238E27FC236}">
                          <a16:creationId xmlns:a16="http://schemas.microsoft.com/office/drawing/2014/main" id="{E3C51CCC-1ED2-806C-EF0D-0B45A71D5E03}"/>
                        </a:ext>
                      </a:extLst>
                    </p:cNvPr>
                    <p:cNvSpPr txBox="1"/>
                    <p:nvPr/>
                  </p:nvSpPr>
                  <p:spPr>
                    <a:xfrm>
                      <a:off x="2994344" y="2120140"/>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7</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nvGrpSpPr>
                <p:cNvPr id="150" name="그룹 149">
                  <a:extLst>
                    <a:ext uri="{FF2B5EF4-FFF2-40B4-BE49-F238E27FC236}">
                      <a16:creationId xmlns:a16="http://schemas.microsoft.com/office/drawing/2014/main" id="{C78A05A5-55F5-8EB6-89C8-744B1012904F}"/>
                    </a:ext>
                  </a:extLst>
                </p:cNvPr>
                <p:cNvGrpSpPr/>
                <p:nvPr/>
              </p:nvGrpSpPr>
              <p:grpSpPr>
                <a:xfrm>
                  <a:off x="1875626" y="4946644"/>
                  <a:ext cx="1819322" cy="218062"/>
                  <a:chOff x="1875626" y="5569215"/>
                  <a:chExt cx="1819322" cy="218062"/>
                </a:xfrm>
              </p:grpSpPr>
              <p:sp>
                <p:nvSpPr>
                  <p:cNvPr id="151" name="TextBox 150">
                    <a:extLst>
                      <a:ext uri="{FF2B5EF4-FFF2-40B4-BE49-F238E27FC236}">
                        <a16:creationId xmlns:a16="http://schemas.microsoft.com/office/drawing/2014/main" id="{2880941C-697D-B8CC-9AF2-DEFFF7B074C1}"/>
                      </a:ext>
                    </a:extLst>
                  </p:cNvPr>
                  <p:cNvSpPr txBox="1"/>
                  <p:nvPr/>
                </p:nvSpPr>
                <p:spPr>
                  <a:xfrm>
                    <a:off x="2144844" y="5582066"/>
                    <a:ext cx="1550104"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문화 존중과 참여</a:t>
                    </a:r>
                  </a:p>
                </p:txBody>
              </p:sp>
              <p:grpSp>
                <p:nvGrpSpPr>
                  <p:cNvPr id="152" name="그룹 151">
                    <a:extLst>
                      <a:ext uri="{FF2B5EF4-FFF2-40B4-BE49-F238E27FC236}">
                        <a16:creationId xmlns:a16="http://schemas.microsoft.com/office/drawing/2014/main" id="{A8270693-FF14-55EA-BF86-0F605B7C6F50}"/>
                      </a:ext>
                    </a:extLst>
                  </p:cNvPr>
                  <p:cNvGrpSpPr/>
                  <p:nvPr/>
                </p:nvGrpSpPr>
                <p:grpSpPr>
                  <a:xfrm>
                    <a:off x="1875626" y="5569215"/>
                    <a:ext cx="219585" cy="218062"/>
                    <a:chOff x="2940085" y="2105827"/>
                    <a:chExt cx="188184" cy="186880"/>
                  </a:xfrm>
                </p:grpSpPr>
                <p:sp>
                  <p:nvSpPr>
                    <p:cNvPr id="153" name="타원 152">
                      <a:extLst>
                        <a:ext uri="{FF2B5EF4-FFF2-40B4-BE49-F238E27FC236}">
                          <a16:creationId xmlns:a16="http://schemas.microsoft.com/office/drawing/2014/main" id="{E5BE5411-FE2D-BBCD-6BF0-604176BDEECC}"/>
                        </a:ext>
                      </a:extLst>
                    </p:cNvPr>
                    <p:cNvSpPr/>
                    <p:nvPr/>
                  </p:nvSpPr>
                  <p:spPr>
                    <a:xfrm>
                      <a:off x="2940085" y="2105827"/>
                      <a:ext cx="188184" cy="186880"/>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54" name="TextBox 153">
                      <a:extLst>
                        <a:ext uri="{FF2B5EF4-FFF2-40B4-BE49-F238E27FC236}">
                          <a16:creationId xmlns:a16="http://schemas.microsoft.com/office/drawing/2014/main" id="{ED05D544-B481-3014-AFBC-4E062B5638A8}"/>
                        </a:ext>
                      </a:extLst>
                    </p:cNvPr>
                    <p:cNvSpPr txBox="1"/>
                    <p:nvPr/>
                  </p:nvSpPr>
                  <p:spPr>
                    <a:xfrm>
                      <a:off x="2994338" y="2120140"/>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8</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grpSp>
      </p:grpSp>
      <p:grpSp>
        <p:nvGrpSpPr>
          <p:cNvPr id="229" name="그룹 228">
            <a:extLst>
              <a:ext uri="{FF2B5EF4-FFF2-40B4-BE49-F238E27FC236}">
                <a16:creationId xmlns:a16="http://schemas.microsoft.com/office/drawing/2014/main" id="{EE3B69CB-F713-586F-7B71-5468EF48C1D1}"/>
              </a:ext>
            </a:extLst>
          </p:cNvPr>
          <p:cNvGrpSpPr/>
          <p:nvPr/>
        </p:nvGrpSpPr>
        <p:grpSpPr>
          <a:xfrm>
            <a:off x="474728" y="1321061"/>
            <a:ext cx="4109639" cy="276999"/>
            <a:chOff x="474728" y="1359161"/>
            <a:chExt cx="4109639" cy="276999"/>
          </a:xfrm>
        </p:grpSpPr>
        <p:grpSp>
          <p:nvGrpSpPr>
            <p:cNvPr id="230" name="그래픽 141">
              <a:extLst>
                <a:ext uri="{FF2B5EF4-FFF2-40B4-BE49-F238E27FC236}">
                  <a16:creationId xmlns:a16="http://schemas.microsoft.com/office/drawing/2014/main" id="{2797ECFC-C62A-1EE1-AD13-3E33F1FA5525}"/>
                </a:ext>
              </a:extLst>
            </p:cNvPr>
            <p:cNvGrpSpPr/>
            <p:nvPr/>
          </p:nvGrpSpPr>
          <p:grpSpPr>
            <a:xfrm>
              <a:off x="474728" y="1366181"/>
              <a:ext cx="244208" cy="262959"/>
              <a:chOff x="2536048" y="5888632"/>
              <a:chExt cx="485368" cy="522636"/>
            </a:xfrm>
            <a:solidFill>
              <a:schemeClr val="accent1"/>
            </a:solidFill>
          </p:grpSpPr>
          <p:sp>
            <p:nvSpPr>
              <p:cNvPr id="232" name="자유형: 도형 47">
                <a:extLst>
                  <a:ext uri="{FF2B5EF4-FFF2-40B4-BE49-F238E27FC236}">
                    <a16:creationId xmlns:a16="http://schemas.microsoft.com/office/drawing/2014/main" id="{99BBC758-088A-6D09-E725-9C688275F03E}"/>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233" name="자유형: 도형 48">
                <a:extLst>
                  <a:ext uri="{FF2B5EF4-FFF2-40B4-BE49-F238E27FC236}">
                    <a16:creationId xmlns:a16="http://schemas.microsoft.com/office/drawing/2014/main" id="{996D753C-E808-83F8-C03D-D2A33E185679}"/>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231" name="TextBox 230">
              <a:extLst>
                <a:ext uri="{FF2B5EF4-FFF2-40B4-BE49-F238E27FC236}">
                  <a16:creationId xmlns:a16="http://schemas.microsoft.com/office/drawing/2014/main" id="{AA5EE18B-6608-CADA-094D-1D7647305C3E}"/>
                </a:ext>
              </a:extLst>
            </p:cNvPr>
            <p:cNvSpPr txBox="1"/>
            <p:nvPr/>
          </p:nvSpPr>
          <p:spPr>
            <a:xfrm>
              <a:off x="778838" y="1359161"/>
              <a:ext cx="3805529" cy="276999"/>
            </a:xfrm>
            <a:prstGeom prst="rect">
              <a:avLst/>
            </a:prstGeom>
            <a:noFill/>
          </p:spPr>
          <p:txBody>
            <a:bodyPr wrap="square" lIns="0" tIns="0" rIns="0" bIns="0" rtlCol="0" anchor="t">
              <a:spAutoFit/>
            </a:bodyPr>
            <a:lstStyle/>
            <a:p>
              <a:r>
                <a:rPr lang="ko-KR" altLang="en-US" dirty="0">
                  <a:ln>
                    <a:solidFill>
                      <a:schemeClr val="bg1">
                        <a:alpha val="0"/>
                      </a:schemeClr>
                    </a:solidFill>
                  </a:ln>
                  <a:solidFill>
                    <a:srgbClr val="EE6C88"/>
                  </a:solidFill>
                  <a:latin typeface="Kim jung chul Gothic Bold" panose="020B0803000000000000" pitchFamily="50" charset="-127"/>
                  <a:ea typeface="Kim jung chul Gothic Bold" panose="020B0803000000000000" pitchFamily="50" charset="-127"/>
                </a:rPr>
                <a:t>미적 체험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 성취기준 결합 원리 예시 </a:t>
              </a:r>
            </a:p>
          </p:txBody>
        </p:sp>
      </p:grpSp>
    </p:spTree>
    <p:extLst>
      <p:ext uri="{BB962C8B-B14F-4D97-AF65-F5344CB8AC3E}">
        <p14:creationId xmlns:p14="http://schemas.microsoft.com/office/powerpoint/2010/main" val="1881197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그룹 39">
            <a:extLst>
              <a:ext uri="{FF2B5EF4-FFF2-40B4-BE49-F238E27FC236}">
                <a16:creationId xmlns:a16="http://schemas.microsoft.com/office/drawing/2014/main" id="{059693BF-9A96-A11E-281B-D45AFA311F53}"/>
              </a:ext>
            </a:extLst>
          </p:cNvPr>
          <p:cNvGrpSpPr/>
          <p:nvPr/>
        </p:nvGrpSpPr>
        <p:grpSpPr>
          <a:xfrm>
            <a:off x="1301610" y="325438"/>
            <a:ext cx="2919069" cy="630793"/>
            <a:chOff x="1301610" y="279718"/>
            <a:chExt cx="2919069" cy="630793"/>
          </a:xfrm>
        </p:grpSpPr>
        <p:grpSp>
          <p:nvGrpSpPr>
            <p:cNvPr id="41" name="그룹 40">
              <a:extLst>
                <a:ext uri="{FF2B5EF4-FFF2-40B4-BE49-F238E27FC236}">
                  <a16:creationId xmlns:a16="http://schemas.microsoft.com/office/drawing/2014/main" id="{333D2F5C-1CFA-44DF-8020-5E99E7442A21}"/>
                </a:ext>
              </a:extLst>
            </p:cNvPr>
            <p:cNvGrpSpPr/>
            <p:nvPr/>
          </p:nvGrpSpPr>
          <p:grpSpPr>
            <a:xfrm>
              <a:off x="1311617" y="279718"/>
              <a:ext cx="1777841" cy="200151"/>
              <a:chOff x="1136519" y="175286"/>
              <a:chExt cx="1777841" cy="200151"/>
            </a:xfrm>
          </p:grpSpPr>
          <p:grpSp>
            <p:nvGrpSpPr>
              <p:cNvPr id="43" name="그룹 42">
                <a:extLst>
                  <a:ext uri="{FF2B5EF4-FFF2-40B4-BE49-F238E27FC236}">
                    <a16:creationId xmlns:a16="http://schemas.microsoft.com/office/drawing/2014/main" id="{ECA10851-21BC-C211-7C7D-94AE5CB7ED8E}"/>
                  </a:ext>
                </a:extLst>
              </p:cNvPr>
              <p:cNvGrpSpPr/>
              <p:nvPr/>
            </p:nvGrpSpPr>
            <p:grpSpPr>
              <a:xfrm>
                <a:off x="1136519" y="175286"/>
                <a:ext cx="200152" cy="200151"/>
                <a:chOff x="1136519" y="175286"/>
                <a:chExt cx="200152" cy="200151"/>
              </a:xfrm>
            </p:grpSpPr>
            <p:sp>
              <p:nvSpPr>
                <p:cNvPr id="45" name="사각형: 둥근 모서리 44">
                  <a:extLst>
                    <a:ext uri="{FF2B5EF4-FFF2-40B4-BE49-F238E27FC236}">
                      <a16:creationId xmlns:a16="http://schemas.microsoft.com/office/drawing/2014/main" id="{D0CB1E5B-08FD-F739-B4BA-4E4E2B8FF857}"/>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6" name="TextBox 45">
                  <a:extLst>
                    <a:ext uri="{FF2B5EF4-FFF2-40B4-BE49-F238E27FC236}">
                      <a16:creationId xmlns:a16="http://schemas.microsoft.com/office/drawing/2014/main" id="{C73BC9F4-4E93-5154-998C-E0FB590581CC}"/>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44" name="TextBox 43">
                <a:extLst>
                  <a:ext uri="{FF2B5EF4-FFF2-40B4-BE49-F238E27FC236}">
                    <a16:creationId xmlns:a16="http://schemas.microsoft.com/office/drawing/2014/main" id="{31BC537B-FF8B-6A39-377A-9B5C4CD9EEE5}"/>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42" name="TextBox 41">
              <a:extLst>
                <a:ext uri="{FF2B5EF4-FFF2-40B4-BE49-F238E27FC236}">
                  <a16:creationId xmlns:a16="http://schemas.microsoft.com/office/drawing/2014/main" id="{A72127A8-7F9F-5893-D135-49D8A3342B31}"/>
                </a:ext>
              </a:extLst>
            </p:cNvPr>
            <p:cNvSpPr txBox="1"/>
            <p:nvPr/>
          </p:nvSpPr>
          <p:spPr>
            <a:xfrm>
              <a:off x="1301610" y="510401"/>
              <a:ext cx="2919069"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r>
                <a:rPr lang="en-US" altLang="ko-KR" dirty="0"/>
                <a:t>: </a:t>
              </a:r>
              <a:r>
                <a:rPr lang="ko-KR" altLang="en-US" sz="2000" dirty="0"/>
                <a:t>미적 체험 영역</a:t>
              </a:r>
            </a:p>
          </p:txBody>
        </p:sp>
      </p:grpSp>
      <p:sp>
        <p:nvSpPr>
          <p:cNvPr id="47" name="TextBox 46">
            <a:extLst>
              <a:ext uri="{FF2B5EF4-FFF2-40B4-BE49-F238E27FC236}">
                <a16:creationId xmlns:a16="http://schemas.microsoft.com/office/drawing/2014/main" id="{5ACCAF72-5D86-194C-113C-59687301216F}"/>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48" name="TextBox 47">
            <a:extLst>
              <a:ext uri="{FF2B5EF4-FFF2-40B4-BE49-F238E27FC236}">
                <a16:creationId xmlns:a16="http://schemas.microsoft.com/office/drawing/2014/main" id="{E977CECA-4036-69A1-80B4-7DB780BB4A84}"/>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3" name="그룹 2">
            <a:extLst>
              <a:ext uri="{FF2B5EF4-FFF2-40B4-BE49-F238E27FC236}">
                <a16:creationId xmlns:a16="http://schemas.microsoft.com/office/drawing/2014/main" id="{1C90B4E4-7AEC-2579-8D5A-F47D05E2D5BF}"/>
              </a:ext>
            </a:extLst>
          </p:cNvPr>
          <p:cNvGrpSpPr/>
          <p:nvPr/>
        </p:nvGrpSpPr>
        <p:grpSpPr>
          <a:xfrm>
            <a:off x="470726" y="1345325"/>
            <a:ext cx="8202549" cy="4820524"/>
            <a:chOff x="470726" y="1345325"/>
            <a:chExt cx="8202549" cy="4820524"/>
          </a:xfrm>
        </p:grpSpPr>
        <p:grpSp>
          <p:nvGrpSpPr>
            <p:cNvPr id="51" name="그룹 50">
              <a:extLst>
                <a:ext uri="{FF2B5EF4-FFF2-40B4-BE49-F238E27FC236}">
                  <a16:creationId xmlns:a16="http://schemas.microsoft.com/office/drawing/2014/main" id="{D4B3DFA6-EBC2-563D-419E-A9629ACDD938}"/>
                </a:ext>
              </a:extLst>
            </p:cNvPr>
            <p:cNvGrpSpPr/>
            <p:nvPr/>
          </p:nvGrpSpPr>
          <p:grpSpPr>
            <a:xfrm>
              <a:off x="2009506" y="1345325"/>
              <a:ext cx="5124988" cy="420421"/>
              <a:chOff x="2278447" y="1345325"/>
              <a:chExt cx="5124988" cy="420421"/>
            </a:xfrm>
          </p:grpSpPr>
          <p:grpSp>
            <p:nvGrpSpPr>
              <p:cNvPr id="35" name="그룹 34">
                <a:extLst>
                  <a:ext uri="{FF2B5EF4-FFF2-40B4-BE49-F238E27FC236}">
                    <a16:creationId xmlns:a16="http://schemas.microsoft.com/office/drawing/2014/main" id="{3F706969-753F-5BB5-5B16-BEFF47B0B86C}"/>
                  </a:ext>
                </a:extLst>
              </p:cNvPr>
              <p:cNvGrpSpPr/>
              <p:nvPr/>
            </p:nvGrpSpPr>
            <p:grpSpPr>
              <a:xfrm>
                <a:off x="2278447" y="1345325"/>
                <a:ext cx="5124988" cy="420421"/>
                <a:chOff x="1868544" y="1345325"/>
                <a:chExt cx="5124988" cy="420421"/>
              </a:xfrm>
            </p:grpSpPr>
            <p:sp>
              <p:nvSpPr>
                <p:cNvPr id="37" name="사각형: 둥근 위쪽 모서리 36">
                  <a:extLst>
                    <a:ext uri="{FF2B5EF4-FFF2-40B4-BE49-F238E27FC236}">
                      <a16:creationId xmlns:a16="http://schemas.microsoft.com/office/drawing/2014/main" id="{8D09C8CC-0168-56FF-A3D7-40F524847FC5}"/>
                    </a:ext>
                  </a:extLst>
                </p:cNvPr>
                <p:cNvSpPr/>
                <p:nvPr/>
              </p:nvSpPr>
              <p:spPr>
                <a:xfrm>
                  <a:off x="2577335" y="1345325"/>
                  <a:ext cx="3169523" cy="416045"/>
                </a:xfrm>
                <a:prstGeom prst="round2SameRect">
                  <a:avLst>
                    <a:gd name="adj1" fmla="val 14585"/>
                    <a:gd name="adj2" fmla="val 0"/>
                  </a:avLst>
                </a:prstGeom>
                <a:solidFill>
                  <a:srgbClr val="EE6C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ln>
                      <a:solidFill>
                        <a:schemeClr val="accent1">
                          <a:shade val="50000"/>
                          <a:alpha val="0"/>
                        </a:schemeClr>
                      </a:solidFill>
                    </a:ln>
                  </a:endParaRPr>
                </a:p>
              </p:txBody>
            </p:sp>
            <p:sp>
              <p:nvSpPr>
                <p:cNvPr id="38" name="자유형 31">
                  <a:extLst>
                    <a:ext uri="{FF2B5EF4-FFF2-40B4-BE49-F238E27FC236}">
                      <a16:creationId xmlns:a16="http://schemas.microsoft.com/office/drawing/2014/main" id="{F41B0E6D-F077-6855-650B-A8D3C726B951}"/>
                    </a:ext>
                  </a:extLst>
                </p:cNvPr>
                <p:cNvSpPr/>
                <p:nvPr/>
              </p:nvSpPr>
              <p:spPr>
                <a:xfrm flipH="1">
                  <a:off x="5430396" y="1345326"/>
                  <a:ext cx="1563136" cy="4204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EE6C8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39" name="자유형 31">
                  <a:extLst>
                    <a:ext uri="{FF2B5EF4-FFF2-40B4-BE49-F238E27FC236}">
                      <a16:creationId xmlns:a16="http://schemas.microsoft.com/office/drawing/2014/main" id="{C25FFBF6-00EE-3A18-6D94-D2344FCD1788}"/>
                    </a:ext>
                  </a:extLst>
                </p:cNvPr>
                <p:cNvSpPr/>
                <p:nvPr/>
              </p:nvSpPr>
              <p:spPr>
                <a:xfrm>
                  <a:off x="1868544" y="1345326"/>
                  <a:ext cx="1563136" cy="4204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EE6C8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grpSp>
          <p:sp>
            <p:nvSpPr>
              <p:cNvPr id="36" name="TextBox 35">
                <a:extLst>
                  <a:ext uri="{FF2B5EF4-FFF2-40B4-BE49-F238E27FC236}">
                    <a16:creationId xmlns:a16="http://schemas.microsoft.com/office/drawing/2014/main" id="{2E9018DF-814A-252B-5439-84BF91D24116}"/>
                  </a:ext>
                </a:extLst>
              </p:cNvPr>
              <p:cNvSpPr txBox="1"/>
              <p:nvPr/>
            </p:nvSpPr>
            <p:spPr>
              <a:xfrm>
                <a:off x="2800319" y="1417036"/>
                <a:ext cx="4081245" cy="276999"/>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미적 체험 영역 성취기준 적용 시 고려 사항</a:t>
                </a:r>
              </a:p>
            </p:txBody>
          </p:sp>
        </p:grpSp>
        <p:sp>
          <p:nvSpPr>
            <p:cNvPr id="33" name="사각형: 둥근 위쪽 모서리 32">
              <a:extLst>
                <a:ext uri="{FF2B5EF4-FFF2-40B4-BE49-F238E27FC236}">
                  <a16:creationId xmlns:a16="http://schemas.microsoft.com/office/drawing/2014/main" id="{2D5DA8B3-146F-0FFA-957E-8986F38EFAE3}"/>
                </a:ext>
              </a:extLst>
            </p:cNvPr>
            <p:cNvSpPr/>
            <p:nvPr/>
          </p:nvSpPr>
          <p:spPr>
            <a:xfrm>
              <a:off x="470726" y="1742935"/>
              <a:ext cx="8202549" cy="914942"/>
            </a:xfrm>
            <a:prstGeom prst="round2Same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endParaRPr>
            </a:p>
          </p:txBody>
        </p:sp>
        <p:sp>
          <p:nvSpPr>
            <p:cNvPr id="34" name="사각형: 둥근 모서리 33">
              <a:extLst>
                <a:ext uri="{FF2B5EF4-FFF2-40B4-BE49-F238E27FC236}">
                  <a16:creationId xmlns:a16="http://schemas.microsoft.com/office/drawing/2014/main" id="{840F9DA1-B689-9CDE-FAB6-C2AB86003618}"/>
                </a:ext>
              </a:extLst>
            </p:cNvPr>
            <p:cNvSpPr/>
            <p:nvPr/>
          </p:nvSpPr>
          <p:spPr>
            <a:xfrm>
              <a:off x="492791" y="1797554"/>
              <a:ext cx="8158419" cy="4368295"/>
            </a:xfrm>
            <a:prstGeom prst="roundRect">
              <a:avLst>
                <a:gd name="adj" fmla="val 2696"/>
              </a:avLst>
            </a:prstGeom>
            <a:solidFill>
              <a:schemeClr val="bg1"/>
            </a:solidFill>
            <a:ln w="22225" cap="rnd">
              <a:solidFill>
                <a:srgbClr val="EE6C88">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52" name="그룹 51">
              <a:extLst>
                <a:ext uri="{FF2B5EF4-FFF2-40B4-BE49-F238E27FC236}">
                  <a16:creationId xmlns:a16="http://schemas.microsoft.com/office/drawing/2014/main" id="{BF4BB52B-B3E2-4D2D-2047-0A1F1870DFDA}"/>
                </a:ext>
              </a:extLst>
            </p:cNvPr>
            <p:cNvGrpSpPr/>
            <p:nvPr/>
          </p:nvGrpSpPr>
          <p:grpSpPr>
            <a:xfrm>
              <a:off x="589660" y="1938630"/>
              <a:ext cx="8006018" cy="675478"/>
              <a:chOff x="589660" y="1938630"/>
              <a:chExt cx="8006018" cy="675478"/>
            </a:xfrm>
          </p:grpSpPr>
          <p:sp>
            <p:nvSpPr>
              <p:cNvPr id="99" name="사각형: 둥근 모서리 98">
                <a:extLst>
                  <a:ext uri="{FF2B5EF4-FFF2-40B4-BE49-F238E27FC236}">
                    <a16:creationId xmlns:a16="http://schemas.microsoft.com/office/drawing/2014/main" id="{443838EC-AB35-A026-C87D-2795FE51B419}"/>
                  </a:ext>
                </a:extLst>
              </p:cNvPr>
              <p:cNvSpPr/>
              <p:nvPr/>
            </p:nvSpPr>
            <p:spPr>
              <a:xfrm>
                <a:off x="589660" y="1938630"/>
                <a:ext cx="8006018" cy="675478"/>
              </a:xfrm>
              <a:prstGeom prst="roundRect">
                <a:avLst>
                  <a:gd name="adj" fmla="val 11097"/>
                </a:avLst>
              </a:prstGeom>
              <a:solidFill>
                <a:srgbClr val="EE6C8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105" name="TextBox 104">
                <a:extLst>
                  <a:ext uri="{FF2B5EF4-FFF2-40B4-BE49-F238E27FC236}">
                    <a16:creationId xmlns:a16="http://schemas.microsoft.com/office/drawing/2014/main" id="{068E158C-9DD5-3353-14BA-F6DA1934A114}"/>
                  </a:ext>
                </a:extLst>
              </p:cNvPr>
              <p:cNvSpPr txBox="1"/>
              <p:nvPr/>
            </p:nvSpPr>
            <p:spPr>
              <a:xfrm>
                <a:off x="782124" y="2030148"/>
                <a:ext cx="6676508" cy="492443"/>
              </a:xfrm>
              <a:prstGeom prst="rect">
                <a:avLst/>
              </a:prstGeom>
              <a:noFill/>
            </p:spPr>
            <p:txBody>
              <a:bodyPr wrap="none" lIns="0" tIns="0" rIns="0" bIns="0" rtlCol="0" anchor="t">
                <a:spAutoFit/>
              </a:bodyPr>
              <a:lstStyle/>
              <a:p>
                <a:r>
                  <a:rPr lang="ko-KR" altLang="en-US" sz="1600" dirty="0">
                    <a:ln>
                      <a:solidFill>
                        <a:schemeClr val="accent1">
                          <a:shade val="50000"/>
                          <a:alpha val="0"/>
                        </a:schemeClr>
                      </a:solidFill>
                    </a:ln>
                    <a:solidFill>
                      <a:srgbClr val="EE6C88"/>
                    </a:solidFill>
                    <a:latin typeface="Kim jung chul Gothic Bold" panose="020B0803000000000000" pitchFamily="50" charset="-127"/>
                    <a:ea typeface="Kim jung chul Gothic Bold" panose="020B0803000000000000" pitchFamily="50" charset="-127"/>
                  </a:rPr>
                  <a:t>미적 체험 영역 고유의 성격을 고려하여 특별히 강조하거나 중요하게 다루어야 할</a:t>
                </a:r>
                <a:endParaRPr lang="en-US" altLang="ko-KR" sz="1600" dirty="0">
                  <a:ln>
                    <a:solidFill>
                      <a:schemeClr val="accent1">
                        <a:shade val="50000"/>
                        <a:alpha val="0"/>
                      </a:schemeClr>
                    </a:solidFill>
                  </a:ln>
                  <a:solidFill>
                    <a:srgbClr val="EE6C88"/>
                  </a:solidFill>
                  <a:latin typeface="Kim jung chul Gothic Bold" panose="020B0803000000000000" pitchFamily="50" charset="-127"/>
                  <a:ea typeface="Kim jung chul Gothic Bold" panose="020B0803000000000000" pitchFamily="50" charset="-127"/>
                </a:endParaRPr>
              </a:p>
              <a:p>
                <a:r>
                  <a:rPr lang="ko-KR" altLang="en-US" sz="1600" dirty="0">
                    <a:ln>
                      <a:solidFill>
                        <a:schemeClr val="accent1">
                          <a:shade val="50000"/>
                          <a:alpha val="0"/>
                        </a:schemeClr>
                      </a:solidFill>
                    </a:ln>
                    <a:solidFill>
                      <a:srgbClr val="EE6C88"/>
                    </a:solidFill>
                    <a:latin typeface="Kim jung chul Gothic Bold" panose="020B0803000000000000" pitchFamily="50" charset="-127"/>
                    <a:ea typeface="Kim jung chul Gothic Bold" panose="020B0803000000000000" pitchFamily="50" charset="-127"/>
                  </a:rPr>
                  <a:t>교수</a:t>
                </a:r>
                <a:r>
                  <a:rPr lang="en-US" altLang="ko-KR" sz="1600" dirty="0">
                    <a:ln>
                      <a:solidFill>
                        <a:schemeClr val="accent1">
                          <a:shade val="50000"/>
                          <a:alpha val="0"/>
                        </a:schemeClr>
                      </a:solidFill>
                    </a:ln>
                    <a:solidFill>
                      <a:srgbClr val="EE6C88"/>
                    </a:solidFill>
                    <a:latin typeface="Kim jung chul Gothic Bold" panose="020B0803000000000000" pitchFamily="50" charset="-127"/>
                    <a:ea typeface="Kim jung chul Gothic Bold" panose="020B0803000000000000" pitchFamily="50" charset="-127"/>
                  </a:rPr>
                  <a:t>·</a:t>
                </a:r>
                <a:r>
                  <a:rPr lang="ko-KR" altLang="en-US" sz="1600" dirty="0">
                    <a:ln>
                      <a:solidFill>
                        <a:schemeClr val="accent1">
                          <a:shade val="50000"/>
                          <a:alpha val="0"/>
                        </a:schemeClr>
                      </a:solidFill>
                    </a:ln>
                    <a:solidFill>
                      <a:srgbClr val="EE6C88"/>
                    </a:solidFill>
                    <a:latin typeface="Kim jung chul Gothic Bold" panose="020B0803000000000000" pitchFamily="50" charset="-127"/>
                    <a:ea typeface="Kim jung chul Gothic Bold" panose="020B0803000000000000" pitchFamily="50" charset="-127"/>
                  </a:rPr>
                  <a:t>학습 및 평가의 주안점</a:t>
                </a:r>
                <a:endParaRPr lang="en-US" altLang="ko-KR" sz="1600" dirty="0">
                  <a:ln>
                    <a:solidFill>
                      <a:schemeClr val="accent1">
                        <a:shade val="50000"/>
                        <a:alpha val="0"/>
                      </a:schemeClr>
                    </a:solidFill>
                  </a:ln>
                  <a:solidFill>
                    <a:srgbClr val="EE6C88"/>
                  </a:solidFill>
                  <a:latin typeface="Kim jung chul Gothic Bold" panose="020B0803000000000000" pitchFamily="50" charset="-127"/>
                  <a:ea typeface="Kim jung chul Gothic Bold" panose="020B0803000000000000" pitchFamily="50" charset="-127"/>
                </a:endParaRPr>
              </a:p>
            </p:txBody>
          </p:sp>
        </p:grpSp>
        <p:grpSp>
          <p:nvGrpSpPr>
            <p:cNvPr id="55" name="그룹 54">
              <a:extLst>
                <a:ext uri="{FF2B5EF4-FFF2-40B4-BE49-F238E27FC236}">
                  <a16:creationId xmlns:a16="http://schemas.microsoft.com/office/drawing/2014/main" id="{176CD690-B5EA-931A-7CB6-B5D2B9CC116E}"/>
                </a:ext>
              </a:extLst>
            </p:cNvPr>
            <p:cNvGrpSpPr/>
            <p:nvPr/>
          </p:nvGrpSpPr>
          <p:grpSpPr>
            <a:xfrm>
              <a:off x="782124" y="2745879"/>
              <a:ext cx="7441765" cy="938719"/>
              <a:chOff x="851747" y="2745879"/>
              <a:chExt cx="7441765" cy="938719"/>
            </a:xfrm>
          </p:grpSpPr>
          <p:sp>
            <p:nvSpPr>
              <p:cNvPr id="53" name="TextBox 52">
                <a:extLst>
                  <a:ext uri="{FF2B5EF4-FFF2-40B4-BE49-F238E27FC236}">
                    <a16:creationId xmlns:a16="http://schemas.microsoft.com/office/drawing/2014/main" id="{077C382E-7F23-628D-9E94-6B703C157E7E}"/>
                  </a:ext>
                </a:extLst>
              </p:cNvPr>
              <p:cNvSpPr txBox="1"/>
              <p:nvPr/>
            </p:nvSpPr>
            <p:spPr>
              <a:xfrm>
                <a:off x="1107249" y="2745879"/>
                <a:ext cx="7186263" cy="938719"/>
              </a:xfrm>
              <a:prstGeom prst="rect">
                <a:avLst/>
              </a:prstGeom>
              <a:noFill/>
            </p:spPr>
            <p:txBody>
              <a:bodyPr wrap="none" lIns="0" tIns="0" rIns="0" bIns="0" rtlCol="0" anchor="t">
                <a:spAutoFit/>
              </a:bodyPr>
              <a:lstStyle/>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학생들이 자신을 둘러싼 환경과 세계를 섬세하게 지각하고 반응함으로</a:t>
                </a:r>
                <a:r>
                  <a:rPr lang="ko-KR" altLang="en-US" sz="1400" b="1" dirty="0">
                    <a:ln>
                      <a:solidFill>
                        <a:schemeClr val="accent1">
                          <a:shade val="50000"/>
                          <a:alpha val="0"/>
                        </a:schemeClr>
                      </a:solidFill>
                    </a:ln>
                    <a:solidFill>
                      <a:srgbClr val="D4306E"/>
                    </a:solidFill>
                    <a:latin typeface="Kim jung chul Gothic Bold" panose="020B0803000000000000" pitchFamily="50" charset="-127"/>
                    <a:ea typeface="Kim jung chul Gothic Bold" panose="020B08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삶 속에서 감각과 인식을 </a:t>
                </a:r>
                <a:endParaRPr lang="en-US" altLang="ko-KR"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새롭게 할 수 있도록</a:t>
                </a:r>
                <a:r>
                  <a:rPr lang="ko-KR" altLang="en-US" sz="1400" b="1"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한다</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급격하게 변하는 세상 속에서 </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나를 인식하고 나와 타인</a:t>
                </a:r>
                <a:r>
                  <a:rPr lang="en-US" altLang="ko-KR"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자연</a:t>
                </a:r>
                <a:r>
                  <a:rPr lang="en-US" altLang="ko-KR"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생태</a:t>
                </a:r>
                <a:r>
                  <a:rPr lang="en-US" altLang="ko-KR"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사회</a:t>
                </a:r>
                <a:r>
                  <a:rPr lang="en-US" altLang="ko-KR"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현상까지 관계를 탐색</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하여 </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자신의 </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정체성을 발견</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할 수 있도록 한다</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sp>
            <p:nvSpPr>
              <p:cNvPr id="54" name="Freeform 5">
                <a:extLst>
                  <a:ext uri="{FF2B5EF4-FFF2-40B4-BE49-F238E27FC236}">
                    <a16:creationId xmlns:a16="http://schemas.microsoft.com/office/drawing/2014/main" id="{4811F632-D314-3783-0F96-97B94ACC9769}"/>
                  </a:ext>
                </a:extLst>
              </p:cNvPr>
              <p:cNvSpPr>
                <a:spLocks noChangeAspect="1" noEditPoints="1"/>
              </p:cNvSpPr>
              <p:nvPr/>
            </p:nvSpPr>
            <p:spPr bwMode="auto">
              <a:xfrm>
                <a:off x="851747" y="2762260"/>
                <a:ext cx="180384" cy="18268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EE6C8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dirty="0"/>
              </a:p>
            </p:txBody>
          </p:sp>
        </p:grpSp>
        <p:grpSp>
          <p:nvGrpSpPr>
            <p:cNvPr id="2" name="그룹 1">
              <a:extLst>
                <a:ext uri="{FF2B5EF4-FFF2-40B4-BE49-F238E27FC236}">
                  <a16:creationId xmlns:a16="http://schemas.microsoft.com/office/drawing/2014/main" id="{181AD828-E0BE-4DE6-5E7A-6DB5E51833FC}"/>
                </a:ext>
              </a:extLst>
            </p:cNvPr>
            <p:cNvGrpSpPr/>
            <p:nvPr/>
          </p:nvGrpSpPr>
          <p:grpSpPr>
            <a:xfrm>
              <a:off x="589660" y="4063788"/>
              <a:ext cx="8006018" cy="992826"/>
              <a:chOff x="589660" y="3587538"/>
              <a:chExt cx="8006018" cy="992826"/>
            </a:xfrm>
          </p:grpSpPr>
          <p:grpSp>
            <p:nvGrpSpPr>
              <p:cNvPr id="58" name="그룹 57">
                <a:extLst>
                  <a:ext uri="{FF2B5EF4-FFF2-40B4-BE49-F238E27FC236}">
                    <a16:creationId xmlns:a16="http://schemas.microsoft.com/office/drawing/2014/main" id="{DC21807A-5B09-C002-E3CD-9F3F308D8A25}"/>
                  </a:ext>
                </a:extLst>
              </p:cNvPr>
              <p:cNvGrpSpPr/>
              <p:nvPr/>
            </p:nvGrpSpPr>
            <p:grpSpPr>
              <a:xfrm>
                <a:off x="589660" y="3587538"/>
                <a:ext cx="8006018" cy="404520"/>
                <a:chOff x="589660" y="1938630"/>
                <a:chExt cx="8006018" cy="404520"/>
              </a:xfrm>
            </p:grpSpPr>
            <p:sp>
              <p:nvSpPr>
                <p:cNvPr id="62" name="사각형: 둥근 모서리 61">
                  <a:extLst>
                    <a:ext uri="{FF2B5EF4-FFF2-40B4-BE49-F238E27FC236}">
                      <a16:creationId xmlns:a16="http://schemas.microsoft.com/office/drawing/2014/main" id="{7C5E532F-5D88-E5D0-FEDB-C775624A7654}"/>
                    </a:ext>
                  </a:extLst>
                </p:cNvPr>
                <p:cNvSpPr/>
                <p:nvPr/>
              </p:nvSpPr>
              <p:spPr>
                <a:xfrm>
                  <a:off x="589660" y="1938630"/>
                  <a:ext cx="8006018" cy="404520"/>
                </a:xfrm>
                <a:prstGeom prst="roundRect">
                  <a:avLst>
                    <a:gd name="adj" fmla="val 18148"/>
                  </a:avLst>
                </a:prstGeom>
                <a:solidFill>
                  <a:srgbClr val="EE6C8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63" name="TextBox 62">
                  <a:extLst>
                    <a:ext uri="{FF2B5EF4-FFF2-40B4-BE49-F238E27FC236}">
                      <a16:creationId xmlns:a16="http://schemas.microsoft.com/office/drawing/2014/main" id="{1ECBDCD9-71A7-5AFE-04B7-7F95F75F2CF1}"/>
                    </a:ext>
                  </a:extLst>
                </p:cNvPr>
                <p:cNvSpPr txBox="1"/>
                <p:nvPr/>
              </p:nvSpPr>
              <p:spPr>
                <a:xfrm>
                  <a:off x="782124" y="2017780"/>
                  <a:ext cx="4530086" cy="246221"/>
                </a:xfrm>
                <a:prstGeom prst="rect">
                  <a:avLst/>
                </a:prstGeom>
                <a:noFill/>
              </p:spPr>
              <p:txBody>
                <a:bodyPr wrap="none" lIns="0" tIns="0" rIns="0" bIns="0" rtlCol="0" anchor="t">
                  <a:spAutoFit/>
                </a:bodyPr>
                <a:lstStyle>
                  <a:defPPr>
                    <a:defRPr lang="ko-KR"/>
                  </a:defPPr>
                  <a:lvl1pPr>
                    <a:defRPr sz="1600">
                      <a:ln>
                        <a:solidFill>
                          <a:schemeClr val="accent1">
                            <a:shade val="50000"/>
                            <a:alpha val="0"/>
                          </a:schemeClr>
                        </a:solidFill>
                      </a:ln>
                      <a:solidFill>
                        <a:srgbClr val="A162AE"/>
                      </a:solidFill>
                      <a:latin typeface="Kim jung chul Gothic Bold" panose="020B0803000000000000" pitchFamily="50" charset="-127"/>
                      <a:ea typeface="Kim jung chul Gothic Bold" panose="020B0803000000000000" pitchFamily="50" charset="-127"/>
                    </a:defRPr>
                  </a:lvl1pPr>
                </a:lstStyle>
                <a:p>
                  <a:r>
                    <a:rPr lang="ko-KR" altLang="en-US" dirty="0">
                      <a:solidFill>
                        <a:srgbClr val="EE6C88"/>
                      </a:solidFill>
                    </a:rPr>
                    <a:t>총론의 주요사항과 해당 영역의 학습과의 연계 등 설명 </a:t>
                  </a:r>
                </a:p>
              </p:txBody>
            </p:sp>
          </p:grpSp>
          <p:grpSp>
            <p:nvGrpSpPr>
              <p:cNvPr id="59" name="그룹 58">
                <a:extLst>
                  <a:ext uri="{FF2B5EF4-FFF2-40B4-BE49-F238E27FC236}">
                    <a16:creationId xmlns:a16="http://schemas.microsoft.com/office/drawing/2014/main" id="{871BCE97-16BF-B44D-C607-63C512FF0691}"/>
                  </a:ext>
                </a:extLst>
              </p:cNvPr>
              <p:cNvGrpSpPr/>
              <p:nvPr/>
            </p:nvGrpSpPr>
            <p:grpSpPr>
              <a:xfrm>
                <a:off x="782124" y="4123829"/>
                <a:ext cx="5688079" cy="456535"/>
                <a:chOff x="851747" y="2745879"/>
                <a:chExt cx="5688079" cy="456535"/>
              </a:xfrm>
            </p:grpSpPr>
            <p:sp>
              <p:nvSpPr>
                <p:cNvPr id="60" name="TextBox 59">
                  <a:extLst>
                    <a:ext uri="{FF2B5EF4-FFF2-40B4-BE49-F238E27FC236}">
                      <a16:creationId xmlns:a16="http://schemas.microsoft.com/office/drawing/2014/main" id="{CCF1F415-E8AC-BD5C-CBF0-14B7EF6A75C8}"/>
                    </a:ext>
                  </a:extLst>
                </p:cNvPr>
                <p:cNvSpPr txBox="1"/>
                <p:nvPr/>
              </p:nvSpPr>
              <p:spPr>
                <a:xfrm>
                  <a:off x="1107249" y="2745879"/>
                  <a:ext cx="5432577" cy="456535"/>
                </a:xfrm>
                <a:prstGeom prst="rect">
                  <a:avLst/>
                </a:prstGeom>
                <a:noFill/>
              </p:spPr>
              <p:txBody>
                <a:bodyPr wrap="none" lIns="0" tIns="0" rIns="0" bIns="0" rtlCol="0" anchor="t">
                  <a:spAutoFit/>
                </a:bodyPr>
                <a:lstStyle/>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자신과 환경과의 상호 작용을 통해 </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생태 감수성을 함양</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하여 </a:t>
                  </a: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지속가능한 삶을 </a:t>
                  </a:r>
                  <a:endParaRPr lang="en-US" altLang="ko-KR"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실천하는 시민으로 성장</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할 수 있도록 한다</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sp>
              <p:nvSpPr>
                <p:cNvPr id="61" name="Freeform 5">
                  <a:extLst>
                    <a:ext uri="{FF2B5EF4-FFF2-40B4-BE49-F238E27FC236}">
                      <a16:creationId xmlns:a16="http://schemas.microsoft.com/office/drawing/2014/main" id="{EDC0C7AC-7142-82C7-A096-C544D5E7076E}"/>
                    </a:ext>
                  </a:extLst>
                </p:cNvPr>
                <p:cNvSpPr>
                  <a:spLocks noChangeAspect="1" noEditPoints="1"/>
                </p:cNvSpPr>
                <p:nvPr/>
              </p:nvSpPr>
              <p:spPr bwMode="auto">
                <a:xfrm>
                  <a:off x="851747" y="2762260"/>
                  <a:ext cx="180384" cy="182683"/>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EE6C8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300" dirty="0"/>
                </a:p>
              </p:txBody>
            </p:sp>
          </p:grpSp>
        </p:grpSp>
        <p:pic>
          <p:nvPicPr>
            <p:cNvPr id="49" name="그림 48" descr="의류, 책, 만화 영화, 사람이(가) 표시된 사진&#10;&#10;자동 생성된 설명">
              <a:extLst>
                <a:ext uri="{FF2B5EF4-FFF2-40B4-BE49-F238E27FC236}">
                  <a16:creationId xmlns:a16="http://schemas.microsoft.com/office/drawing/2014/main" id="{93CD66D7-AE47-CA20-E30E-F86AF8E41E40}"/>
                </a:ext>
              </a:extLst>
            </p:cNvPr>
            <p:cNvPicPr>
              <a:picLocks noChangeAspect="1"/>
            </p:cNvPicPr>
            <p:nvPr/>
          </p:nvPicPr>
          <p:blipFill>
            <a:blip r:embed="rId3"/>
            <a:stretch>
              <a:fillRect/>
            </a:stretch>
          </p:blipFill>
          <p:spPr>
            <a:xfrm flipH="1">
              <a:off x="6534150" y="4259395"/>
              <a:ext cx="1981199" cy="1836606"/>
            </a:xfrm>
            <a:prstGeom prst="rect">
              <a:avLst/>
            </a:prstGeom>
          </p:spPr>
        </p:pic>
      </p:grpSp>
    </p:spTree>
    <p:extLst>
      <p:ext uri="{BB962C8B-B14F-4D97-AF65-F5344CB8AC3E}">
        <p14:creationId xmlns:p14="http://schemas.microsoft.com/office/powerpoint/2010/main" val="197810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B63FE186-5281-D6D7-5635-03F2D1AC46AD}"/>
              </a:ext>
            </a:extLst>
          </p:cNvPr>
          <p:cNvGrpSpPr/>
          <p:nvPr/>
        </p:nvGrpSpPr>
        <p:grpSpPr>
          <a:xfrm>
            <a:off x="470726" y="4979169"/>
            <a:ext cx="8191500" cy="1191666"/>
            <a:chOff x="476251" y="4979169"/>
            <a:chExt cx="8191500" cy="1191666"/>
          </a:xfrm>
        </p:grpSpPr>
        <p:sp>
          <p:nvSpPr>
            <p:cNvPr id="3" name="사각형: 둥근 모서리 2">
              <a:extLst>
                <a:ext uri="{FF2B5EF4-FFF2-40B4-BE49-F238E27FC236}">
                  <a16:creationId xmlns:a16="http://schemas.microsoft.com/office/drawing/2014/main" id="{30753052-C287-FD43-ED2B-2DF415268AE8}"/>
                </a:ext>
              </a:extLst>
            </p:cNvPr>
            <p:cNvSpPr/>
            <p:nvPr/>
          </p:nvSpPr>
          <p:spPr>
            <a:xfrm>
              <a:off x="476251" y="4979169"/>
              <a:ext cx="8191500" cy="1191666"/>
            </a:xfrm>
            <a:prstGeom prst="roundRect">
              <a:avLst>
                <a:gd name="adj" fmla="val 11344"/>
              </a:avLst>
            </a:prstGeom>
            <a:solidFill>
              <a:schemeClr val="bg1"/>
            </a:solidFill>
            <a:ln w="19050">
              <a:solidFill>
                <a:srgbClr val="3275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4" name="사각형: 둥근 모서리 3">
              <a:extLst>
                <a:ext uri="{FF2B5EF4-FFF2-40B4-BE49-F238E27FC236}">
                  <a16:creationId xmlns:a16="http://schemas.microsoft.com/office/drawing/2014/main" id="{B2DDC19B-40F4-0F42-0CB2-492B249D28C3}"/>
                </a:ext>
              </a:extLst>
            </p:cNvPr>
            <p:cNvSpPr/>
            <p:nvPr/>
          </p:nvSpPr>
          <p:spPr>
            <a:xfrm>
              <a:off x="3200401" y="5043275"/>
              <a:ext cx="5391150" cy="1063454"/>
            </a:xfrm>
            <a:prstGeom prst="roundRect">
              <a:avLst>
                <a:gd name="adj" fmla="val 12654"/>
              </a:avLst>
            </a:prstGeom>
            <a:solidFill>
              <a:srgbClr val="3275B9">
                <a:alpha val="2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000" dirty="0">
                <a:ln>
                  <a:solidFill>
                    <a:schemeClr val="accent1">
                      <a:shade val="50000"/>
                      <a:alpha val="0"/>
                    </a:schemeClr>
                  </a:solidFill>
                </a:ln>
              </a:endParaRPr>
            </a:p>
          </p:txBody>
        </p:sp>
        <p:sp>
          <p:nvSpPr>
            <p:cNvPr id="5" name="TextBox 4">
              <a:extLst>
                <a:ext uri="{FF2B5EF4-FFF2-40B4-BE49-F238E27FC236}">
                  <a16:creationId xmlns:a16="http://schemas.microsoft.com/office/drawing/2014/main" id="{6CBA50C3-9FA5-4708-27DE-1D72AA9E6AF3}"/>
                </a:ext>
              </a:extLst>
            </p:cNvPr>
            <p:cNvSpPr txBox="1"/>
            <p:nvPr/>
          </p:nvSpPr>
          <p:spPr>
            <a:xfrm>
              <a:off x="4424449" y="5298003"/>
              <a:ext cx="3707746" cy="553998"/>
            </a:xfrm>
            <a:prstGeom prst="rect">
              <a:avLst/>
            </a:prstGeom>
            <a:noFill/>
          </p:spPr>
          <p:txBody>
            <a:bodyPr wrap="none" lIns="0" tIns="0" rIns="0" bIns="0" rtlCol="0" anchor="ctr">
              <a:spAutoFit/>
            </a:bodyPr>
            <a:lstStyle/>
            <a:p>
              <a:pPr algn="ctr"/>
              <a:r>
                <a:rPr lang="en-US" altLang="ko-KR"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2022 </a:t>
              </a:r>
              <a:r>
                <a:rPr lang="ko-KR" altLang="en-US"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교육과정 </a:t>
              </a:r>
              <a:r>
                <a:rPr lang="en-US" altLang="ko-KR"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표현</a:t>
              </a:r>
              <a:r>
                <a:rPr lang="en-US" altLang="ko-KR"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a:t>
              </a:r>
              <a:endParaRPr lang="en-US" altLang="ko-KR"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sz="2000" dirty="0">
                  <a:ln>
                    <a:solidFill>
                      <a:schemeClr val="bg1">
                        <a:alpha val="0"/>
                      </a:schemeClr>
                    </a:solidFill>
                  </a:ln>
                  <a:solidFill>
                    <a:srgbClr val="286EB4"/>
                  </a:solidFill>
                  <a:latin typeface="Kim jung chul Gothic Bold" panose="020B0803000000000000" pitchFamily="50" charset="-127"/>
                  <a:ea typeface="Kim jung chul Gothic Bold" panose="020B0803000000000000" pitchFamily="50" charset="-127"/>
                </a:rPr>
                <a:t>성취기준 수 </a:t>
              </a:r>
              <a:r>
                <a:rPr lang="en-US" altLang="ko-KR" sz="2000" dirty="0">
                  <a:ln>
                    <a:solidFill>
                      <a:schemeClr val="bg1">
                        <a:alpha val="0"/>
                      </a:schemeClr>
                    </a:solidFill>
                  </a:ln>
                  <a:solidFill>
                    <a:srgbClr val="286EB4"/>
                  </a:solidFill>
                  <a:latin typeface="Kim jung chul Gothic Bold" panose="020B0803000000000000" pitchFamily="50" charset="-127"/>
                  <a:ea typeface="Kim jung chul Gothic Bold" panose="020B0803000000000000" pitchFamily="50" charset="-127"/>
                </a:rPr>
                <a:t>5</a:t>
              </a:r>
              <a:r>
                <a:rPr lang="ko-KR" altLang="en-US" sz="2000" dirty="0">
                  <a:ln>
                    <a:solidFill>
                      <a:schemeClr val="bg1">
                        <a:alpha val="0"/>
                      </a:schemeClr>
                    </a:solidFill>
                  </a:ln>
                  <a:solidFill>
                    <a:srgbClr val="286EB4"/>
                  </a:solidFill>
                  <a:latin typeface="Kim jung chul Gothic Bold" panose="020B0803000000000000" pitchFamily="50" charset="-127"/>
                  <a:ea typeface="Kim jung chul Gothic Bold" panose="020B0803000000000000" pitchFamily="50" charset="-127"/>
                </a:rPr>
                <a:t>개</a:t>
              </a:r>
              <a:r>
                <a:rPr lang="ko-KR" altLang="en-US"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로 조정해 학습량 적정화</a:t>
              </a:r>
            </a:p>
          </p:txBody>
        </p:sp>
        <p:grpSp>
          <p:nvGrpSpPr>
            <p:cNvPr id="6" name="그룹 5">
              <a:extLst>
                <a:ext uri="{FF2B5EF4-FFF2-40B4-BE49-F238E27FC236}">
                  <a16:creationId xmlns:a16="http://schemas.microsoft.com/office/drawing/2014/main" id="{8DB30EB8-1427-3408-0F87-20E9FD937B8B}"/>
                </a:ext>
              </a:extLst>
            </p:cNvPr>
            <p:cNvGrpSpPr/>
            <p:nvPr/>
          </p:nvGrpSpPr>
          <p:grpSpPr>
            <a:xfrm>
              <a:off x="542924" y="5043275"/>
              <a:ext cx="3622197" cy="1063454"/>
              <a:chOff x="509244" y="4981575"/>
              <a:chExt cx="4042504" cy="1186854"/>
            </a:xfrm>
          </p:grpSpPr>
          <p:sp>
            <p:nvSpPr>
              <p:cNvPr id="8" name="화살표: 오른쪽 7">
                <a:extLst>
                  <a:ext uri="{FF2B5EF4-FFF2-40B4-BE49-F238E27FC236}">
                    <a16:creationId xmlns:a16="http://schemas.microsoft.com/office/drawing/2014/main" id="{429DC4C6-D067-518F-E4B0-64E380543B9E}"/>
                  </a:ext>
                </a:extLst>
              </p:cNvPr>
              <p:cNvSpPr/>
              <p:nvPr/>
            </p:nvSpPr>
            <p:spPr>
              <a:xfrm>
                <a:off x="3834317" y="5221081"/>
                <a:ext cx="717431" cy="707842"/>
              </a:xfrm>
              <a:prstGeom prst="rightArrow">
                <a:avLst>
                  <a:gd name="adj1" fmla="val 78580"/>
                  <a:gd name="adj2"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9" name="사각형: 둥근 모서리 8">
                <a:extLst>
                  <a:ext uri="{FF2B5EF4-FFF2-40B4-BE49-F238E27FC236}">
                    <a16:creationId xmlns:a16="http://schemas.microsoft.com/office/drawing/2014/main" id="{49D1DB86-7E70-2ACA-751E-778D6DDC4926}"/>
                  </a:ext>
                </a:extLst>
              </p:cNvPr>
              <p:cNvSpPr/>
              <p:nvPr/>
            </p:nvSpPr>
            <p:spPr>
              <a:xfrm>
                <a:off x="509244" y="4981575"/>
                <a:ext cx="3553671" cy="1186854"/>
              </a:xfrm>
              <a:prstGeom prst="roundRect">
                <a:avLst>
                  <a:gd name="adj" fmla="val 1134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sp>
          <p:nvSpPr>
            <p:cNvPr id="7" name="TextBox 6">
              <a:extLst>
                <a:ext uri="{FF2B5EF4-FFF2-40B4-BE49-F238E27FC236}">
                  <a16:creationId xmlns:a16="http://schemas.microsoft.com/office/drawing/2014/main" id="{B151322C-ACAC-48DA-32D1-DCF3838285AC}"/>
                </a:ext>
              </a:extLst>
            </p:cNvPr>
            <p:cNvSpPr txBox="1"/>
            <p:nvPr/>
          </p:nvSpPr>
          <p:spPr>
            <a:xfrm>
              <a:off x="696689" y="5359559"/>
              <a:ext cx="2802050" cy="430887"/>
            </a:xfrm>
            <a:prstGeom prst="rect">
              <a:avLst/>
            </a:prstGeom>
            <a:noFill/>
          </p:spPr>
          <p:txBody>
            <a:bodyPr wrap="none" lIns="0" tIns="0" rIns="0" bIns="0" rtlCol="0" anchor="ctr">
              <a:spAutoFit/>
            </a:bodyPr>
            <a:lstStyle/>
            <a:p>
              <a:pPr algn="ctr"/>
              <a:r>
                <a:rPr lang="en-US" altLang="ko-KR" sz="14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2015 </a:t>
              </a:r>
              <a:r>
                <a:rPr lang="ko-KR" altLang="en-US" sz="14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개정 미술과 교육과정 ‘표현’ 영역</a:t>
              </a:r>
              <a:endParaRPr lang="en-US" altLang="ko-KR" sz="14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성취기준 수 </a:t>
              </a:r>
              <a:r>
                <a:rPr lang="en-US" altLang="ko-KR"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6</a:t>
              </a: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 </a:t>
              </a:r>
            </a:p>
          </p:txBody>
        </p:sp>
      </p:grpSp>
      <p:grpSp>
        <p:nvGrpSpPr>
          <p:cNvPr id="21" name="그룹 20">
            <a:extLst>
              <a:ext uri="{FF2B5EF4-FFF2-40B4-BE49-F238E27FC236}">
                <a16:creationId xmlns:a16="http://schemas.microsoft.com/office/drawing/2014/main" id="{7FC2D7FF-C5B7-03C7-0518-98E3BC9DA07E}"/>
              </a:ext>
            </a:extLst>
          </p:cNvPr>
          <p:cNvGrpSpPr/>
          <p:nvPr/>
        </p:nvGrpSpPr>
        <p:grpSpPr>
          <a:xfrm>
            <a:off x="1301610" y="325438"/>
            <a:ext cx="2383666" cy="630793"/>
            <a:chOff x="1301610" y="279718"/>
            <a:chExt cx="2383666" cy="630793"/>
          </a:xfrm>
        </p:grpSpPr>
        <p:grpSp>
          <p:nvGrpSpPr>
            <p:cNvPr id="23" name="그룹 22">
              <a:extLst>
                <a:ext uri="{FF2B5EF4-FFF2-40B4-BE49-F238E27FC236}">
                  <a16:creationId xmlns:a16="http://schemas.microsoft.com/office/drawing/2014/main" id="{5013ACE7-BC40-3C1B-E23E-1AE425DB060E}"/>
                </a:ext>
              </a:extLst>
            </p:cNvPr>
            <p:cNvGrpSpPr/>
            <p:nvPr/>
          </p:nvGrpSpPr>
          <p:grpSpPr>
            <a:xfrm>
              <a:off x="1311617" y="279718"/>
              <a:ext cx="1777841" cy="200151"/>
              <a:chOff x="1136519" y="175286"/>
              <a:chExt cx="1777841" cy="200151"/>
            </a:xfrm>
          </p:grpSpPr>
          <p:grpSp>
            <p:nvGrpSpPr>
              <p:cNvPr id="27" name="그룹 26">
                <a:extLst>
                  <a:ext uri="{FF2B5EF4-FFF2-40B4-BE49-F238E27FC236}">
                    <a16:creationId xmlns:a16="http://schemas.microsoft.com/office/drawing/2014/main" id="{E242B7D2-87D5-7711-04CF-E4105CBB3516}"/>
                  </a:ext>
                </a:extLst>
              </p:cNvPr>
              <p:cNvGrpSpPr/>
              <p:nvPr/>
            </p:nvGrpSpPr>
            <p:grpSpPr>
              <a:xfrm>
                <a:off x="1136519" y="175286"/>
                <a:ext cx="200152" cy="200151"/>
                <a:chOff x="1136519" y="175286"/>
                <a:chExt cx="200152" cy="200151"/>
              </a:xfrm>
            </p:grpSpPr>
            <p:sp>
              <p:nvSpPr>
                <p:cNvPr id="31" name="사각형: 둥근 모서리 30">
                  <a:extLst>
                    <a:ext uri="{FF2B5EF4-FFF2-40B4-BE49-F238E27FC236}">
                      <a16:creationId xmlns:a16="http://schemas.microsoft.com/office/drawing/2014/main" id="{B4BD8F0E-A611-224E-BADC-FE28A438C1C0}"/>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2" name="TextBox 31">
                  <a:extLst>
                    <a:ext uri="{FF2B5EF4-FFF2-40B4-BE49-F238E27FC236}">
                      <a16:creationId xmlns:a16="http://schemas.microsoft.com/office/drawing/2014/main" id="{232BA689-BDF7-F290-B9F1-663626770776}"/>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30" name="TextBox 29">
                <a:extLst>
                  <a:ext uri="{FF2B5EF4-FFF2-40B4-BE49-F238E27FC236}">
                    <a16:creationId xmlns:a16="http://schemas.microsoft.com/office/drawing/2014/main" id="{8A496040-F295-503D-7CC6-23754576A7F0}"/>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25" name="TextBox 24">
              <a:extLst>
                <a:ext uri="{FF2B5EF4-FFF2-40B4-BE49-F238E27FC236}">
                  <a16:creationId xmlns:a16="http://schemas.microsoft.com/office/drawing/2014/main" id="{8A789337-909A-0346-ED63-991E73BAABA6}"/>
                </a:ext>
              </a:extLst>
            </p:cNvPr>
            <p:cNvSpPr txBox="1"/>
            <p:nvPr/>
          </p:nvSpPr>
          <p:spPr>
            <a:xfrm>
              <a:off x="1301610" y="510401"/>
              <a:ext cx="238366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r>
                <a:rPr lang="en-US" altLang="ko-KR" dirty="0"/>
                <a:t>: </a:t>
              </a:r>
              <a:r>
                <a:rPr lang="ko-KR" altLang="en-US" sz="2000" dirty="0"/>
                <a:t>표현 영역</a:t>
              </a:r>
            </a:p>
          </p:txBody>
        </p:sp>
      </p:grpSp>
      <p:sp>
        <p:nvSpPr>
          <p:cNvPr id="33" name="TextBox 32">
            <a:extLst>
              <a:ext uri="{FF2B5EF4-FFF2-40B4-BE49-F238E27FC236}">
                <a16:creationId xmlns:a16="http://schemas.microsoft.com/office/drawing/2014/main" id="{E0606A80-019F-9925-0A78-990B56184B3D}"/>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5" name="TextBox 34">
            <a:extLst>
              <a:ext uri="{FF2B5EF4-FFF2-40B4-BE49-F238E27FC236}">
                <a16:creationId xmlns:a16="http://schemas.microsoft.com/office/drawing/2014/main" id="{BE294A03-451A-47EA-5FC4-C2C029F501EB}"/>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26" name="그룹 125">
            <a:extLst>
              <a:ext uri="{FF2B5EF4-FFF2-40B4-BE49-F238E27FC236}">
                <a16:creationId xmlns:a16="http://schemas.microsoft.com/office/drawing/2014/main" id="{71872F34-E437-10AE-9254-76CAA950C60B}"/>
              </a:ext>
            </a:extLst>
          </p:cNvPr>
          <p:cNvGrpSpPr/>
          <p:nvPr/>
        </p:nvGrpSpPr>
        <p:grpSpPr>
          <a:xfrm>
            <a:off x="470726" y="1345325"/>
            <a:ext cx="8202549" cy="3481180"/>
            <a:chOff x="470726" y="1345325"/>
            <a:chExt cx="8202549" cy="3481180"/>
          </a:xfrm>
        </p:grpSpPr>
        <p:grpSp>
          <p:nvGrpSpPr>
            <p:cNvPr id="37" name="그룹 36">
              <a:extLst>
                <a:ext uri="{FF2B5EF4-FFF2-40B4-BE49-F238E27FC236}">
                  <a16:creationId xmlns:a16="http://schemas.microsoft.com/office/drawing/2014/main" id="{BF7138B9-F6AC-2064-6F64-000364381872}"/>
                </a:ext>
              </a:extLst>
            </p:cNvPr>
            <p:cNvGrpSpPr/>
            <p:nvPr/>
          </p:nvGrpSpPr>
          <p:grpSpPr>
            <a:xfrm>
              <a:off x="2278447" y="1345325"/>
              <a:ext cx="4587106" cy="420421"/>
              <a:chOff x="1868544" y="1345325"/>
              <a:chExt cx="4587106" cy="420421"/>
            </a:xfrm>
          </p:grpSpPr>
          <p:grpSp>
            <p:nvGrpSpPr>
              <p:cNvPr id="71" name="그룹 70">
                <a:extLst>
                  <a:ext uri="{FF2B5EF4-FFF2-40B4-BE49-F238E27FC236}">
                    <a16:creationId xmlns:a16="http://schemas.microsoft.com/office/drawing/2014/main" id="{FEC6B9C0-1871-D1CF-D248-2B3C6D120DD1}"/>
                  </a:ext>
                </a:extLst>
              </p:cNvPr>
              <p:cNvGrpSpPr/>
              <p:nvPr/>
            </p:nvGrpSpPr>
            <p:grpSpPr>
              <a:xfrm>
                <a:off x="1868544" y="1345325"/>
                <a:ext cx="4587106" cy="420421"/>
                <a:chOff x="1868544" y="1345325"/>
                <a:chExt cx="4587106" cy="420421"/>
              </a:xfrm>
            </p:grpSpPr>
            <p:sp>
              <p:nvSpPr>
                <p:cNvPr id="78" name="사각형: 둥근 위쪽 모서리 77">
                  <a:extLst>
                    <a:ext uri="{FF2B5EF4-FFF2-40B4-BE49-F238E27FC236}">
                      <a16:creationId xmlns:a16="http://schemas.microsoft.com/office/drawing/2014/main" id="{476C7EDE-EE2E-07A0-7D21-0354F1BB11CF}"/>
                    </a:ext>
                  </a:extLst>
                </p:cNvPr>
                <p:cNvSpPr/>
                <p:nvPr/>
              </p:nvSpPr>
              <p:spPr>
                <a:xfrm>
                  <a:off x="2577335" y="1345325"/>
                  <a:ext cx="3169523" cy="416045"/>
                </a:xfrm>
                <a:prstGeom prst="round2SameRect">
                  <a:avLst>
                    <a:gd name="adj1" fmla="val 14585"/>
                    <a:gd name="adj2" fmla="val 0"/>
                  </a:avLst>
                </a:prstGeom>
                <a:solidFill>
                  <a:srgbClr val="30B8D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ln>
                      <a:solidFill>
                        <a:schemeClr val="accent1">
                          <a:shade val="50000"/>
                          <a:alpha val="0"/>
                        </a:schemeClr>
                      </a:solidFill>
                    </a:ln>
                  </a:endParaRPr>
                </a:p>
              </p:txBody>
            </p:sp>
            <p:sp>
              <p:nvSpPr>
                <p:cNvPr id="79" name="자유형 31">
                  <a:extLst>
                    <a:ext uri="{FF2B5EF4-FFF2-40B4-BE49-F238E27FC236}">
                      <a16:creationId xmlns:a16="http://schemas.microsoft.com/office/drawing/2014/main" id="{AA9FF5FB-A0FD-6A26-5C66-9A118F913EAF}"/>
                    </a:ext>
                  </a:extLst>
                </p:cNvPr>
                <p:cNvSpPr/>
                <p:nvPr/>
              </p:nvSpPr>
              <p:spPr>
                <a:xfrm flipH="1">
                  <a:off x="4892514" y="1345326"/>
                  <a:ext cx="1563136" cy="4204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0B8D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80" name="자유형 31">
                  <a:extLst>
                    <a:ext uri="{FF2B5EF4-FFF2-40B4-BE49-F238E27FC236}">
                      <a16:creationId xmlns:a16="http://schemas.microsoft.com/office/drawing/2014/main" id="{A1D3E7E9-9E60-5027-3386-CBD4648E21EB}"/>
                    </a:ext>
                  </a:extLst>
                </p:cNvPr>
                <p:cNvSpPr/>
                <p:nvPr/>
              </p:nvSpPr>
              <p:spPr>
                <a:xfrm>
                  <a:off x="1868544" y="1345326"/>
                  <a:ext cx="1563136" cy="4204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0B8D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grpSp>
          <p:sp>
            <p:nvSpPr>
              <p:cNvPr id="77" name="TextBox 76">
                <a:extLst>
                  <a:ext uri="{FF2B5EF4-FFF2-40B4-BE49-F238E27FC236}">
                    <a16:creationId xmlns:a16="http://schemas.microsoft.com/office/drawing/2014/main" id="{69776683-F549-F828-40B7-A4A526449839}"/>
                  </a:ext>
                </a:extLst>
              </p:cNvPr>
              <p:cNvSpPr txBox="1"/>
              <p:nvPr/>
            </p:nvSpPr>
            <p:spPr>
              <a:xfrm>
                <a:off x="3227546" y="1417036"/>
                <a:ext cx="1869101" cy="276999"/>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표현 영역 성취기준</a:t>
                </a:r>
              </a:p>
            </p:txBody>
          </p:sp>
        </p:grpSp>
        <p:sp>
          <p:nvSpPr>
            <p:cNvPr id="69" name="사각형: 둥근 위쪽 모서리 68">
              <a:extLst>
                <a:ext uri="{FF2B5EF4-FFF2-40B4-BE49-F238E27FC236}">
                  <a16:creationId xmlns:a16="http://schemas.microsoft.com/office/drawing/2014/main" id="{EB639070-1436-49D8-BD9D-9F4C45FC05E3}"/>
                </a:ext>
              </a:extLst>
            </p:cNvPr>
            <p:cNvSpPr/>
            <p:nvPr/>
          </p:nvSpPr>
          <p:spPr>
            <a:xfrm>
              <a:off x="470726" y="1742935"/>
              <a:ext cx="8202549" cy="914942"/>
            </a:xfrm>
            <a:prstGeom prst="round2Same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endParaRPr>
            </a:p>
          </p:txBody>
        </p:sp>
        <p:sp>
          <p:nvSpPr>
            <p:cNvPr id="70" name="사각형: 둥근 모서리 69">
              <a:extLst>
                <a:ext uri="{FF2B5EF4-FFF2-40B4-BE49-F238E27FC236}">
                  <a16:creationId xmlns:a16="http://schemas.microsoft.com/office/drawing/2014/main" id="{08E0203F-C640-1052-535B-5A57779258CF}"/>
                </a:ext>
              </a:extLst>
            </p:cNvPr>
            <p:cNvSpPr/>
            <p:nvPr/>
          </p:nvSpPr>
          <p:spPr>
            <a:xfrm>
              <a:off x="492791" y="1797555"/>
              <a:ext cx="8158419" cy="3028950"/>
            </a:xfrm>
            <a:prstGeom prst="roundRect">
              <a:avLst>
                <a:gd name="adj" fmla="val 3681"/>
              </a:avLst>
            </a:prstGeom>
            <a:solidFill>
              <a:schemeClr val="bg1"/>
            </a:solidFill>
            <a:ln w="22225" cap="rnd">
              <a:solidFill>
                <a:srgbClr val="30B8D8">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39" name="사각형: 둥근 모서리 38">
              <a:extLst>
                <a:ext uri="{FF2B5EF4-FFF2-40B4-BE49-F238E27FC236}">
                  <a16:creationId xmlns:a16="http://schemas.microsoft.com/office/drawing/2014/main" id="{F9F92947-B606-F963-8577-F4E800751617}"/>
                </a:ext>
              </a:extLst>
            </p:cNvPr>
            <p:cNvSpPr/>
            <p:nvPr/>
          </p:nvSpPr>
          <p:spPr>
            <a:xfrm>
              <a:off x="568991" y="1900180"/>
              <a:ext cx="8006018" cy="516545"/>
            </a:xfrm>
            <a:prstGeom prst="roundRect">
              <a:avLst>
                <a:gd name="adj" fmla="val 13463"/>
              </a:avLst>
            </a:prstGeom>
            <a:solidFill>
              <a:srgbClr val="30B8D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ko-KR" altLang="en-US" sz="1500" dirty="0">
                <a:ln>
                  <a:solidFill>
                    <a:schemeClr val="accent1">
                      <a:shade val="50000"/>
                      <a:alpha val="0"/>
                    </a:schemeClr>
                  </a:solidFill>
                </a:ln>
                <a:solidFill>
                  <a:schemeClr val="lt1"/>
                </a:solidFill>
              </a:endParaRPr>
            </a:p>
          </p:txBody>
        </p:sp>
        <p:grpSp>
          <p:nvGrpSpPr>
            <p:cNvPr id="96" name="그룹 95">
              <a:extLst>
                <a:ext uri="{FF2B5EF4-FFF2-40B4-BE49-F238E27FC236}">
                  <a16:creationId xmlns:a16="http://schemas.microsoft.com/office/drawing/2014/main" id="{F08E9C38-9BE9-C200-93F8-4B87CFE75802}"/>
                </a:ext>
              </a:extLst>
            </p:cNvPr>
            <p:cNvGrpSpPr/>
            <p:nvPr/>
          </p:nvGrpSpPr>
          <p:grpSpPr>
            <a:xfrm>
              <a:off x="708513" y="2042765"/>
              <a:ext cx="6006524" cy="230832"/>
              <a:chOff x="708513" y="2101221"/>
              <a:chExt cx="6006524" cy="300270"/>
            </a:xfrm>
          </p:grpSpPr>
          <p:sp>
            <p:nvSpPr>
              <p:cNvPr id="67" name="TextBox 66">
                <a:extLst>
                  <a:ext uri="{FF2B5EF4-FFF2-40B4-BE49-F238E27FC236}">
                    <a16:creationId xmlns:a16="http://schemas.microsoft.com/office/drawing/2014/main" id="{4E6F7181-CE77-E62F-FFCE-4401518EE9AE}"/>
                  </a:ext>
                </a:extLst>
              </p:cNvPr>
              <p:cNvSpPr txBox="1"/>
              <p:nvPr/>
            </p:nvSpPr>
            <p:spPr>
              <a:xfrm>
                <a:off x="708513" y="2101221"/>
                <a:ext cx="984244" cy="300270"/>
              </a:xfrm>
              <a:prstGeom prst="rect">
                <a:avLst/>
              </a:prstGeom>
              <a:noFill/>
            </p:spPr>
            <p:txBody>
              <a:bodyPr wrap="none" lIns="0" tIns="0" rIns="0" bIns="0" rtlCol="0" anchor="ctr">
                <a:spAutoFit/>
              </a:bodyPr>
              <a:lstStyle/>
              <a:p>
                <a:r>
                  <a:rPr lang="en-US" altLang="ko-KR"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02-01]</a:t>
                </a:r>
                <a:endParaRPr lang="ko-KR" altLang="en-US"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endParaRPr>
              </a:p>
            </p:txBody>
          </p:sp>
          <p:sp>
            <p:nvSpPr>
              <p:cNvPr id="68" name="TextBox 67">
                <a:extLst>
                  <a:ext uri="{FF2B5EF4-FFF2-40B4-BE49-F238E27FC236}">
                    <a16:creationId xmlns:a16="http://schemas.microsoft.com/office/drawing/2014/main" id="{33A88FCC-0FE2-0502-453D-177DCE05353E}"/>
                  </a:ext>
                </a:extLst>
              </p:cNvPr>
              <p:cNvSpPr txBox="1"/>
              <p:nvPr/>
            </p:nvSpPr>
            <p:spPr>
              <a:xfrm>
                <a:off x="1756948" y="2101221"/>
                <a:ext cx="4958089" cy="300270"/>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주제를 탐구하고 의도를 반영하여 적합한 표현을 계획할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grpSp>
        <p:grpSp>
          <p:nvGrpSpPr>
            <p:cNvPr id="100" name="그룹 99">
              <a:extLst>
                <a:ext uri="{FF2B5EF4-FFF2-40B4-BE49-F238E27FC236}">
                  <a16:creationId xmlns:a16="http://schemas.microsoft.com/office/drawing/2014/main" id="{6B6284EA-359D-2085-75DA-85C1B1D2A570}"/>
                </a:ext>
              </a:extLst>
            </p:cNvPr>
            <p:cNvGrpSpPr/>
            <p:nvPr/>
          </p:nvGrpSpPr>
          <p:grpSpPr>
            <a:xfrm>
              <a:off x="708513" y="2562383"/>
              <a:ext cx="7304956" cy="230832"/>
              <a:chOff x="708513" y="2101221"/>
              <a:chExt cx="7304956" cy="300269"/>
            </a:xfrm>
          </p:grpSpPr>
          <p:sp>
            <p:nvSpPr>
              <p:cNvPr id="101" name="TextBox 100">
                <a:extLst>
                  <a:ext uri="{FF2B5EF4-FFF2-40B4-BE49-F238E27FC236}">
                    <a16:creationId xmlns:a16="http://schemas.microsoft.com/office/drawing/2014/main" id="{D6D099BA-4A3A-BF9E-1653-D8E10BDD6D18}"/>
                  </a:ext>
                </a:extLst>
              </p:cNvPr>
              <p:cNvSpPr txBox="1"/>
              <p:nvPr/>
            </p:nvSpPr>
            <p:spPr>
              <a:xfrm>
                <a:off x="708513" y="2101221"/>
                <a:ext cx="1001877" cy="300269"/>
              </a:xfrm>
              <a:prstGeom prst="rect">
                <a:avLst/>
              </a:prstGeom>
              <a:noFill/>
            </p:spPr>
            <p:txBody>
              <a:bodyPr wrap="none" lIns="0" tIns="0" rIns="0" bIns="0" rtlCol="0" anchor="ctr">
                <a:spAutoFit/>
              </a:bodyPr>
              <a:lstStyle/>
              <a:p>
                <a:r>
                  <a:rPr lang="en-US" altLang="ko-KR"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02-02]</a:t>
                </a:r>
                <a:endParaRPr lang="ko-KR" altLang="en-US"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endParaRPr>
              </a:p>
            </p:txBody>
          </p:sp>
          <p:sp>
            <p:nvSpPr>
              <p:cNvPr id="102" name="TextBox 101">
                <a:extLst>
                  <a:ext uri="{FF2B5EF4-FFF2-40B4-BE49-F238E27FC236}">
                    <a16:creationId xmlns:a16="http://schemas.microsoft.com/office/drawing/2014/main" id="{48851424-0DEF-3D24-C977-4F7F7357C41C}"/>
                  </a:ext>
                </a:extLst>
              </p:cNvPr>
              <p:cNvSpPr txBox="1"/>
              <p:nvPr/>
            </p:nvSpPr>
            <p:spPr>
              <a:xfrm>
                <a:off x="1756948" y="2101221"/>
                <a:ext cx="6256521" cy="300269"/>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주도적이고 도전적인 태도로 다양한 미술 표현을 실험하고 작품에 적용할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grpSp>
        <p:sp>
          <p:nvSpPr>
            <p:cNvPr id="104" name="사각형: 둥근 모서리 103">
              <a:extLst>
                <a:ext uri="{FF2B5EF4-FFF2-40B4-BE49-F238E27FC236}">
                  <a16:creationId xmlns:a16="http://schemas.microsoft.com/office/drawing/2014/main" id="{D8A6C9EC-9141-F49F-9511-EB4E3BCF122B}"/>
                </a:ext>
              </a:extLst>
            </p:cNvPr>
            <p:cNvSpPr/>
            <p:nvPr/>
          </p:nvSpPr>
          <p:spPr>
            <a:xfrm>
              <a:off x="568991" y="2936342"/>
              <a:ext cx="8006018" cy="751376"/>
            </a:xfrm>
            <a:prstGeom prst="roundRect">
              <a:avLst>
                <a:gd name="adj" fmla="val 10505"/>
              </a:avLst>
            </a:prstGeom>
            <a:solidFill>
              <a:srgbClr val="30B8D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ko-KR" altLang="en-US" sz="1500" dirty="0">
                <a:ln>
                  <a:solidFill>
                    <a:schemeClr val="accent1">
                      <a:shade val="50000"/>
                      <a:alpha val="0"/>
                    </a:schemeClr>
                  </a:solidFill>
                </a:ln>
                <a:solidFill>
                  <a:schemeClr val="lt1"/>
                </a:solidFill>
              </a:endParaRPr>
            </a:p>
          </p:txBody>
        </p:sp>
        <p:grpSp>
          <p:nvGrpSpPr>
            <p:cNvPr id="105" name="그룹 104">
              <a:extLst>
                <a:ext uri="{FF2B5EF4-FFF2-40B4-BE49-F238E27FC236}">
                  <a16:creationId xmlns:a16="http://schemas.microsoft.com/office/drawing/2014/main" id="{E1F86B66-B1A3-AA17-9F50-22C3CD54D520}"/>
                </a:ext>
              </a:extLst>
            </p:cNvPr>
            <p:cNvGrpSpPr/>
            <p:nvPr/>
          </p:nvGrpSpPr>
          <p:grpSpPr>
            <a:xfrm>
              <a:off x="708513" y="3082001"/>
              <a:ext cx="7409151" cy="461665"/>
              <a:chOff x="708513" y="1951086"/>
              <a:chExt cx="7409151" cy="600541"/>
            </a:xfrm>
          </p:grpSpPr>
          <p:sp>
            <p:nvSpPr>
              <p:cNvPr id="106" name="TextBox 105">
                <a:extLst>
                  <a:ext uri="{FF2B5EF4-FFF2-40B4-BE49-F238E27FC236}">
                    <a16:creationId xmlns:a16="http://schemas.microsoft.com/office/drawing/2014/main" id="{7B48CB01-54C1-668C-4DBE-9C8CB8604414}"/>
                  </a:ext>
                </a:extLst>
              </p:cNvPr>
              <p:cNvSpPr txBox="1"/>
              <p:nvPr/>
            </p:nvSpPr>
            <p:spPr>
              <a:xfrm>
                <a:off x="708513" y="2101221"/>
                <a:ext cx="1001877" cy="300270"/>
              </a:xfrm>
              <a:prstGeom prst="rect">
                <a:avLst/>
              </a:prstGeom>
              <a:noFill/>
            </p:spPr>
            <p:txBody>
              <a:bodyPr wrap="none" lIns="0" tIns="0" rIns="0" bIns="0" rtlCol="0" anchor="ctr">
                <a:spAutoFit/>
              </a:bodyPr>
              <a:lstStyle/>
              <a:p>
                <a:r>
                  <a:rPr lang="en-US" altLang="ko-KR"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02-03]</a:t>
                </a:r>
                <a:endParaRPr lang="ko-KR" altLang="en-US"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endParaRPr>
              </a:p>
            </p:txBody>
          </p:sp>
          <p:sp>
            <p:nvSpPr>
              <p:cNvPr id="107" name="TextBox 106">
                <a:extLst>
                  <a:ext uri="{FF2B5EF4-FFF2-40B4-BE49-F238E27FC236}">
                    <a16:creationId xmlns:a16="http://schemas.microsoft.com/office/drawing/2014/main" id="{63DFFD41-FA3B-967A-7FD8-8DBD74BF1F3F}"/>
                  </a:ext>
                </a:extLst>
              </p:cNvPr>
              <p:cNvSpPr txBox="1"/>
              <p:nvPr/>
            </p:nvSpPr>
            <p:spPr>
              <a:xfrm>
                <a:off x="1756948" y="1951086"/>
                <a:ext cx="6360716" cy="600541"/>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조형 요소와 원리</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표현 재료와 방법</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매체를 포함한 다양한 매체를 활용하여 </a:t>
                </a:r>
                <a:endPar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주제를 효과적으로 표현할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grpSp>
        <p:grpSp>
          <p:nvGrpSpPr>
            <p:cNvPr id="110" name="그룹 109">
              <a:extLst>
                <a:ext uri="{FF2B5EF4-FFF2-40B4-BE49-F238E27FC236}">
                  <a16:creationId xmlns:a16="http://schemas.microsoft.com/office/drawing/2014/main" id="{0A339D98-4063-9054-B140-DC876DEE04A9}"/>
                </a:ext>
              </a:extLst>
            </p:cNvPr>
            <p:cNvGrpSpPr/>
            <p:nvPr/>
          </p:nvGrpSpPr>
          <p:grpSpPr>
            <a:xfrm>
              <a:off x="708513" y="3832452"/>
              <a:ext cx="6790391" cy="230832"/>
              <a:chOff x="708513" y="2101221"/>
              <a:chExt cx="6790391" cy="300269"/>
            </a:xfrm>
          </p:grpSpPr>
          <p:sp>
            <p:nvSpPr>
              <p:cNvPr id="111" name="TextBox 110">
                <a:extLst>
                  <a:ext uri="{FF2B5EF4-FFF2-40B4-BE49-F238E27FC236}">
                    <a16:creationId xmlns:a16="http://schemas.microsoft.com/office/drawing/2014/main" id="{14D13C2F-F3C1-A10D-B09D-D8B2E9902D23}"/>
                  </a:ext>
                </a:extLst>
              </p:cNvPr>
              <p:cNvSpPr txBox="1"/>
              <p:nvPr/>
            </p:nvSpPr>
            <p:spPr>
              <a:xfrm>
                <a:off x="708513" y="2101221"/>
                <a:ext cx="1001877" cy="300269"/>
              </a:xfrm>
              <a:prstGeom prst="rect">
                <a:avLst/>
              </a:prstGeom>
              <a:noFill/>
            </p:spPr>
            <p:txBody>
              <a:bodyPr wrap="none" lIns="0" tIns="0" rIns="0" bIns="0" rtlCol="0" anchor="ctr">
                <a:spAutoFit/>
              </a:bodyPr>
              <a:lstStyle/>
              <a:p>
                <a:r>
                  <a:rPr lang="en-US" altLang="ko-KR"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02-04]</a:t>
                </a:r>
                <a:endParaRPr lang="ko-KR" altLang="en-US"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endParaRPr>
              </a:p>
            </p:txBody>
          </p:sp>
          <p:sp>
            <p:nvSpPr>
              <p:cNvPr id="112" name="TextBox 111">
                <a:extLst>
                  <a:ext uri="{FF2B5EF4-FFF2-40B4-BE49-F238E27FC236}">
                    <a16:creationId xmlns:a16="http://schemas.microsoft.com/office/drawing/2014/main" id="{28A8CC65-1CDA-E7A2-26F8-4A44C45A2144}"/>
                  </a:ext>
                </a:extLst>
              </p:cNvPr>
              <p:cNvSpPr txBox="1"/>
              <p:nvPr/>
            </p:nvSpPr>
            <p:spPr>
              <a:xfrm>
                <a:off x="1756948" y="2101221"/>
                <a:ext cx="5741956" cy="300269"/>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자신과 타인의 작품을 존중하며</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방법으로 공유하고 소통할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grpSp>
        <p:grpSp>
          <p:nvGrpSpPr>
            <p:cNvPr id="115" name="그룹 114">
              <a:extLst>
                <a:ext uri="{FF2B5EF4-FFF2-40B4-BE49-F238E27FC236}">
                  <a16:creationId xmlns:a16="http://schemas.microsoft.com/office/drawing/2014/main" id="{5C2CF337-33FD-7226-1B8F-2FD6614AA934}"/>
                </a:ext>
              </a:extLst>
            </p:cNvPr>
            <p:cNvGrpSpPr/>
            <p:nvPr/>
          </p:nvGrpSpPr>
          <p:grpSpPr>
            <a:xfrm>
              <a:off x="708513" y="4352070"/>
              <a:ext cx="6625283" cy="230832"/>
              <a:chOff x="708513" y="2101221"/>
              <a:chExt cx="6625283" cy="300270"/>
            </a:xfrm>
          </p:grpSpPr>
          <p:sp>
            <p:nvSpPr>
              <p:cNvPr id="116" name="TextBox 115">
                <a:extLst>
                  <a:ext uri="{FF2B5EF4-FFF2-40B4-BE49-F238E27FC236}">
                    <a16:creationId xmlns:a16="http://schemas.microsoft.com/office/drawing/2014/main" id="{C051235E-D298-344D-FA78-1D5BFE2FF73A}"/>
                  </a:ext>
                </a:extLst>
              </p:cNvPr>
              <p:cNvSpPr txBox="1"/>
              <p:nvPr/>
            </p:nvSpPr>
            <p:spPr>
              <a:xfrm>
                <a:off x="708513" y="2101221"/>
                <a:ext cx="1001877" cy="300270"/>
              </a:xfrm>
              <a:prstGeom prst="rect">
                <a:avLst/>
              </a:prstGeom>
              <a:noFill/>
            </p:spPr>
            <p:txBody>
              <a:bodyPr wrap="none" lIns="0" tIns="0" rIns="0" bIns="0" rtlCol="0" anchor="ctr">
                <a:spAutoFit/>
              </a:bodyPr>
              <a:lstStyle/>
              <a:p>
                <a:r>
                  <a:rPr lang="en-US" altLang="ko-KR"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02-05]</a:t>
                </a:r>
                <a:endParaRPr lang="ko-KR" altLang="en-US" sz="1500"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endParaRPr>
              </a:p>
            </p:txBody>
          </p:sp>
          <p:sp>
            <p:nvSpPr>
              <p:cNvPr id="117" name="TextBox 116">
                <a:extLst>
                  <a:ext uri="{FF2B5EF4-FFF2-40B4-BE49-F238E27FC236}">
                    <a16:creationId xmlns:a16="http://schemas.microsoft.com/office/drawing/2014/main" id="{7A29AF28-625E-537C-53A7-B85105FFE659}"/>
                  </a:ext>
                </a:extLst>
              </p:cNvPr>
              <p:cNvSpPr txBox="1"/>
              <p:nvPr/>
            </p:nvSpPr>
            <p:spPr>
              <a:xfrm>
                <a:off x="1756948" y="2101221"/>
                <a:ext cx="5576848" cy="300270"/>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표현 과정에서의 경험을 성찰하고 삶의 문제 해결에 활용할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grpSp>
        <p:sp>
          <p:nvSpPr>
            <p:cNvPr id="125" name="사각형: 둥근 모서리 124">
              <a:extLst>
                <a:ext uri="{FF2B5EF4-FFF2-40B4-BE49-F238E27FC236}">
                  <a16:creationId xmlns:a16="http://schemas.microsoft.com/office/drawing/2014/main" id="{996D6E2A-88CD-5542-E8A8-5D914A1D7F40}"/>
                </a:ext>
              </a:extLst>
            </p:cNvPr>
            <p:cNvSpPr/>
            <p:nvPr/>
          </p:nvSpPr>
          <p:spPr>
            <a:xfrm>
              <a:off x="568991" y="4210752"/>
              <a:ext cx="8006018" cy="516545"/>
            </a:xfrm>
            <a:prstGeom prst="roundRect">
              <a:avLst>
                <a:gd name="adj" fmla="val 13463"/>
              </a:avLst>
            </a:prstGeom>
            <a:solidFill>
              <a:srgbClr val="30B8D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ko-KR" altLang="en-US" sz="1500" dirty="0">
                <a:ln>
                  <a:solidFill>
                    <a:schemeClr val="accent1">
                      <a:shade val="50000"/>
                      <a:alpha val="0"/>
                    </a:schemeClr>
                  </a:solidFill>
                </a:ln>
                <a:solidFill>
                  <a:schemeClr val="lt1"/>
                </a:solidFill>
              </a:endParaRPr>
            </a:p>
          </p:txBody>
        </p:sp>
      </p:grpSp>
    </p:spTree>
    <p:extLst>
      <p:ext uri="{BB962C8B-B14F-4D97-AF65-F5344CB8AC3E}">
        <p14:creationId xmlns:p14="http://schemas.microsoft.com/office/powerpoint/2010/main" val="3961852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6" name="그룹 365">
            <a:extLst>
              <a:ext uri="{FF2B5EF4-FFF2-40B4-BE49-F238E27FC236}">
                <a16:creationId xmlns:a16="http://schemas.microsoft.com/office/drawing/2014/main" id="{B9BF1520-2EE8-4E7E-7AF6-D069ABBB5DCA}"/>
              </a:ext>
            </a:extLst>
          </p:cNvPr>
          <p:cNvGrpSpPr/>
          <p:nvPr/>
        </p:nvGrpSpPr>
        <p:grpSpPr>
          <a:xfrm>
            <a:off x="4930139" y="1857376"/>
            <a:ext cx="3745549" cy="350752"/>
            <a:chOff x="4930139" y="1857376"/>
            <a:chExt cx="3745549" cy="350752"/>
          </a:xfrm>
        </p:grpSpPr>
        <p:sp>
          <p:nvSpPr>
            <p:cNvPr id="139" name="사각형: 둥근 위쪽 모서리 138">
              <a:extLst>
                <a:ext uri="{FF2B5EF4-FFF2-40B4-BE49-F238E27FC236}">
                  <a16:creationId xmlns:a16="http://schemas.microsoft.com/office/drawing/2014/main" id="{4CE99C56-144E-49F1-DE3E-36DACDE8EE22}"/>
                </a:ext>
              </a:extLst>
            </p:cNvPr>
            <p:cNvSpPr/>
            <p:nvPr/>
          </p:nvSpPr>
          <p:spPr>
            <a:xfrm>
              <a:off x="4930139" y="1857376"/>
              <a:ext cx="3745549" cy="350752"/>
            </a:xfrm>
            <a:prstGeom prst="round2SameRect">
              <a:avLst/>
            </a:prstGeom>
            <a:solidFill>
              <a:srgbClr val="30B8D8">
                <a:alpha val="30000"/>
              </a:srgb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5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p:txBody>
        </p:sp>
        <p:sp>
          <p:nvSpPr>
            <p:cNvPr id="145" name="TextBox 144">
              <a:extLst>
                <a:ext uri="{FF2B5EF4-FFF2-40B4-BE49-F238E27FC236}">
                  <a16:creationId xmlns:a16="http://schemas.microsoft.com/office/drawing/2014/main" id="{EB0FA1BA-6FC0-FBE3-7003-68CADA1B0187}"/>
                </a:ext>
              </a:extLst>
            </p:cNvPr>
            <p:cNvSpPr txBox="1"/>
            <p:nvPr/>
          </p:nvSpPr>
          <p:spPr>
            <a:xfrm>
              <a:off x="7132677" y="1917336"/>
              <a:ext cx="692497" cy="230832"/>
            </a:xfrm>
            <a:prstGeom prst="rect">
              <a:avLst/>
            </a:prstGeom>
            <a:noFill/>
          </p:spPr>
          <p:txBody>
            <a:bodyPr wrap="none" lIns="0" tIns="0" rIns="0" bIns="0" rtlCol="0" anchor="ctr">
              <a:spAutoFit/>
            </a:bodyPr>
            <a:lstStyle>
              <a:defPPr>
                <a:defRPr lang="ko-KR"/>
              </a:defPPr>
              <a:lvl1pPr algn="ctr">
                <a:defRPr sz="150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p>
          </p:txBody>
        </p:sp>
        <p:cxnSp>
          <p:nvCxnSpPr>
            <p:cNvPr id="146" name="직선 연결선 145">
              <a:extLst>
                <a:ext uri="{FF2B5EF4-FFF2-40B4-BE49-F238E27FC236}">
                  <a16:creationId xmlns:a16="http://schemas.microsoft.com/office/drawing/2014/main" id="{EAB82FD9-E15A-CDF1-6C53-A8ED6BD6BD8C}"/>
                </a:ext>
              </a:extLst>
            </p:cNvPr>
            <p:cNvCxnSpPr>
              <a:cxnSpLocks/>
            </p:cNvCxnSpPr>
            <p:nvPr/>
          </p:nvCxnSpPr>
          <p:spPr>
            <a:xfrm>
              <a:off x="6053562" y="1900953"/>
              <a:ext cx="0" cy="263598"/>
            </a:xfrm>
            <a:prstGeom prst="line">
              <a:avLst/>
            </a:prstGeom>
            <a:ln w="22225" cap="rnd">
              <a:solidFill>
                <a:srgbClr val="30B8D8">
                  <a:alpha val="32000"/>
                </a:srgbClr>
              </a:solidFill>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A8AE3ABF-C4DD-2BCB-9A48-A6910E3715BB}"/>
                </a:ext>
              </a:extLst>
            </p:cNvPr>
            <p:cNvSpPr txBox="1"/>
            <p:nvPr/>
          </p:nvSpPr>
          <p:spPr>
            <a:xfrm>
              <a:off x="5107130" y="1917336"/>
              <a:ext cx="769441" cy="230832"/>
            </a:xfrm>
            <a:prstGeom prst="rect">
              <a:avLst/>
            </a:prstGeom>
            <a:noFill/>
          </p:spPr>
          <p:txBody>
            <a:bodyPr wrap="none" lIns="0" tIns="0" rIns="0" bIns="0" rtlCol="0" anchor="ctr">
              <a:spAutoFit/>
            </a:bodyPr>
            <a:lstStyle>
              <a:defPPr>
                <a:defRPr lang="ko-KR"/>
              </a:defPPr>
              <a:lvl1pPr algn="ctr">
                <a:defRPr sz="150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결합 원리</a:t>
              </a:r>
            </a:p>
          </p:txBody>
        </p:sp>
      </p:grpSp>
      <p:sp>
        <p:nvSpPr>
          <p:cNvPr id="49" name="TextBox 48">
            <a:extLst>
              <a:ext uri="{FF2B5EF4-FFF2-40B4-BE49-F238E27FC236}">
                <a16:creationId xmlns:a16="http://schemas.microsoft.com/office/drawing/2014/main" id="{2DEB8BC9-8EBA-D0E4-72DF-1285CFDFEC87}"/>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50" name="TextBox 49">
            <a:extLst>
              <a:ext uri="{FF2B5EF4-FFF2-40B4-BE49-F238E27FC236}">
                <a16:creationId xmlns:a16="http://schemas.microsoft.com/office/drawing/2014/main" id="{13FC4835-92AD-4ACF-64CF-249B804286FD}"/>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231" name="그룹 230">
            <a:extLst>
              <a:ext uri="{FF2B5EF4-FFF2-40B4-BE49-F238E27FC236}">
                <a16:creationId xmlns:a16="http://schemas.microsoft.com/office/drawing/2014/main" id="{52CAFD8C-8E24-A7EA-A356-BF594DDB1BC0}"/>
              </a:ext>
            </a:extLst>
          </p:cNvPr>
          <p:cNvGrpSpPr/>
          <p:nvPr/>
        </p:nvGrpSpPr>
        <p:grpSpPr>
          <a:xfrm>
            <a:off x="474728" y="1321061"/>
            <a:ext cx="3625532" cy="276999"/>
            <a:chOff x="474728" y="1359161"/>
            <a:chExt cx="3625532" cy="276999"/>
          </a:xfrm>
        </p:grpSpPr>
        <p:grpSp>
          <p:nvGrpSpPr>
            <p:cNvPr id="232" name="그래픽 141">
              <a:extLst>
                <a:ext uri="{FF2B5EF4-FFF2-40B4-BE49-F238E27FC236}">
                  <a16:creationId xmlns:a16="http://schemas.microsoft.com/office/drawing/2014/main" id="{500A8419-C9F7-E72C-861A-AE5D7CB312B2}"/>
                </a:ext>
              </a:extLst>
            </p:cNvPr>
            <p:cNvGrpSpPr/>
            <p:nvPr/>
          </p:nvGrpSpPr>
          <p:grpSpPr>
            <a:xfrm>
              <a:off x="474728" y="1366181"/>
              <a:ext cx="244208" cy="262959"/>
              <a:chOff x="2536048" y="5888632"/>
              <a:chExt cx="485368" cy="522636"/>
            </a:xfrm>
            <a:solidFill>
              <a:schemeClr val="accent1"/>
            </a:solidFill>
          </p:grpSpPr>
          <p:sp>
            <p:nvSpPr>
              <p:cNvPr id="234" name="자유형: 도형 47">
                <a:extLst>
                  <a:ext uri="{FF2B5EF4-FFF2-40B4-BE49-F238E27FC236}">
                    <a16:creationId xmlns:a16="http://schemas.microsoft.com/office/drawing/2014/main" id="{A81E6619-A46C-AA64-C887-61D2CD21F621}"/>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235" name="자유형: 도형 48">
                <a:extLst>
                  <a:ext uri="{FF2B5EF4-FFF2-40B4-BE49-F238E27FC236}">
                    <a16:creationId xmlns:a16="http://schemas.microsoft.com/office/drawing/2014/main" id="{3753601E-A5D3-52E3-258B-D47988561173}"/>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233" name="TextBox 232">
              <a:extLst>
                <a:ext uri="{FF2B5EF4-FFF2-40B4-BE49-F238E27FC236}">
                  <a16:creationId xmlns:a16="http://schemas.microsoft.com/office/drawing/2014/main" id="{CEC4A1A1-7A46-62E8-F32E-3F8F3F52AA55}"/>
                </a:ext>
              </a:extLst>
            </p:cNvPr>
            <p:cNvSpPr txBox="1"/>
            <p:nvPr/>
          </p:nvSpPr>
          <p:spPr>
            <a:xfrm>
              <a:off x="778838" y="1359161"/>
              <a:ext cx="3321422"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rgbClr val="239BB7"/>
                  </a:solidFill>
                  <a:latin typeface="Kim jung chul Gothic Bold" panose="020B0803000000000000" pitchFamily="50" charset="-127"/>
                  <a:ea typeface="Kim jung chul Gothic Bold" panose="020B0803000000000000" pitchFamily="50" charset="-127"/>
                </a:rPr>
                <a:t>표현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 성취기준 결합 원리 예시 </a:t>
              </a:r>
            </a:p>
          </p:txBody>
        </p:sp>
      </p:grpSp>
      <p:graphicFrame>
        <p:nvGraphicFramePr>
          <p:cNvPr id="292" name="표 291">
            <a:extLst>
              <a:ext uri="{FF2B5EF4-FFF2-40B4-BE49-F238E27FC236}">
                <a16:creationId xmlns:a16="http://schemas.microsoft.com/office/drawing/2014/main" id="{94F2979A-EDD8-F2E5-7341-CAFD8A0957CE}"/>
              </a:ext>
            </a:extLst>
          </p:cNvPr>
          <p:cNvGraphicFramePr>
            <a:graphicFrameLocks noGrp="1"/>
          </p:cNvGraphicFramePr>
          <p:nvPr>
            <p:extLst>
              <p:ext uri="{D42A27DB-BD31-4B8C-83A1-F6EECF244321}">
                <p14:modId xmlns:p14="http://schemas.microsoft.com/office/powerpoint/2010/main" val="1260753533"/>
              </p:ext>
            </p:extLst>
          </p:nvPr>
        </p:nvGraphicFramePr>
        <p:xfrm>
          <a:off x="4930140" y="2214314"/>
          <a:ext cx="3746316" cy="3957128"/>
        </p:xfrm>
        <a:graphic>
          <a:graphicData uri="http://schemas.openxmlformats.org/drawingml/2006/table">
            <a:tbl>
              <a:tblPr/>
              <a:tblGrid>
                <a:gridCol w="1127760">
                  <a:extLst>
                    <a:ext uri="{9D8B030D-6E8A-4147-A177-3AD203B41FA5}">
                      <a16:colId xmlns:a16="http://schemas.microsoft.com/office/drawing/2014/main" val="2691026405"/>
                    </a:ext>
                  </a:extLst>
                </a:gridCol>
                <a:gridCol w="2618556">
                  <a:extLst>
                    <a:ext uri="{9D8B030D-6E8A-4147-A177-3AD203B41FA5}">
                      <a16:colId xmlns:a16="http://schemas.microsoft.com/office/drawing/2014/main" val="554404111"/>
                    </a:ext>
                  </a:extLst>
                </a:gridCol>
              </a:tblGrid>
              <a:tr h="790307">
                <a:tc>
                  <a:txBody>
                    <a:bodyPr/>
                    <a:lstStyle/>
                    <a:p>
                      <a:pPr marL="0" marR="0" indent="0" algn="ctr" defTabSz="914400" rtl="0" eaLnBrk="1" fontAlgn="base" latinLnBrk="0" hangingPunct="1">
                        <a:lnSpc>
                          <a:spcPct val="100000"/>
                        </a:lnSpc>
                        <a:spcBef>
                          <a:spcPts val="0"/>
                        </a:spcBef>
                        <a:spcAft>
                          <a:spcPts val="200"/>
                        </a:spcAft>
                      </a:pPr>
                      <a:endParaRPr lang="en-US" altLang="ko-KR" sz="11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30B8D8"/>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02-01]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10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주제를 탐구하고 의도를 반영</a:t>
                      </a: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하여 </a:t>
                      </a:r>
                      <a:r>
                        <a:rPr lang="ko-KR" altLang="en-US" sz="11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적합한</a:t>
                      </a:r>
                      <a:endParaRPr lang="en-US" altLang="ko-KR" sz="11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1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표현을 계획할 수 있다</a:t>
                      </a:r>
                      <a:r>
                        <a:rPr lang="en-US" altLang="ko-KR" sz="11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9050" cap="flat" cmpd="sng" algn="ctr">
                      <a:solidFill>
                        <a:srgbClr val="30B8D8"/>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790307">
                <a:tc>
                  <a:txBody>
                    <a:bodyPr/>
                    <a:lstStyle/>
                    <a:p>
                      <a:pPr marL="0" marR="0" indent="0" algn="ctr" defTabSz="914400" rtl="0" eaLnBrk="1" fontAlgn="base" latinLnBrk="0" hangingPunct="1">
                        <a:lnSpc>
                          <a:spcPct val="100000"/>
                        </a:lnSpc>
                        <a:spcBef>
                          <a:spcPts val="0"/>
                        </a:spcBef>
                        <a:spcAft>
                          <a:spcPts val="200"/>
                        </a:spcAft>
                      </a:pPr>
                      <a:endParaRPr lang="en-US" altLang="ko-KR" sz="11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02-02]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100" b="1" kern="0" spc="0" dirty="0">
                          <a:ln>
                            <a:solidFill>
                              <a:schemeClr val="bg1">
                                <a:alpha val="0"/>
                              </a:schemeClr>
                            </a:solidFill>
                          </a:ln>
                          <a:solidFill>
                            <a:srgbClr val="55BD3D"/>
                          </a:solidFill>
                          <a:effectLst/>
                          <a:latin typeface="Kim jung chul Gothic Regular" panose="020B0503000000000000" pitchFamily="50" charset="-127"/>
                          <a:ea typeface="Kim jung chul Gothic Regular" panose="020B0503000000000000" pitchFamily="50" charset="-127"/>
                          <a:cs typeface="+mn-cs"/>
                        </a:rPr>
                        <a:t>주도적</a:t>
                      </a: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이고 도전적인 태도로 다양한 미술</a:t>
                      </a:r>
                      <a:endParaRPr lang="en-US" altLang="ko-KR"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1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표현을 실험하고 작품에 적용할 수 있다</a:t>
                      </a:r>
                      <a:r>
                        <a:rPr lang="en-US" altLang="ko-KR" sz="11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790307">
                <a:tc>
                  <a:txBody>
                    <a:bodyPr/>
                    <a:lstStyle/>
                    <a:p>
                      <a:pPr algn="ctr" latinLnBrk="1">
                        <a:spcAft>
                          <a:spcPts val="200"/>
                        </a:spcAft>
                      </a:pPr>
                      <a:endParaRPr lang="ko-KR" altLang="en-US" sz="11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02-03]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05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조형 요소와 원리</a:t>
                      </a:r>
                      <a:r>
                        <a:rPr lang="en-US" altLang="ko-KR" sz="105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 </a:t>
                      </a:r>
                      <a:r>
                        <a:rPr lang="ko-KR" altLang="en-US" sz="105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표현 재료와 방법</a:t>
                      </a:r>
                      <a:r>
                        <a:rPr lang="en-US" altLang="ko-KR" sz="105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05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디지털 매체를 포함한 다양한 매체를 </a:t>
                      </a:r>
                      <a:endParaRPr lang="en-US" altLang="ko-KR" sz="105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05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활용</a:t>
                      </a: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하여 </a:t>
                      </a:r>
                      <a:r>
                        <a:rPr lang="ko-KR" altLang="en-US" sz="105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주제를 효과적으로 표현할 수 있다</a:t>
                      </a:r>
                      <a:r>
                        <a:rPr lang="en-US" altLang="ko-KR" sz="105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0368307"/>
                  </a:ext>
                </a:extLst>
              </a:tr>
              <a:tr h="790307">
                <a:tc>
                  <a:txBody>
                    <a:bodyPr/>
                    <a:lstStyle/>
                    <a:p>
                      <a:pPr algn="ctr" latinLnBrk="1">
                        <a:spcAft>
                          <a:spcPts val="200"/>
                        </a:spcAft>
                      </a:pPr>
                      <a:endParaRPr lang="ko-KR" altLang="en-US" sz="11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02-04]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100" b="1" kern="0" spc="0" dirty="0">
                          <a:ln>
                            <a:solidFill>
                              <a:schemeClr val="bg1">
                                <a:alpha val="0"/>
                              </a:schemeClr>
                            </a:solidFill>
                          </a:ln>
                          <a:solidFill>
                            <a:srgbClr val="55BD3D"/>
                          </a:solidFill>
                          <a:effectLst/>
                          <a:latin typeface="Kim jung chul Gothic Regular" panose="020B0503000000000000" pitchFamily="50" charset="-127"/>
                          <a:ea typeface="Kim jung chul Gothic Regular" panose="020B0503000000000000" pitchFamily="50" charset="-127"/>
                          <a:cs typeface="+mn-cs"/>
                        </a:rPr>
                        <a:t>자신과 타인의 작품을 존중</a:t>
                      </a: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하며</a:t>
                      </a:r>
                      <a:r>
                        <a:rPr lang="en-US" altLang="ko-KR"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다양한</a:t>
                      </a:r>
                      <a:endParaRPr lang="en-US" altLang="ko-KR"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방법으로 </a:t>
                      </a:r>
                      <a:r>
                        <a:rPr lang="ko-KR" altLang="en-US" sz="11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공유하고 소통할 수 있다</a:t>
                      </a:r>
                      <a:r>
                        <a:rPr lang="en-US" altLang="ko-KR" sz="11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a:t>
                      </a:r>
                      <a:endParaRPr lang="en-US" altLang="ko-KR" sz="105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197080501"/>
                  </a:ext>
                </a:extLst>
              </a:tr>
              <a:tr h="790307">
                <a:tc>
                  <a:txBody>
                    <a:bodyPr/>
                    <a:lstStyle/>
                    <a:p>
                      <a:pPr algn="ctr" latinLnBrk="1">
                        <a:spcAft>
                          <a:spcPts val="200"/>
                        </a:spcAft>
                      </a:pPr>
                      <a:endParaRPr lang="ko-KR" altLang="en-US" sz="11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30B8D8"/>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1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02-05]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미술</a:t>
                      </a:r>
                      <a:r>
                        <a:rPr lang="ko-KR" altLang="en-US" sz="11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 </a:t>
                      </a:r>
                      <a:r>
                        <a:rPr lang="ko-KR" altLang="en-US" sz="1100" b="1" kern="0" spc="0" dirty="0">
                          <a:ln>
                            <a:solidFill>
                              <a:schemeClr val="bg1">
                                <a:alpha val="0"/>
                              </a:schemeClr>
                            </a:solidFill>
                          </a:ln>
                          <a:solidFill>
                            <a:srgbClr val="55BD3D"/>
                          </a:solidFill>
                          <a:effectLst/>
                          <a:latin typeface="Kim jung chul Gothic Regular" panose="020B0503000000000000" pitchFamily="50" charset="-127"/>
                          <a:ea typeface="Kim jung chul Gothic Regular" panose="020B0503000000000000" pitchFamily="50" charset="-127"/>
                          <a:cs typeface="+mn-cs"/>
                        </a:rPr>
                        <a:t>표현 과정에서의 경험을 성찰</a:t>
                      </a:r>
                      <a:r>
                        <a:rPr lang="ko-KR" altLang="en-US"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하고</a:t>
                      </a:r>
                      <a:endParaRPr lang="en-US" altLang="ko-KR" sz="11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1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삶의 문제 해결에 활용할 수 있다</a:t>
                      </a:r>
                      <a:r>
                        <a:rPr lang="en-US" altLang="ko-KR" sz="11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9050" cap="flat" cmpd="sng" algn="ctr">
                      <a:solidFill>
                        <a:srgbClr val="30B8D8"/>
                      </a:solidFill>
                      <a:prstDash val="solid"/>
                      <a:round/>
                      <a:headEnd type="none" w="med" len="med"/>
                      <a:tailEnd type="none" w="med" len="med"/>
                    </a:lnB>
                    <a:noFill/>
                  </a:tcPr>
                </a:tc>
                <a:extLst>
                  <a:ext uri="{0D108BD9-81ED-4DB2-BD59-A6C34878D82A}">
                    <a16:rowId xmlns:a16="http://schemas.microsoft.com/office/drawing/2014/main" val="3714210333"/>
                  </a:ext>
                </a:extLst>
              </a:tr>
            </a:tbl>
          </a:graphicData>
        </a:graphic>
      </p:graphicFrame>
      <p:grpSp>
        <p:nvGrpSpPr>
          <p:cNvPr id="293" name="그룹 292">
            <a:extLst>
              <a:ext uri="{FF2B5EF4-FFF2-40B4-BE49-F238E27FC236}">
                <a16:creationId xmlns:a16="http://schemas.microsoft.com/office/drawing/2014/main" id="{C6520729-1151-4C6E-FEA6-35A3F511F3B2}"/>
              </a:ext>
            </a:extLst>
          </p:cNvPr>
          <p:cNvGrpSpPr/>
          <p:nvPr/>
        </p:nvGrpSpPr>
        <p:grpSpPr>
          <a:xfrm>
            <a:off x="471385" y="1800225"/>
            <a:ext cx="4306356" cy="4375150"/>
            <a:chOff x="471385" y="1800225"/>
            <a:chExt cx="4306356" cy="4375150"/>
          </a:xfrm>
        </p:grpSpPr>
        <p:sp>
          <p:nvSpPr>
            <p:cNvPr id="294" name="사각형: 둥근 모서리 293">
              <a:extLst>
                <a:ext uri="{FF2B5EF4-FFF2-40B4-BE49-F238E27FC236}">
                  <a16:creationId xmlns:a16="http://schemas.microsoft.com/office/drawing/2014/main" id="{D9649D00-7F2D-4027-44F7-E64D440FF7A2}"/>
                </a:ext>
              </a:extLst>
            </p:cNvPr>
            <p:cNvSpPr/>
            <p:nvPr/>
          </p:nvSpPr>
          <p:spPr>
            <a:xfrm>
              <a:off x="471385" y="1800225"/>
              <a:ext cx="4306356" cy="4375150"/>
            </a:xfrm>
            <a:prstGeom prst="roundRect">
              <a:avLst>
                <a:gd name="adj" fmla="val 2063"/>
              </a:avLst>
            </a:prstGeom>
            <a:solidFill>
              <a:schemeClr val="bg1"/>
            </a:solidFill>
            <a:ln w="22225" cap="rnd">
              <a:solidFill>
                <a:srgbClr val="30B8D8">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95" name="TextBox 294">
              <a:extLst>
                <a:ext uri="{FF2B5EF4-FFF2-40B4-BE49-F238E27FC236}">
                  <a16:creationId xmlns:a16="http://schemas.microsoft.com/office/drawing/2014/main" id="{C94C137D-D87E-E3A1-FD42-32C50256E3E3}"/>
                </a:ext>
              </a:extLst>
            </p:cNvPr>
            <p:cNvSpPr txBox="1"/>
            <p:nvPr/>
          </p:nvSpPr>
          <p:spPr>
            <a:xfrm>
              <a:off x="2609819" y="1881902"/>
              <a:ext cx="820738" cy="246221"/>
            </a:xfrm>
            <a:prstGeom prst="rect">
              <a:avLst/>
            </a:prstGeom>
            <a:noFill/>
          </p:spPr>
          <p:txBody>
            <a:bodyPr wrap="none" lIns="0" tIns="0" rIns="0" bIns="0" rtlCol="0" anchor="t">
              <a:spAutoFit/>
            </a:bodyPr>
            <a:lstStyle>
              <a:defPPr>
                <a:defRPr lang="ko-KR"/>
              </a:defPPr>
              <a:lvl1pPr algn="ctr">
                <a:defRPr sz="160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내용 요소</a:t>
              </a:r>
            </a:p>
          </p:txBody>
        </p:sp>
        <p:sp>
          <p:nvSpPr>
            <p:cNvPr id="296" name="TextBox 295">
              <a:extLst>
                <a:ext uri="{FF2B5EF4-FFF2-40B4-BE49-F238E27FC236}">
                  <a16:creationId xmlns:a16="http://schemas.microsoft.com/office/drawing/2014/main" id="{23908F94-81EA-DBEA-A4E0-D326D06FAE23}"/>
                </a:ext>
              </a:extLst>
            </p:cNvPr>
            <p:cNvSpPr txBox="1"/>
            <p:nvPr/>
          </p:nvSpPr>
          <p:spPr>
            <a:xfrm>
              <a:off x="779931" y="1881902"/>
              <a:ext cx="384721" cy="246221"/>
            </a:xfrm>
            <a:prstGeom prst="rect">
              <a:avLst/>
            </a:prstGeom>
            <a:noFill/>
          </p:spPr>
          <p:txBody>
            <a:bodyPr wrap="none" lIns="0" tIns="0" rIns="0" bIns="0" rtlCol="0" anchor="t">
              <a:spAutoFit/>
            </a:bodyPr>
            <a:lstStyle>
              <a:defPPr>
                <a:defRPr lang="ko-KR"/>
              </a:defPPr>
              <a:lvl1pPr algn="ctr">
                <a:defRPr sz="160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범주</a:t>
              </a:r>
            </a:p>
          </p:txBody>
        </p:sp>
        <p:grpSp>
          <p:nvGrpSpPr>
            <p:cNvPr id="297" name="그룹 296">
              <a:extLst>
                <a:ext uri="{FF2B5EF4-FFF2-40B4-BE49-F238E27FC236}">
                  <a16:creationId xmlns:a16="http://schemas.microsoft.com/office/drawing/2014/main" id="{E3A4056C-623A-EF28-CDD2-BA8C8D8CF5C6}"/>
                </a:ext>
              </a:extLst>
            </p:cNvPr>
            <p:cNvGrpSpPr/>
            <p:nvPr/>
          </p:nvGrpSpPr>
          <p:grpSpPr>
            <a:xfrm>
              <a:off x="1367918" y="1889684"/>
              <a:ext cx="0" cy="4140001"/>
              <a:chOff x="1409700" y="1889684"/>
              <a:chExt cx="0" cy="4140001"/>
            </a:xfrm>
          </p:grpSpPr>
          <p:cxnSp>
            <p:nvCxnSpPr>
              <p:cNvPr id="355" name="직선 연결선 354">
                <a:extLst>
                  <a:ext uri="{FF2B5EF4-FFF2-40B4-BE49-F238E27FC236}">
                    <a16:creationId xmlns:a16="http://schemas.microsoft.com/office/drawing/2014/main" id="{80316C2F-1C3C-BEE5-2D85-B8A16F4AEC1E}"/>
                  </a:ext>
                </a:extLst>
              </p:cNvPr>
              <p:cNvCxnSpPr>
                <a:cxnSpLocks/>
              </p:cNvCxnSpPr>
              <p:nvPr/>
            </p:nvCxnSpPr>
            <p:spPr>
              <a:xfrm>
                <a:off x="1409700" y="1889684"/>
                <a:ext cx="0" cy="230657"/>
              </a:xfrm>
              <a:prstGeom prst="line">
                <a:avLst/>
              </a:prstGeom>
              <a:ln w="22225" cap="rnd">
                <a:solidFill>
                  <a:srgbClr val="30B8D8">
                    <a:alpha val="32000"/>
                  </a:srgbClr>
                </a:solidFill>
              </a:ln>
            </p:spPr>
            <p:style>
              <a:lnRef idx="1">
                <a:schemeClr val="accent1"/>
              </a:lnRef>
              <a:fillRef idx="0">
                <a:schemeClr val="accent1"/>
              </a:fillRef>
              <a:effectRef idx="0">
                <a:schemeClr val="accent1"/>
              </a:effectRef>
              <a:fontRef idx="minor">
                <a:schemeClr val="tx1"/>
              </a:fontRef>
            </p:style>
          </p:cxnSp>
          <p:cxnSp>
            <p:nvCxnSpPr>
              <p:cNvPr id="356" name="직선 연결선 355">
                <a:extLst>
                  <a:ext uri="{FF2B5EF4-FFF2-40B4-BE49-F238E27FC236}">
                    <a16:creationId xmlns:a16="http://schemas.microsoft.com/office/drawing/2014/main" id="{5D142743-9A8C-FD82-1F41-72283E4042A7}"/>
                  </a:ext>
                </a:extLst>
              </p:cNvPr>
              <p:cNvCxnSpPr>
                <a:cxnSpLocks/>
              </p:cNvCxnSpPr>
              <p:nvPr/>
            </p:nvCxnSpPr>
            <p:spPr>
              <a:xfrm>
                <a:off x="1409700" y="2257066"/>
                <a:ext cx="0" cy="1156025"/>
              </a:xfrm>
              <a:prstGeom prst="line">
                <a:avLst/>
              </a:prstGeom>
              <a:ln w="190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7" name="직선 연결선 356">
                <a:extLst>
                  <a:ext uri="{FF2B5EF4-FFF2-40B4-BE49-F238E27FC236}">
                    <a16:creationId xmlns:a16="http://schemas.microsoft.com/office/drawing/2014/main" id="{8F4B1148-4A71-388C-91B7-76E4AD49DD9D}"/>
                  </a:ext>
                </a:extLst>
              </p:cNvPr>
              <p:cNvCxnSpPr>
                <a:cxnSpLocks/>
              </p:cNvCxnSpPr>
              <p:nvPr/>
            </p:nvCxnSpPr>
            <p:spPr>
              <a:xfrm>
                <a:off x="1409700" y="3565363"/>
                <a:ext cx="0" cy="1562897"/>
              </a:xfrm>
              <a:prstGeom prst="line">
                <a:avLst/>
              </a:prstGeom>
              <a:ln w="190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358" name="직선 연결선 357">
                <a:extLst>
                  <a:ext uri="{FF2B5EF4-FFF2-40B4-BE49-F238E27FC236}">
                    <a16:creationId xmlns:a16="http://schemas.microsoft.com/office/drawing/2014/main" id="{57C2117E-1F9B-238A-0841-ED8F4B8FACF8}"/>
                  </a:ext>
                </a:extLst>
              </p:cNvPr>
              <p:cNvCxnSpPr>
                <a:cxnSpLocks/>
              </p:cNvCxnSpPr>
              <p:nvPr/>
            </p:nvCxnSpPr>
            <p:spPr>
              <a:xfrm>
                <a:off x="1409700" y="5242560"/>
                <a:ext cx="0" cy="787125"/>
              </a:xfrm>
              <a:prstGeom prst="line">
                <a:avLst/>
              </a:prstGeom>
              <a:ln w="190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298" name="그룹 297">
              <a:extLst>
                <a:ext uri="{FF2B5EF4-FFF2-40B4-BE49-F238E27FC236}">
                  <a16:creationId xmlns:a16="http://schemas.microsoft.com/office/drawing/2014/main" id="{03F29CB5-FBD3-F159-BF52-105B705167BA}"/>
                </a:ext>
              </a:extLst>
            </p:cNvPr>
            <p:cNvGrpSpPr/>
            <p:nvPr/>
          </p:nvGrpSpPr>
          <p:grpSpPr>
            <a:xfrm>
              <a:off x="576667" y="2200275"/>
              <a:ext cx="4095792" cy="1269606"/>
              <a:chOff x="576667" y="2200275"/>
              <a:chExt cx="4095792" cy="1269606"/>
            </a:xfrm>
          </p:grpSpPr>
          <p:sp>
            <p:nvSpPr>
              <p:cNvPr id="337" name="사각형: 둥근 모서리 336">
                <a:extLst>
                  <a:ext uri="{FF2B5EF4-FFF2-40B4-BE49-F238E27FC236}">
                    <a16:creationId xmlns:a16="http://schemas.microsoft.com/office/drawing/2014/main" id="{D5A3282D-7934-0FBF-27A8-7B9877EABFD6}"/>
                  </a:ext>
                </a:extLst>
              </p:cNvPr>
              <p:cNvSpPr/>
              <p:nvPr/>
            </p:nvSpPr>
            <p:spPr>
              <a:xfrm>
                <a:off x="576667" y="2200275"/>
                <a:ext cx="4095792" cy="1269606"/>
              </a:xfrm>
              <a:prstGeom prst="roundRect">
                <a:avLst>
                  <a:gd name="adj" fmla="val 4095"/>
                </a:avLst>
              </a:prstGeom>
              <a:solidFill>
                <a:srgbClr val="517BBF">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38" name="TextBox 337">
                <a:extLst>
                  <a:ext uri="{FF2B5EF4-FFF2-40B4-BE49-F238E27FC236}">
                    <a16:creationId xmlns:a16="http://schemas.microsoft.com/office/drawing/2014/main" id="{6C9719B7-7CE5-0E5F-9535-29EDF101FC65}"/>
                  </a:ext>
                </a:extLst>
              </p:cNvPr>
              <p:cNvSpPr txBox="1"/>
              <p:nvPr/>
            </p:nvSpPr>
            <p:spPr>
              <a:xfrm>
                <a:off x="810386" y="2511913"/>
                <a:ext cx="323807" cy="646331"/>
              </a:xfrm>
              <a:prstGeom prst="rect">
                <a:avLst/>
              </a:prstGeom>
              <a:noFill/>
            </p:spPr>
            <p:txBody>
              <a:bodyPr wrap="none" lIns="0" tIns="0" rIns="0" bIns="0" rtlCol="0" anchor="t">
                <a:spAutoFit/>
              </a:bodyPr>
              <a:lstStyle/>
              <a:p>
                <a:pPr algn="ctr"/>
                <a:r>
                  <a:rPr lang="ko-KR" altLang="en-US" sz="14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지식</a:t>
                </a:r>
                <a:endParaRPr lang="en-US" altLang="ko-KR" sz="14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endParaRPr>
              </a:p>
              <a:p>
                <a:pPr algn="ctr"/>
                <a:r>
                  <a:rPr lang="en-US" altLang="ko-KR" sz="14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a:t>
                </a:r>
              </a:p>
              <a:p>
                <a:pPr algn="ctr"/>
                <a:r>
                  <a:rPr lang="ko-KR" altLang="en-US" sz="14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이해</a:t>
                </a:r>
              </a:p>
            </p:txBody>
          </p:sp>
          <p:grpSp>
            <p:nvGrpSpPr>
              <p:cNvPr id="339" name="그룹 338">
                <a:extLst>
                  <a:ext uri="{FF2B5EF4-FFF2-40B4-BE49-F238E27FC236}">
                    <a16:creationId xmlns:a16="http://schemas.microsoft.com/office/drawing/2014/main" id="{76CE4626-ACDB-C261-2A43-55D4E6BB643E}"/>
                  </a:ext>
                </a:extLst>
              </p:cNvPr>
              <p:cNvGrpSpPr/>
              <p:nvPr/>
            </p:nvGrpSpPr>
            <p:grpSpPr>
              <a:xfrm>
                <a:off x="1483425" y="2362099"/>
                <a:ext cx="1819328" cy="945958"/>
                <a:chOff x="1483425" y="2328383"/>
                <a:chExt cx="1819328" cy="945958"/>
              </a:xfrm>
            </p:grpSpPr>
            <p:grpSp>
              <p:nvGrpSpPr>
                <p:cNvPr id="340" name="그룹 339">
                  <a:extLst>
                    <a:ext uri="{FF2B5EF4-FFF2-40B4-BE49-F238E27FC236}">
                      <a16:creationId xmlns:a16="http://schemas.microsoft.com/office/drawing/2014/main" id="{235A18DD-4097-91F5-6B8E-4C135B94D434}"/>
                    </a:ext>
                  </a:extLst>
                </p:cNvPr>
                <p:cNvGrpSpPr/>
                <p:nvPr/>
              </p:nvGrpSpPr>
              <p:grpSpPr>
                <a:xfrm>
                  <a:off x="1483429" y="2328383"/>
                  <a:ext cx="1349644" cy="218062"/>
                  <a:chOff x="1875624" y="2311302"/>
                  <a:chExt cx="1349644" cy="218062"/>
                </a:xfrm>
              </p:grpSpPr>
              <p:sp>
                <p:nvSpPr>
                  <p:cNvPr id="351" name="TextBox 350">
                    <a:extLst>
                      <a:ext uri="{FF2B5EF4-FFF2-40B4-BE49-F238E27FC236}">
                        <a16:creationId xmlns:a16="http://schemas.microsoft.com/office/drawing/2014/main" id="{9ED56590-354A-FFAA-1306-6C39B2235C38}"/>
                      </a:ext>
                    </a:extLst>
                  </p:cNvPr>
                  <p:cNvSpPr txBox="1"/>
                  <p:nvPr/>
                </p:nvSpPr>
                <p:spPr>
                  <a:xfrm>
                    <a:off x="2144844" y="2324153"/>
                    <a:ext cx="1080424" cy="192360"/>
                  </a:xfrm>
                  <a:prstGeom prst="rect">
                    <a:avLst/>
                  </a:prstGeom>
                  <a:noFill/>
                </p:spPr>
                <p:txBody>
                  <a:bodyPr wrap="none" lIns="0" tIns="0" rIns="0" bIns="0" rtlCol="0" anchor="ctr">
                    <a:spAutoFit/>
                  </a:bodyPr>
                  <a:lstStyle>
                    <a:defPPr>
                      <a:defRPr lang="ko-KR"/>
                    </a:defPPr>
                    <a:lvl1pPr>
                      <a:spcAft>
                        <a:spcPts val="300"/>
                      </a:spcAft>
                      <a:defRPr sz="125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표현 주제와 의도</a:t>
                    </a:r>
                  </a:p>
                </p:txBody>
              </p:sp>
              <p:grpSp>
                <p:nvGrpSpPr>
                  <p:cNvPr id="352" name="그룹 351">
                    <a:extLst>
                      <a:ext uri="{FF2B5EF4-FFF2-40B4-BE49-F238E27FC236}">
                        <a16:creationId xmlns:a16="http://schemas.microsoft.com/office/drawing/2014/main" id="{26E85486-6E1A-1ABF-FA72-156FC355D6BF}"/>
                      </a:ext>
                    </a:extLst>
                  </p:cNvPr>
                  <p:cNvGrpSpPr/>
                  <p:nvPr/>
                </p:nvGrpSpPr>
                <p:grpSpPr>
                  <a:xfrm>
                    <a:off x="1875624" y="2311302"/>
                    <a:ext cx="219585" cy="218062"/>
                    <a:chOff x="2940085" y="2260761"/>
                    <a:chExt cx="188184" cy="186880"/>
                  </a:xfrm>
                </p:grpSpPr>
                <p:sp>
                  <p:nvSpPr>
                    <p:cNvPr id="353" name="타원 352">
                      <a:extLst>
                        <a:ext uri="{FF2B5EF4-FFF2-40B4-BE49-F238E27FC236}">
                          <a16:creationId xmlns:a16="http://schemas.microsoft.com/office/drawing/2014/main" id="{68713890-914E-EEE0-E97B-1B6B9FE62612}"/>
                        </a:ext>
                      </a:extLst>
                    </p:cNvPr>
                    <p:cNvSpPr/>
                    <p:nvPr/>
                  </p:nvSpPr>
                  <p:spPr>
                    <a:xfrm>
                      <a:off x="2940085" y="2260761"/>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354" name="TextBox 353">
                      <a:extLst>
                        <a:ext uri="{FF2B5EF4-FFF2-40B4-BE49-F238E27FC236}">
                          <a16:creationId xmlns:a16="http://schemas.microsoft.com/office/drawing/2014/main" id="{524B5B60-BB8F-A75E-2FEF-33CCE5D60D6D}"/>
                        </a:ext>
                      </a:extLst>
                    </p:cNvPr>
                    <p:cNvSpPr txBox="1"/>
                    <p:nvPr/>
                  </p:nvSpPr>
                  <p:spPr>
                    <a:xfrm>
                      <a:off x="3000519" y="2275074"/>
                      <a:ext cx="67316" cy="158259"/>
                    </a:xfrm>
                    <a:prstGeom prst="rect">
                      <a:avLst/>
                    </a:prstGeom>
                    <a:noFill/>
                  </p:spPr>
                  <p:txBody>
                    <a:bodyPr wrap="none" lIns="0" tIns="0" rIns="0" bIns="0" rtlCol="0" anchor="ctr">
                      <a:spAutoFit/>
                    </a:bodyPr>
                    <a:lstStyle>
                      <a:defPPr>
                        <a:defRPr lang="ko-KR"/>
                      </a:defPPr>
                      <a:lvl1pPr algn="ctr">
                        <a:defRPr sz="1000">
                          <a:ln>
                            <a:solidFill>
                              <a:srgbClr val="94D0CD">
                                <a:alpha val="0"/>
                              </a:srgbClr>
                            </a:solidFill>
                          </a:ln>
                          <a:solidFill>
                            <a:schemeClr val="bg1"/>
                          </a:solidFill>
                          <a:latin typeface="Kim jung chul Gothic Bold" panose="020B0803000000000000" pitchFamily="50" charset="-127"/>
                          <a:ea typeface="Kim jung chul Gothic Bold" panose="020B0803000000000000" pitchFamily="50" charset="-127"/>
                        </a:defRPr>
                      </a:lvl1pPr>
                    </a:lstStyle>
                    <a:p>
                      <a:r>
                        <a:rPr lang="en-US" altLang="ko-KR" sz="1200" dirty="0"/>
                        <a:t>1</a:t>
                      </a:r>
                      <a:endParaRPr lang="ko-KR" altLang="en-US" sz="1200" dirty="0"/>
                    </a:p>
                  </p:txBody>
                </p:sp>
              </p:grpSp>
            </p:grpSp>
            <p:grpSp>
              <p:nvGrpSpPr>
                <p:cNvPr id="341" name="그룹 340">
                  <a:extLst>
                    <a:ext uri="{FF2B5EF4-FFF2-40B4-BE49-F238E27FC236}">
                      <a16:creationId xmlns:a16="http://schemas.microsoft.com/office/drawing/2014/main" id="{E5CC4145-D1A3-A8EA-03C2-1219ADC83874}"/>
                    </a:ext>
                  </a:extLst>
                </p:cNvPr>
                <p:cNvGrpSpPr/>
                <p:nvPr/>
              </p:nvGrpSpPr>
              <p:grpSpPr>
                <a:xfrm>
                  <a:off x="1483425" y="2692331"/>
                  <a:ext cx="1819322" cy="218062"/>
                  <a:chOff x="1875620" y="2708462"/>
                  <a:chExt cx="1819322" cy="218062"/>
                </a:xfrm>
              </p:grpSpPr>
              <p:sp>
                <p:nvSpPr>
                  <p:cNvPr id="347" name="TextBox 346">
                    <a:extLst>
                      <a:ext uri="{FF2B5EF4-FFF2-40B4-BE49-F238E27FC236}">
                        <a16:creationId xmlns:a16="http://schemas.microsoft.com/office/drawing/2014/main" id="{75EF4607-C136-4734-5B85-4380D552FA19}"/>
                      </a:ext>
                    </a:extLst>
                  </p:cNvPr>
                  <p:cNvSpPr txBox="1"/>
                  <p:nvPr/>
                </p:nvSpPr>
                <p:spPr>
                  <a:xfrm>
                    <a:off x="2144838" y="2721313"/>
                    <a:ext cx="1550104" cy="192360"/>
                  </a:xfrm>
                  <a:prstGeom prst="rect">
                    <a:avLst/>
                  </a:prstGeom>
                  <a:noFill/>
                </p:spPr>
                <p:txBody>
                  <a:bodyPr wrap="none" lIns="0" tIns="0" rIns="0" bIns="0" rtlCol="0" anchor="ctr">
                    <a:spAutoFit/>
                  </a:bodyPr>
                  <a:lstStyle>
                    <a:defPPr>
                      <a:defRPr lang="ko-KR"/>
                    </a:defPPr>
                    <a:lvl1pPr>
                      <a:spcAft>
                        <a:spcPts val="300"/>
                      </a:spcAft>
                      <a:defRPr sz="125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다양한 표현 재료와 방법</a:t>
                    </a:r>
                  </a:p>
                </p:txBody>
              </p:sp>
              <p:grpSp>
                <p:nvGrpSpPr>
                  <p:cNvPr id="348" name="그룹 347">
                    <a:extLst>
                      <a:ext uri="{FF2B5EF4-FFF2-40B4-BE49-F238E27FC236}">
                        <a16:creationId xmlns:a16="http://schemas.microsoft.com/office/drawing/2014/main" id="{EB1CC8B4-C295-F3E1-DB2C-EBFDD376A35B}"/>
                      </a:ext>
                    </a:extLst>
                  </p:cNvPr>
                  <p:cNvGrpSpPr/>
                  <p:nvPr/>
                </p:nvGrpSpPr>
                <p:grpSpPr>
                  <a:xfrm>
                    <a:off x="1875620" y="2708462"/>
                    <a:ext cx="219585" cy="218062"/>
                    <a:chOff x="2940085" y="2260761"/>
                    <a:chExt cx="188184" cy="186880"/>
                  </a:xfrm>
                </p:grpSpPr>
                <p:sp>
                  <p:nvSpPr>
                    <p:cNvPr id="349" name="타원 348">
                      <a:extLst>
                        <a:ext uri="{FF2B5EF4-FFF2-40B4-BE49-F238E27FC236}">
                          <a16:creationId xmlns:a16="http://schemas.microsoft.com/office/drawing/2014/main" id="{D41FCC28-14F6-2FF0-DE22-1DFCC9B0403B}"/>
                        </a:ext>
                      </a:extLst>
                    </p:cNvPr>
                    <p:cNvSpPr/>
                    <p:nvPr/>
                  </p:nvSpPr>
                  <p:spPr>
                    <a:xfrm>
                      <a:off x="2940085" y="2260761"/>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350" name="TextBox 349">
                      <a:extLst>
                        <a:ext uri="{FF2B5EF4-FFF2-40B4-BE49-F238E27FC236}">
                          <a16:creationId xmlns:a16="http://schemas.microsoft.com/office/drawing/2014/main" id="{378604A8-5E87-4ABF-3E7E-241E93E81BF7}"/>
                        </a:ext>
                      </a:extLst>
                    </p:cNvPr>
                    <p:cNvSpPr txBox="1"/>
                    <p:nvPr/>
                  </p:nvSpPr>
                  <p:spPr>
                    <a:xfrm>
                      <a:off x="2994338" y="2275073"/>
                      <a:ext cx="79679" cy="158259"/>
                    </a:xfrm>
                    <a:prstGeom prst="rect">
                      <a:avLst/>
                    </a:prstGeom>
                    <a:noFill/>
                  </p:spPr>
                  <p:txBody>
                    <a:bodyPr wrap="none" lIns="0" tIns="0" rIns="0" bIns="0" rtlCol="0" anchor="ctr">
                      <a:spAutoFit/>
                    </a:bodyPr>
                    <a:lstStyle>
                      <a:defPPr>
                        <a:defRPr lang="ko-KR"/>
                      </a:defPPr>
                      <a:lvl1pPr algn="ctr">
                        <a:defRPr sz="1000">
                          <a:ln>
                            <a:solidFill>
                              <a:srgbClr val="94D0CD">
                                <a:alpha val="0"/>
                              </a:srgbClr>
                            </a:solidFill>
                          </a:ln>
                          <a:solidFill>
                            <a:schemeClr val="bg1"/>
                          </a:solidFill>
                          <a:latin typeface="Kim jung chul Gothic Bold" panose="020B0803000000000000" pitchFamily="50" charset="-127"/>
                          <a:ea typeface="Kim jung chul Gothic Bold" panose="020B0803000000000000" pitchFamily="50" charset="-127"/>
                        </a:defRPr>
                      </a:lvl1pPr>
                    </a:lstStyle>
                    <a:p>
                      <a:r>
                        <a:rPr lang="en-US" altLang="ko-KR" sz="1200" dirty="0"/>
                        <a:t>2</a:t>
                      </a:r>
                      <a:endParaRPr lang="ko-KR" altLang="en-US" sz="1200" dirty="0"/>
                    </a:p>
                  </p:txBody>
                </p:sp>
              </p:grpSp>
            </p:grpSp>
            <p:grpSp>
              <p:nvGrpSpPr>
                <p:cNvPr id="342" name="그룹 341">
                  <a:extLst>
                    <a:ext uri="{FF2B5EF4-FFF2-40B4-BE49-F238E27FC236}">
                      <a16:creationId xmlns:a16="http://schemas.microsoft.com/office/drawing/2014/main" id="{67CFA65C-9373-3CD0-6323-643BFC1A9C8B}"/>
                    </a:ext>
                  </a:extLst>
                </p:cNvPr>
                <p:cNvGrpSpPr/>
                <p:nvPr/>
              </p:nvGrpSpPr>
              <p:grpSpPr>
                <a:xfrm>
                  <a:off x="1483429" y="3056279"/>
                  <a:ext cx="1819324" cy="218062"/>
                  <a:chOff x="1875624" y="3105623"/>
                  <a:chExt cx="1819324" cy="218062"/>
                </a:xfrm>
              </p:grpSpPr>
              <p:sp>
                <p:nvSpPr>
                  <p:cNvPr id="343" name="TextBox 342">
                    <a:extLst>
                      <a:ext uri="{FF2B5EF4-FFF2-40B4-BE49-F238E27FC236}">
                        <a16:creationId xmlns:a16="http://schemas.microsoft.com/office/drawing/2014/main" id="{14CDCF44-C4A4-8276-1EA7-D03AD0CCF315}"/>
                      </a:ext>
                    </a:extLst>
                  </p:cNvPr>
                  <p:cNvSpPr txBox="1"/>
                  <p:nvPr/>
                </p:nvSpPr>
                <p:spPr>
                  <a:xfrm>
                    <a:off x="2144844" y="3118474"/>
                    <a:ext cx="1550104" cy="192360"/>
                  </a:xfrm>
                  <a:prstGeom prst="rect">
                    <a:avLst/>
                  </a:prstGeom>
                  <a:noFill/>
                </p:spPr>
                <p:txBody>
                  <a:bodyPr wrap="none" lIns="0" tIns="0" rIns="0" bIns="0" rtlCol="0" anchor="ctr">
                    <a:spAutoFit/>
                  </a:bodyPr>
                  <a:lstStyle>
                    <a:defPPr>
                      <a:defRPr lang="ko-KR"/>
                    </a:defPPr>
                    <a:lvl1pPr>
                      <a:spcAft>
                        <a:spcPts val="300"/>
                      </a:spcAft>
                      <a:defRPr sz="125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조형 요소와 원리의 효과</a:t>
                    </a:r>
                  </a:p>
                </p:txBody>
              </p:sp>
              <p:grpSp>
                <p:nvGrpSpPr>
                  <p:cNvPr id="344" name="그룹 343">
                    <a:extLst>
                      <a:ext uri="{FF2B5EF4-FFF2-40B4-BE49-F238E27FC236}">
                        <a16:creationId xmlns:a16="http://schemas.microsoft.com/office/drawing/2014/main" id="{D92B725A-37DB-E3E2-B803-91DD4DD9AEFA}"/>
                      </a:ext>
                    </a:extLst>
                  </p:cNvPr>
                  <p:cNvGrpSpPr/>
                  <p:nvPr/>
                </p:nvGrpSpPr>
                <p:grpSpPr>
                  <a:xfrm>
                    <a:off x="1875624" y="3105623"/>
                    <a:ext cx="219585" cy="218062"/>
                    <a:chOff x="2940085" y="2260761"/>
                    <a:chExt cx="188184" cy="186880"/>
                  </a:xfrm>
                </p:grpSpPr>
                <p:sp>
                  <p:nvSpPr>
                    <p:cNvPr id="345" name="타원 344">
                      <a:extLst>
                        <a:ext uri="{FF2B5EF4-FFF2-40B4-BE49-F238E27FC236}">
                          <a16:creationId xmlns:a16="http://schemas.microsoft.com/office/drawing/2014/main" id="{5F299F64-C476-6969-6844-CFEA889D11E4}"/>
                        </a:ext>
                      </a:extLst>
                    </p:cNvPr>
                    <p:cNvSpPr/>
                    <p:nvPr/>
                  </p:nvSpPr>
                  <p:spPr>
                    <a:xfrm>
                      <a:off x="2940085" y="2260761"/>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346" name="TextBox 345">
                      <a:extLst>
                        <a:ext uri="{FF2B5EF4-FFF2-40B4-BE49-F238E27FC236}">
                          <a16:creationId xmlns:a16="http://schemas.microsoft.com/office/drawing/2014/main" id="{04EF332F-C938-D744-12E6-0A49E232AA7B}"/>
                        </a:ext>
                      </a:extLst>
                    </p:cNvPr>
                    <p:cNvSpPr txBox="1"/>
                    <p:nvPr/>
                  </p:nvSpPr>
                  <p:spPr>
                    <a:xfrm>
                      <a:off x="2994337" y="2275073"/>
                      <a:ext cx="79679" cy="158259"/>
                    </a:xfrm>
                    <a:prstGeom prst="rect">
                      <a:avLst/>
                    </a:prstGeom>
                    <a:noFill/>
                  </p:spPr>
                  <p:txBody>
                    <a:bodyPr wrap="none" lIns="0" tIns="0" rIns="0" bIns="0" rtlCol="0" anchor="ctr">
                      <a:spAutoFit/>
                    </a:bodyPr>
                    <a:lstStyle>
                      <a:defPPr>
                        <a:defRPr lang="ko-KR"/>
                      </a:defPPr>
                      <a:lvl1pPr algn="ctr">
                        <a:defRPr sz="1000">
                          <a:ln>
                            <a:solidFill>
                              <a:srgbClr val="94D0CD">
                                <a:alpha val="0"/>
                              </a:srgbClr>
                            </a:solidFill>
                          </a:ln>
                          <a:solidFill>
                            <a:schemeClr val="bg1"/>
                          </a:solidFill>
                          <a:latin typeface="Kim jung chul Gothic Bold" panose="020B0803000000000000" pitchFamily="50" charset="-127"/>
                          <a:ea typeface="Kim jung chul Gothic Bold" panose="020B0803000000000000" pitchFamily="50" charset="-127"/>
                        </a:defRPr>
                      </a:lvl1pPr>
                    </a:lstStyle>
                    <a:p>
                      <a:r>
                        <a:rPr lang="en-US" altLang="ko-KR" sz="1200" dirty="0"/>
                        <a:t>3</a:t>
                      </a:r>
                      <a:endParaRPr lang="ko-KR" altLang="en-US" sz="1200" dirty="0"/>
                    </a:p>
                  </p:txBody>
                </p:sp>
              </p:grpSp>
            </p:grpSp>
          </p:grpSp>
        </p:grpSp>
        <p:grpSp>
          <p:nvGrpSpPr>
            <p:cNvPr id="299" name="그룹 298">
              <a:extLst>
                <a:ext uri="{FF2B5EF4-FFF2-40B4-BE49-F238E27FC236}">
                  <a16:creationId xmlns:a16="http://schemas.microsoft.com/office/drawing/2014/main" id="{19DAD71B-8396-43E0-CDBD-C2F5D843F62C}"/>
                </a:ext>
              </a:extLst>
            </p:cNvPr>
            <p:cNvGrpSpPr/>
            <p:nvPr/>
          </p:nvGrpSpPr>
          <p:grpSpPr>
            <a:xfrm>
              <a:off x="576667" y="5204459"/>
              <a:ext cx="4095792" cy="882015"/>
              <a:chOff x="576667" y="5204459"/>
              <a:chExt cx="4095792" cy="882015"/>
            </a:xfrm>
          </p:grpSpPr>
          <p:sp>
            <p:nvSpPr>
              <p:cNvPr id="324" name="사각형: 둥근 모서리 323">
                <a:extLst>
                  <a:ext uri="{FF2B5EF4-FFF2-40B4-BE49-F238E27FC236}">
                    <a16:creationId xmlns:a16="http://schemas.microsoft.com/office/drawing/2014/main" id="{2954BAA8-3F52-8B84-1D74-CF196FFC87C1}"/>
                  </a:ext>
                </a:extLst>
              </p:cNvPr>
              <p:cNvSpPr/>
              <p:nvPr/>
            </p:nvSpPr>
            <p:spPr>
              <a:xfrm>
                <a:off x="576667" y="5204459"/>
                <a:ext cx="4095792" cy="882015"/>
              </a:xfrm>
              <a:prstGeom prst="roundRect">
                <a:avLst>
                  <a:gd name="adj" fmla="val 4095"/>
                </a:avLst>
              </a:prstGeom>
              <a:solidFill>
                <a:srgbClr val="55BD3D">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rgbClr val="55BD3D"/>
                  </a:solidFill>
                </a:endParaRPr>
              </a:p>
            </p:txBody>
          </p:sp>
          <p:sp>
            <p:nvSpPr>
              <p:cNvPr id="325" name="TextBox 324">
                <a:extLst>
                  <a:ext uri="{FF2B5EF4-FFF2-40B4-BE49-F238E27FC236}">
                    <a16:creationId xmlns:a16="http://schemas.microsoft.com/office/drawing/2014/main" id="{B1DF68D6-4C90-AB97-82E0-B68FC3DFCC52}"/>
                  </a:ext>
                </a:extLst>
              </p:cNvPr>
              <p:cNvSpPr txBox="1"/>
              <p:nvPr/>
            </p:nvSpPr>
            <p:spPr>
              <a:xfrm>
                <a:off x="810387" y="5322301"/>
                <a:ext cx="323807" cy="646331"/>
              </a:xfrm>
              <a:prstGeom prst="rect">
                <a:avLst/>
              </a:prstGeom>
              <a:noFill/>
            </p:spPr>
            <p:txBody>
              <a:bodyPr wrap="none" lIns="0" tIns="0" rIns="0" bIns="0" rtlCol="0" anchor="t">
                <a:spAutoFit/>
              </a:bodyPr>
              <a:lstStyle/>
              <a:p>
                <a:pPr algn="ctr"/>
                <a:r>
                  <a:rPr lang="ko-KR" altLang="en-US" sz="14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가치</a:t>
                </a:r>
                <a:endParaRPr lang="en-US" altLang="ko-KR" sz="14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endParaRPr>
              </a:p>
              <a:p>
                <a:pPr algn="ctr"/>
                <a:r>
                  <a:rPr lang="en-US" altLang="ko-KR" sz="14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a:t>
                </a:r>
              </a:p>
              <a:p>
                <a:pPr algn="ctr"/>
                <a:r>
                  <a:rPr lang="ko-KR" altLang="en-US" sz="14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태도</a:t>
                </a:r>
              </a:p>
            </p:txBody>
          </p:sp>
          <p:grpSp>
            <p:nvGrpSpPr>
              <p:cNvPr id="326" name="그룹 325">
                <a:extLst>
                  <a:ext uri="{FF2B5EF4-FFF2-40B4-BE49-F238E27FC236}">
                    <a16:creationId xmlns:a16="http://schemas.microsoft.com/office/drawing/2014/main" id="{AB0529E4-BA05-07B6-BF65-A7FA468E958B}"/>
                  </a:ext>
                </a:extLst>
              </p:cNvPr>
              <p:cNvGrpSpPr/>
              <p:nvPr/>
            </p:nvGrpSpPr>
            <p:grpSpPr>
              <a:xfrm>
                <a:off x="1483425" y="5354461"/>
                <a:ext cx="2242515" cy="582010"/>
                <a:chOff x="1483425" y="4876019"/>
                <a:chExt cx="2242515" cy="582010"/>
              </a:xfrm>
            </p:grpSpPr>
            <p:grpSp>
              <p:nvGrpSpPr>
                <p:cNvPr id="327" name="그룹 326">
                  <a:extLst>
                    <a:ext uri="{FF2B5EF4-FFF2-40B4-BE49-F238E27FC236}">
                      <a16:creationId xmlns:a16="http://schemas.microsoft.com/office/drawing/2014/main" id="{9D945D57-8039-126D-9460-0F1DA0903338}"/>
                    </a:ext>
                  </a:extLst>
                </p:cNvPr>
                <p:cNvGrpSpPr/>
                <p:nvPr/>
              </p:nvGrpSpPr>
              <p:grpSpPr>
                <a:xfrm>
                  <a:off x="1483425" y="4876019"/>
                  <a:ext cx="2242515" cy="218062"/>
                  <a:chOff x="1875620" y="5172055"/>
                  <a:chExt cx="2242515" cy="218062"/>
                </a:xfrm>
              </p:grpSpPr>
              <p:sp>
                <p:nvSpPr>
                  <p:cNvPr id="333" name="TextBox 332">
                    <a:extLst>
                      <a:ext uri="{FF2B5EF4-FFF2-40B4-BE49-F238E27FC236}">
                        <a16:creationId xmlns:a16="http://schemas.microsoft.com/office/drawing/2014/main" id="{A3FC2452-1F9C-643E-9172-6031B6349E50}"/>
                      </a:ext>
                    </a:extLst>
                  </p:cNvPr>
                  <p:cNvSpPr txBox="1"/>
                  <p:nvPr/>
                </p:nvSpPr>
                <p:spPr>
                  <a:xfrm>
                    <a:off x="2144838" y="5184906"/>
                    <a:ext cx="1973297" cy="192360"/>
                  </a:xfrm>
                  <a:prstGeom prst="rect">
                    <a:avLst/>
                  </a:prstGeom>
                  <a:noFill/>
                </p:spPr>
                <p:txBody>
                  <a:bodyPr wrap="none" lIns="0" tIns="0" rIns="0" bIns="0" rtlCol="0" anchor="ctr">
                    <a:spAutoFit/>
                  </a:bodyPr>
                  <a:lstStyle>
                    <a:defPPr>
                      <a:defRPr lang="ko-KR"/>
                    </a:defPPr>
                    <a:lvl1pPr>
                      <a:spcAft>
                        <a:spcPts val="300"/>
                      </a:spcAft>
                      <a:defRPr sz="125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표현 과정에서의 주도성과 성찰</a:t>
                    </a:r>
                  </a:p>
                </p:txBody>
              </p:sp>
              <p:grpSp>
                <p:nvGrpSpPr>
                  <p:cNvPr id="334" name="그룹 333">
                    <a:extLst>
                      <a:ext uri="{FF2B5EF4-FFF2-40B4-BE49-F238E27FC236}">
                        <a16:creationId xmlns:a16="http://schemas.microsoft.com/office/drawing/2014/main" id="{A6EA3369-A6A2-32E1-56B3-1AD3A148F4A7}"/>
                      </a:ext>
                    </a:extLst>
                  </p:cNvPr>
                  <p:cNvGrpSpPr/>
                  <p:nvPr/>
                </p:nvGrpSpPr>
                <p:grpSpPr>
                  <a:xfrm>
                    <a:off x="1875620" y="5172055"/>
                    <a:ext cx="219585" cy="218062"/>
                    <a:chOff x="2940085" y="2105827"/>
                    <a:chExt cx="188184" cy="186880"/>
                  </a:xfrm>
                </p:grpSpPr>
                <p:sp>
                  <p:nvSpPr>
                    <p:cNvPr id="335" name="타원 334">
                      <a:extLst>
                        <a:ext uri="{FF2B5EF4-FFF2-40B4-BE49-F238E27FC236}">
                          <a16:creationId xmlns:a16="http://schemas.microsoft.com/office/drawing/2014/main" id="{DBF4B0DB-42E5-B413-D902-68E766167DB0}"/>
                        </a:ext>
                      </a:extLst>
                    </p:cNvPr>
                    <p:cNvSpPr/>
                    <p:nvPr/>
                  </p:nvSpPr>
                  <p:spPr>
                    <a:xfrm>
                      <a:off x="2940085" y="2105827"/>
                      <a:ext cx="188184" cy="186880"/>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336" name="TextBox 335">
                      <a:extLst>
                        <a:ext uri="{FF2B5EF4-FFF2-40B4-BE49-F238E27FC236}">
                          <a16:creationId xmlns:a16="http://schemas.microsoft.com/office/drawing/2014/main" id="{8C68687E-3A44-0A91-FAC3-8DA8B94BE72E}"/>
                        </a:ext>
                      </a:extLst>
                    </p:cNvPr>
                    <p:cNvSpPr txBox="1"/>
                    <p:nvPr/>
                  </p:nvSpPr>
                  <p:spPr>
                    <a:xfrm>
                      <a:off x="2994343" y="2120140"/>
                      <a:ext cx="79679" cy="158259"/>
                    </a:xfrm>
                    <a:prstGeom prst="rect">
                      <a:avLst/>
                    </a:prstGeom>
                    <a:noFill/>
                  </p:spPr>
                  <p:txBody>
                    <a:bodyPr wrap="none" lIns="0" tIns="0" rIns="0" bIns="0" rtlCol="0" anchor="ctr">
                      <a:spAutoFit/>
                    </a:bodyPr>
                    <a:lstStyle>
                      <a:defPPr>
                        <a:defRPr lang="ko-KR"/>
                      </a:defPPr>
                      <a:lvl1pPr algn="ctr">
                        <a:defRPr sz="1000">
                          <a:ln>
                            <a:solidFill>
                              <a:srgbClr val="94D0CD">
                                <a:alpha val="0"/>
                              </a:srgbClr>
                            </a:solidFill>
                          </a:ln>
                          <a:solidFill>
                            <a:schemeClr val="bg1"/>
                          </a:solidFill>
                          <a:latin typeface="Kim jung chul Gothic Bold" panose="020B0803000000000000" pitchFamily="50" charset="-127"/>
                          <a:ea typeface="Kim jung chul Gothic Bold" panose="020B0803000000000000" pitchFamily="50" charset="-127"/>
                        </a:defRPr>
                      </a:lvl1pPr>
                    </a:lstStyle>
                    <a:p>
                      <a:r>
                        <a:rPr lang="en-US" altLang="ko-KR" sz="1200" dirty="0"/>
                        <a:t>8</a:t>
                      </a:r>
                      <a:endParaRPr lang="ko-KR" altLang="en-US" sz="1200" dirty="0"/>
                    </a:p>
                  </p:txBody>
                </p:sp>
              </p:grpSp>
            </p:grpSp>
            <p:grpSp>
              <p:nvGrpSpPr>
                <p:cNvPr id="328" name="그룹 327">
                  <a:extLst>
                    <a:ext uri="{FF2B5EF4-FFF2-40B4-BE49-F238E27FC236}">
                      <a16:creationId xmlns:a16="http://schemas.microsoft.com/office/drawing/2014/main" id="{15FDAADD-BCE5-208C-7BE5-8B2014503468}"/>
                    </a:ext>
                  </a:extLst>
                </p:cNvPr>
                <p:cNvGrpSpPr/>
                <p:nvPr/>
              </p:nvGrpSpPr>
              <p:grpSpPr>
                <a:xfrm>
                  <a:off x="1483431" y="5239967"/>
                  <a:ext cx="1772835" cy="218062"/>
                  <a:chOff x="1875626" y="5569215"/>
                  <a:chExt cx="1772835" cy="218062"/>
                </a:xfrm>
              </p:grpSpPr>
              <p:sp>
                <p:nvSpPr>
                  <p:cNvPr id="329" name="TextBox 328">
                    <a:extLst>
                      <a:ext uri="{FF2B5EF4-FFF2-40B4-BE49-F238E27FC236}">
                        <a16:creationId xmlns:a16="http://schemas.microsoft.com/office/drawing/2014/main" id="{5D7F88C0-FEBF-CEE2-4EED-882298AA673A}"/>
                      </a:ext>
                    </a:extLst>
                  </p:cNvPr>
                  <p:cNvSpPr txBox="1"/>
                  <p:nvPr/>
                </p:nvSpPr>
                <p:spPr>
                  <a:xfrm>
                    <a:off x="2144844" y="5582066"/>
                    <a:ext cx="1586973" cy="192360"/>
                  </a:xfrm>
                  <a:prstGeom prst="rect">
                    <a:avLst/>
                  </a:prstGeom>
                  <a:noFill/>
                </p:spPr>
                <p:txBody>
                  <a:bodyPr wrap="none" lIns="0" tIns="0" rIns="0" bIns="0" rtlCol="0" anchor="ctr">
                    <a:spAutoFit/>
                  </a:bodyPr>
                  <a:lstStyle>
                    <a:defPPr>
                      <a:defRPr lang="ko-KR"/>
                    </a:defPPr>
                    <a:lvl1pPr>
                      <a:spcAft>
                        <a:spcPts val="300"/>
                      </a:spcAft>
                      <a:defRPr sz="125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자신과 타인의 작품 존중</a:t>
                    </a:r>
                  </a:p>
                </p:txBody>
              </p:sp>
              <p:grpSp>
                <p:nvGrpSpPr>
                  <p:cNvPr id="330" name="그룹 329">
                    <a:extLst>
                      <a:ext uri="{FF2B5EF4-FFF2-40B4-BE49-F238E27FC236}">
                        <a16:creationId xmlns:a16="http://schemas.microsoft.com/office/drawing/2014/main" id="{B591C5ED-8ECE-81BD-C4F6-BFEE74DA8149}"/>
                      </a:ext>
                    </a:extLst>
                  </p:cNvPr>
                  <p:cNvGrpSpPr/>
                  <p:nvPr/>
                </p:nvGrpSpPr>
                <p:grpSpPr>
                  <a:xfrm>
                    <a:off x="1875626" y="5569215"/>
                    <a:ext cx="219585" cy="218062"/>
                    <a:chOff x="2940085" y="2105827"/>
                    <a:chExt cx="188184" cy="186880"/>
                  </a:xfrm>
                </p:grpSpPr>
                <p:sp>
                  <p:nvSpPr>
                    <p:cNvPr id="331" name="타원 330">
                      <a:extLst>
                        <a:ext uri="{FF2B5EF4-FFF2-40B4-BE49-F238E27FC236}">
                          <a16:creationId xmlns:a16="http://schemas.microsoft.com/office/drawing/2014/main" id="{6A4F7DF7-BB63-A383-0D99-2CD74B5C6093}"/>
                        </a:ext>
                      </a:extLst>
                    </p:cNvPr>
                    <p:cNvSpPr/>
                    <p:nvPr/>
                  </p:nvSpPr>
                  <p:spPr>
                    <a:xfrm>
                      <a:off x="2940085" y="2105827"/>
                      <a:ext cx="188184" cy="186880"/>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332" name="TextBox 331">
                      <a:extLst>
                        <a:ext uri="{FF2B5EF4-FFF2-40B4-BE49-F238E27FC236}">
                          <a16:creationId xmlns:a16="http://schemas.microsoft.com/office/drawing/2014/main" id="{A97EA766-CC4A-5668-FD26-E5AC2BEB595C}"/>
                        </a:ext>
                      </a:extLst>
                    </p:cNvPr>
                    <p:cNvSpPr txBox="1"/>
                    <p:nvPr/>
                  </p:nvSpPr>
                  <p:spPr>
                    <a:xfrm>
                      <a:off x="2994337" y="2120140"/>
                      <a:ext cx="79679" cy="158259"/>
                    </a:xfrm>
                    <a:prstGeom prst="rect">
                      <a:avLst/>
                    </a:prstGeom>
                    <a:noFill/>
                  </p:spPr>
                  <p:txBody>
                    <a:bodyPr wrap="none" lIns="0" tIns="0" rIns="0" bIns="0" rtlCol="0" anchor="ctr">
                      <a:spAutoFit/>
                    </a:bodyPr>
                    <a:lstStyle>
                      <a:defPPr>
                        <a:defRPr lang="ko-KR"/>
                      </a:defPPr>
                      <a:lvl1pPr algn="ctr">
                        <a:defRPr sz="1000">
                          <a:ln>
                            <a:solidFill>
                              <a:srgbClr val="94D0CD">
                                <a:alpha val="0"/>
                              </a:srgbClr>
                            </a:solidFill>
                          </a:ln>
                          <a:solidFill>
                            <a:schemeClr val="bg1"/>
                          </a:solidFill>
                          <a:latin typeface="Kim jung chul Gothic Bold" panose="020B0803000000000000" pitchFamily="50" charset="-127"/>
                          <a:ea typeface="Kim jung chul Gothic Bold" panose="020B0803000000000000" pitchFamily="50" charset="-127"/>
                        </a:defRPr>
                      </a:lvl1pPr>
                    </a:lstStyle>
                    <a:p>
                      <a:r>
                        <a:rPr lang="en-US" altLang="ko-KR" sz="1200" dirty="0"/>
                        <a:t>9</a:t>
                      </a:r>
                      <a:endParaRPr lang="ko-KR" altLang="en-US" sz="1200" dirty="0"/>
                    </a:p>
                  </p:txBody>
                </p:sp>
              </p:grpSp>
            </p:grpSp>
          </p:grpSp>
        </p:grpSp>
        <p:grpSp>
          <p:nvGrpSpPr>
            <p:cNvPr id="300" name="그룹 299">
              <a:extLst>
                <a:ext uri="{FF2B5EF4-FFF2-40B4-BE49-F238E27FC236}">
                  <a16:creationId xmlns:a16="http://schemas.microsoft.com/office/drawing/2014/main" id="{7B37BDF6-A6A3-F61C-6EF2-0557F85BA13B}"/>
                </a:ext>
              </a:extLst>
            </p:cNvPr>
            <p:cNvGrpSpPr/>
            <p:nvPr/>
          </p:nvGrpSpPr>
          <p:grpSpPr>
            <a:xfrm>
              <a:off x="576667" y="3511280"/>
              <a:ext cx="4095792" cy="1651780"/>
              <a:chOff x="576667" y="3511280"/>
              <a:chExt cx="4095792" cy="1651780"/>
            </a:xfrm>
          </p:grpSpPr>
          <p:sp>
            <p:nvSpPr>
              <p:cNvPr id="301" name="사각형: 둥근 모서리 300">
                <a:extLst>
                  <a:ext uri="{FF2B5EF4-FFF2-40B4-BE49-F238E27FC236}">
                    <a16:creationId xmlns:a16="http://schemas.microsoft.com/office/drawing/2014/main" id="{F4300E26-D6BC-0A36-C1EB-58A3909E9EE8}"/>
                  </a:ext>
                </a:extLst>
              </p:cNvPr>
              <p:cNvSpPr/>
              <p:nvPr/>
            </p:nvSpPr>
            <p:spPr>
              <a:xfrm>
                <a:off x="576667" y="3511280"/>
                <a:ext cx="4095792" cy="1651780"/>
              </a:xfrm>
              <a:prstGeom prst="roundRect">
                <a:avLst>
                  <a:gd name="adj" fmla="val 4095"/>
                </a:avLst>
              </a:prstGeom>
              <a:solidFill>
                <a:srgbClr val="F58D53">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rgbClr val="F58D53"/>
                  </a:solidFill>
                </a:endParaRPr>
              </a:p>
            </p:txBody>
          </p:sp>
          <p:sp>
            <p:nvSpPr>
              <p:cNvPr id="302" name="TextBox 301">
                <a:extLst>
                  <a:ext uri="{FF2B5EF4-FFF2-40B4-BE49-F238E27FC236}">
                    <a16:creationId xmlns:a16="http://schemas.microsoft.com/office/drawing/2014/main" id="{65B8A21C-7A30-0846-DF39-72C33A130383}"/>
                  </a:ext>
                </a:extLst>
              </p:cNvPr>
              <p:cNvSpPr txBox="1"/>
              <p:nvPr/>
            </p:nvSpPr>
            <p:spPr>
              <a:xfrm>
                <a:off x="803975" y="4014005"/>
                <a:ext cx="336631" cy="646331"/>
              </a:xfrm>
              <a:prstGeom prst="rect">
                <a:avLst/>
              </a:prstGeom>
              <a:noFill/>
            </p:spPr>
            <p:txBody>
              <a:bodyPr wrap="none" lIns="0" tIns="0" rIns="0" bIns="0" rtlCol="0" anchor="t">
                <a:spAutoFit/>
              </a:bodyPr>
              <a:lstStyle/>
              <a:p>
                <a:pPr algn="ctr"/>
                <a:r>
                  <a:rPr lang="ko-KR" altLang="en-US" sz="14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과정</a:t>
                </a:r>
                <a:endParaRPr lang="en-US" altLang="ko-KR" sz="14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endParaRPr>
              </a:p>
              <a:p>
                <a:pPr algn="ctr"/>
                <a:r>
                  <a:rPr lang="en-US" altLang="ko-KR" sz="14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a:t>
                </a:r>
              </a:p>
              <a:p>
                <a:pPr algn="ctr"/>
                <a:r>
                  <a:rPr lang="ko-KR" altLang="en-US" sz="14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기능</a:t>
                </a:r>
              </a:p>
            </p:txBody>
          </p:sp>
          <p:grpSp>
            <p:nvGrpSpPr>
              <p:cNvPr id="303" name="그룹 302">
                <a:extLst>
                  <a:ext uri="{FF2B5EF4-FFF2-40B4-BE49-F238E27FC236}">
                    <a16:creationId xmlns:a16="http://schemas.microsoft.com/office/drawing/2014/main" id="{FE3EFBC6-D699-4183-D65D-7739E669F697}"/>
                  </a:ext>
                </a:extLst>
              </p:cNvPr>
              <p:cNvGrpSpPr/>
              <p:nvPr/>
            </p:nvGrpSpPr>
            <p:grpSpPr>
              <a:xfrm>
                <a:off x="1483425" y="3682217"/>
                <a:ext cx="2712194" cy="1309906"/>
                <a:chOff x="1483425" y="3420227"/>
                <a:chExt cx="2712194" cy="1309906"/>
              </a:xfrm>
            </p:grpSpPr>
            <p:grpSp>
              <p:nvGrpSpPr>
                <p:cNvPr id="304" name="그룹 303">
                  <a:extLst>
                    <a:ext uri="{FF2B5EF4-FFF2-40B4-BE49-F238E27FC236}">
                      <a16:creationId xmlns:a16="http://schemas.microsoft.com/office/drawing/2014/main" id="{902D0607-DFD5-CCB1-1745-C86C2E0E2340}"/>
                    </a:ext>
                  </a:extLst>
                </p:cNvPr>
                <p:cNvGrpSpPr/>
                <p:nvPr/>
              </p:nvGrpSpPr>
              <p:grpSpPr>
                <a:xfrm>
                  <a:off x="1483431" y="3420227"/>
                  <a:ext cx="2101451" cy="218062"/>
                  <a:chOff x="1875626" y="3641989"/>
                  <a:chExt cx="2101451" cy="218062"/>
                </a:xfrm>
              </p:grpSpPr>
              <p:sp>
                <p:nvSpPr>
                  <p:cNvPr id="320" name="TextBox 319">
                    <a:extLst>
                      <a:ext uri="{FF2B5EF4-FFF2-40B4-BE49-F238E27FC236}">
                        <a16:creationId xmlns:a16="http://schemas.microsoft.com/office/drawing/2014/main" id="{EFB8636A-BC23-60C0-2E98-BB3AC4206466}"/>
                      </a:ext>
                    </a:extLst>
                  </p:cNvPr>
                  <p:cNvSpPr txBox="1"/>
                  <p:nvPr/>
                </p:nvSpPr>
                <p:spPr>
                  <a:xfrm>
                    <a:off x="2144844" y="3654840"/>
                    <a:ext cx="1832233" cy="192360"/>
                  </a:xfrm>
                  <a:prstGeom prst="rect">
                    <a:avLst/>
                  </a:prstGeom>
                  <a:noFill/>
                </p:spPr>
                <p:txBody>
                  <a:bodyPr wrap="none" lIns="0" tIns="0" rIns="0" bIns="0" rtlCol="0" anchor="ctr">
                    <a:spAutoFit/>
                  </a:bodyPr>
                  <a:lstStyle>
                    <a:defPPr>
                      <a:defRPr lang="ko-KR"/>
                    </a:defPPr>
                    <a:lvl1pPr>
                      <a:spcAft>
                        <a:spcPts val="300"/>
                      </a:spcAft>
                      <a:defRPr sz="125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주제에 적합한 표현 계획하기</a:t>
                    </a:r>
                  </a:p>
                </p:txBody>
              </p:sp>
              <p:grpSp>
                <p:nvGrpSpPr>
                  <p:cNvPr id="321" name="그룹 320">
                    <a:extLst>
                      <a:ext uri="{FF2B5EF4-FFF2-40B4-BE49-F238E27FC236}">
                        <a16:creationId xmlns:a16="http://schemas.microsoft.com/office/drawing/2014/main" id="{C9CC4477-F0ED-FE4C-F345-4F9177A039AC}"/>
                      </a:ext>
                    </a:extLst>
                  </p:cNvPr>
                  <p:cNvGrpSpPr/>
                  <p:nvPr/>
                </p:nvGrpSpPr>
                <p:grpSpPr>
                  <a:xfrm>
                    <a:off x="1875626" y="3641989"/>
                    <a:ext cx="219585" cy="218062"/>
                    <a:chOff x="2940085" y="2196487"/>
                    <a:chExt cx="188184" cy="186880"/>
                  </a:xfrm>
                </p:grpSpPr>
                <p:sp>
                  <p:nvSpPr>
                    <p:cNvPr id="322" name="타원 321">
                      <a:extLst>
                        <a:ext uri="{FF2B5EF4-FFF2-40B4-BE49-F238E27FC236}">
                          <a16:creationId xmlns:a16="http://schemas.microsoft.com/office/drawing/2014/main" id="{74CD2A70-9FBD-2339-80A4-12C553EBA0DC}"/>
                        </a:ext>
                      </a:extLst>
                    </p:cNvPr>
                    <p:cNvSpPr/>
                    <p:nvPr/>
                  </p:nvSpPr>
                  <p:spPr>
                    <a:xfrm>
                      <a:off x="2940085" y="2196487"/>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323" name="TextBox 322">
                      <a:extLst>
                        <a:ext uri="{FF2B5EF4-FFF2-40B4-BE49-F238E27FC236}">
                          <a16:creationId xmlns:a16="http://schemas.microsoft.com/office/drawing/2014/main" id="{DBE0528B-C724-8678-EC51-6AE861F86ADB}"/>
                        </a:ext>
                      </a:extLst>
                    </p:cNvPr>
                    <p:cNvSpPr txBox="1"/>
                    <p:nvPr/>
                  </p:nvSpPr>
                  <p:spPr>
                    <a:xfrm>
                      <a:off x="2994339" y="2210800"/>
                      <a:ext cx="79679" cy="158259"/>
                    </a:xfrm>
                    <a:prstGeom prst="rect">
                      <a:avLst/>
                    </a:prstGeom>
                    <a:noFill/>
                  </p:spPr>
                  <p:txBody>
                    <a:bodyPr wrap="none" lIns="0" tIns="0" rIns="0" bIns="0" rtlCol="0" anchor="ctr">
                      <a:spAutoFit/>
                    </a:bodyPr>
                    <a:lstStyle>
                      <a:defPPr>
                        <a:defRPr lang="ko-KR"/>
                      </a:defPPr>
                      <a:lvl1pPr algn="ctr">
                        <a:defRPr sz="1000">
                          <a:ln>
                            <a:solidFill>
                              <a:srgbClr val="94D0CD">
                                <a:alpha val="0"/>
                              </a:srgbClr>
                            </a:solidFill>
                          </a:ln>
                          <a:solidFill>
                            <a:schemeClr val="bg1"/>
                          </a:solidFill>
                          <a:latin typeface="Kim jung chul Gothic Bold" panose="020B0803000000000000" pitchFamily="50" charset="-127"/>
                          <a:ea typeface="Kim jung chul Gothic Bold" panose="020B0803000000000000" pitchFamily="50" charset="-127"/>
                        </a:defRPr>
                      </a:lvl1pPr>
                    </a:lstStyle>
                    <a:p>
                      <a:r>
                        <a:rPr lang="en-US" altLang="ko-KR" sz="1200" dirty="0"/>
                        <a:t>4</a:t>
                      </a:r>
                      <a:endParaRPr lang="ko-KR" altLang="en-US" sz="1200" dirty="0"/>
                    </a:p>
                  </p:txBody>
                </p:sp>
              </p:grpSp>
            </p:grpSp>
            <p:grpSp>
              <p:nvGrpSpPr>
                <p:cNvPr id="305" name="그룹 304">
                  <a:extLst>
                    <a:ext uri="{FF2B5EF4-FFF2-40B4-BE49-F238E27FC236}">
                      <a16:creationId xmlns:a16="http://schemas.microsoft.com/office/drawing/2014/main" id="{1649C5AD-4E91-FC3F-35E8-513822D692BC}"/>
                    </a:ext>
                  </a:extLst>
                </p:cNvPr>
                <p:cNvGrpSpPr/>
                <p:nvPr/>
              </p:nvGrpSpPr>
              <p:grpSpPr>
                <a:xfrm>
                  <a:off x="1483425" y="3784175"/>
                  <a:ext cx="2712194" cy="218062"/>
                  <a:chOff x="1875620" y="4039149"/>
                  <a:chExt cx="2712194" cy="218062"/>
                </a:xfrm>
              </p:grpSpPr>
              <p:sp>
                <p:nvSpPr>
                  <p:cNvPr id="316" name="TextBox 315">
                    <a:extLst>
                      <a:ext uri="{FF2B5EF4-FFF2-40B4-BE49-F238E27FC236}">
                        <a16:creationId xmlns:a16="http://schemas.microsoft.com/office/drawing/2014/main" id="{5FBC36C9-C3AC-697E-8F35-3CAED494CCB8}"/>
                      </a:ext>
                    </a:extLst>
                  </p:cNvPr>
                  <p:cNvSpPr txBox="1"/>
                  <p:nvPr/>
                </p:nvSpPr>
                <p:spPr>
                  <a:xfrm>
                    <a:off x="2144838" y="4052000"/>
                    <a:ext cx="2442976" cy="192360"/>
                  </a:xfrm>
                  <a:prstGeom prst="rect">
                    <a:avLst/>
                  </a:prstGeom>
                  <a:noFill/>
                </p:spPr>
                <p:txBody>
                  <a:bodyPr wrap="none" lIns="0" tIns="0" rIns="0" bIns="0" rtlCol="0" anchor="ctr">
                    <a:spAutoFit/>
                  </a:bodyPr>
                  <a:lstStyle>
                    <a:defPPr>
                      <a:defRPr lang="ko-KR"/>
                    </a:defPPr>
                    <a:lvl1pPr>
                      <a:spcAft>
                        <a:spcPts val="300"/>
                      </a:spcAft>
                      <a:defRPr sz="125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새로운 표현을 실험하고 작품 제작하기</a:t>
                    </a:r>
                  </a:p>
                </p:txBody>
              </p:sp>
              <p:grpSp>
                <p:nvGrpSpPr>
                  <p:cNvPr id="317" name="그룹 316">
                    <a:extLst>
                      <a:ext uri="{FF2B5EF4-FFF2-40B4-BE49-F238E27FC236}">
                        <a16:creationId xmlns:a16="http://schemas.microsoft.com/office/drawing/2014/main" id="{597CD1BF-F0B7-1284-DDD0-A0A33EFA7111}"/>
                      </a:ext>
                    </a:extLst>
                  </p:cNvPr>
                  <p:cNvGrpSpPr/>
                  <p:nvPr/>
                </p:nvGrpSpPr>
                <p:grpSpPr>
                  <a:xfrm>
                    <a:off x="1875620" y="4039149"/>
                    <a:ext cx="219585" cy="218062"/>
                    <a:chOff x="2940085" y="2196487"/>
                    <a:chExt cx="188184" cy="186880"/>
                  </a:xfrm>
                </p:grpSpPr>
                <p:sp>
                  <p:nvSpPr>
                    <p:cNvPr id="318" name="타원 317">
                      <a:extLst>
                        <a:ext uri="{FF2B5EF4-FFF2-40B4-BE49-F238E27FC236}">
                          <a16:creationId xmlns:a16="http://schemas.microsoft.com/office/drawing/2014/main" id="{55A80C09-DF25-D622-3E40-3D7A94D5EB5C}"/>
                        </a:ext>
                      </a:extLst>
                    </p:cNvPr>
                    <p:cNvSpPr/>
                    <p:nvPr/>
                  </p:nvSpPr>
                  <p:spPr>
                    <a:xfrm>
                      <a:off x="2940085" y="2196487"/>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319" name="TextBox 318">
                      <a:extLst>
                        <a:ext uri="{FF2B5EF4-FFF2-40B4-BE49-F238E27FC236}">
                          <a16:creationId xmlns:a16="http://schemas.microsoft.com/office/drawing/2014/main" id="{7AFD4531-B2FB-D0E8-A53C-F8A9A5831742}"/>
                        </a:ext>
                      </a:extLst>
                    </p:cNvPr>
                    <p:cNvSpPr txBox="1"/>
                    <p:nvPr/>
                  </p:nvSpPr>
                  <p:spPr>
                    <a:xfrm>
                      <a:off x="2994340" y="2210800"/>
                      <a:ext cx="79679" cy="158259"/>
                    </a:xfrm>
                    <a:prstGeom prst="rect">
                      <a:avLst/>
                    </a:prstGeom>
                    <a:noFill/>
                  </p:spPr>
                  <p:txBody>
                    <a:bodyPr wrap="none" lIns="0" tIns="0" rIns="0" bIns="0" rtlCol="0" anchor="ctr">
                      <a:spAutoFit/>
                    </a:bodyPr>
                    <a:lstStyle>
                      <a:defPPr>
                        <a:defRPr lang="ko-KR"/>
                      </a:defPPr>
                      <a:lvl1pPr algn="ctr">
                        <a:defRPr sz="1000">
                          <a:ln>
                            <a:solidFill>
                              <a:srgbClr val="94D0CD">
                                <a:alpha val="0"/>
                              </a:srgbClr>
                            </a:solidFill>
                          </a:ln>
                          <a:solidFill>
                            <a:schemeClr val="bg1"/>
                          </a:solidFill>
                          <a:latin typeface="Kim jung chul Gothic Bold" panose="020B0803000000000000" pitchFamily="50" charset="-127"/>
                          <a:ea typeface="Kim jung chul Gothic Bold" panose="020B0803000000000000" pitchFamily="50" charset="-127"/>
                        </a:defRPr>
                      </a:lvl1pPr>
                    </a:lstStyle>
                    <a:p>
                      <a:r>
                        <a:rPr lang="en-US" altLang="ko-KR" sz="1200" dirty="0"/>
                        <a:t>5</a:t>
                      </a:r>
                      <a:endParaRPr lang="ko-KR" altLang="en-US" sz="1200" dirty="0"/>
                    </a:p>
                  </p:txBody>
                </p:sp>
              </p:grpSp>
            </p:grpSp>
            <p:grpSp>
              <p:nvGrpSpPr>
                <p:cNvPr id="306" name="그룹 305">
                  <a:extLst>
                    <a:ext uri="{FF2B5EF4-FFF2-40B4-BE49-F238E27FC236}">
                      <a16:creationId xmlns:a16="http://schemas.microsoft.com/office/drawing/2014/main" id="{9C4E7053-B0E1-A0D5-7834-9BB3496D6F6D}"/>
                    </a:ext>
                  </a:extLst>
                </p:cNvPr>
                <p:cNvGrpSpPr/>
                <p:nvPr/>
              </p:nvGrpSpPr>
              <p:grpSpPr>
                <a:xfrm>
                  <a:off x="1483431" y="4148123"/>
                  <a:ext cx="1913899" cy="218062"/>
                  <a:chOff x="1875626" y="4436310"/>
                  <a:chExt cx="1913899" cy="218062"/>
                </a:xfrm>
              </p:grpSpPr>
              <p:sp>
                <p:nvSpPr>
                  <p:cNvPr id="312" name="TextBox 311">
                    <a:extLst>
                      <a:ext uri="{FF2B5EF4-FFF2-40B4-BE49-F238E27FC236}">
                        <a16:creationId xmlns:a16="http://schemas.microsoft.com/office/drawing/2014/main" id="{941FC609-3350-2CD1-FC51-ADDB980364B5}"/>
                      </a:ext>
                    </a:extLst>
                  </p:cNvPr>
                  <p:cNvSpPr txBox="1"/>
                  <p:nvPr/>
                </p:nvSpPr>
                <p:spPr>
                  <a:xfrm>
                    <a:off x="2144844" y="4449161"/>
                    <a:ext cx="1644681" cy="192360"/>
                  </a:xfrm>
                  <a:prstGeom prst="rect">
                    <a:avLst/>
                  </a:prstGeom>
                  <a:noFill/>
                </p:spPr>
                <p:txBody>
                  <a:bodyPr wrap="none" lIns="0" tIns="0" rIns="0" bIns="0" rtlCol="0" anchor="ctr">
                    <a:spAutoFit/>
                  </a:bodyPr>
                  <a:lstStyle>
                    <a:defPPr>
                      <a:defRPr lang="ko-KR"/>
                    </a:defPPr>
                    <a:lvl1pPr>
                      <a:spcAft>
                        <a:spcPts val="300"/>
                      </a:spcAft>
                      <a:defRPr sz="125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작품을 공유하고 소통하기</a:t>
                    </a:r>
                  </a:p>
                </p:txBody>
              </p:sp>
              <p:grpSp>
                <p:nvGrpSpPr>
                  <p:cNvPr id="313" name="그룹 312">
                    <a:extLst>
                      <a:ext uri="{FF2B5EF4-FFF2-40B4-BE49-F238E27FC236}">
                        <a16:creationId xmlns:a16="http://schemas.microsoft.com/office/drawing/2014/main" id="{5F4E6FDB-7AC5-1CB6-6C3D-9ACFF730F32D}"/>
                      </a:ext>
                    </a:extLst>
                  </p:cNvPr>
                  <p:cNvGrpSpPr/>
                  <p:nvPr/>
                </p:nvGrpSpPr>
                <p:grpSpPr>
                  <a:xfrm>
                    <a:off x="1875626" y="4436310"/>
                    <a:ext cx="219585" cy="218062"/>
                    <a:chOff x="2940085" y="2196487"/>
                    <a:chExt cx="188184" cy="186880"/>
                  </a:xfrm>
                </p:grpSpPr>
                <p:sp>
                  <p:nvSpPr>
                    <p:cNvPr id="314" name="타원 313">
                      <a:extLst>
                        <a:ext uri="{FF2B5EF4-FFF2-40B4-BE49-F238E27FC236}">
                          <a16:creationId xmlns:a16="http://schemas.microsoft.com/office/drawing/2014/main" id="{838FC1AB-0DB0-3D54-2BE4-CA4068A488D7}"/>
                        </a:ext>
                      </a:extLst>
                    </p:cNvPr>
                    <p:cNvSpPr/>
                    <p:nvPr/>
                  </p:nvSpPr>
                  <p:spPr>
                    <a:xfrm>
                      <a:off x="2940085" y="2196487"/>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315" name="TextBox 314">
                      <a:extLst>
                        <a:ext uri="{FF2B5EF4-FFF2-40B4-BE49-F238E27FC236}">
                          <a16:creationId xmlns:a16="http://schemas.microsoft.com/office/drawing/2014/main" id="{55377F5A-28FC-534F-0AE0-E52ABD83535C}"/>
                        </a:ext>
                      </a:extLst>
                    </p:cNvPr>
                    <p:cNvSpPr txBox="1"/>
                    <p:nvPr/>
                  </p:nvSpPr>
                  <p:spPr>
                    <a:xfrm>
                      <a:off x="2994337" y="2210800"/>
                      <a:ext cx="79679" cy="158259"/>
                    </a:xfrm>
                    <a:prstGeom prst="rect">
                      <a:avLst/>
                    </a:prstGeom>
                    <a:noFill/>
                  </p:spPr>
                  <p:txBody>
                    <a:bodyPr wrap="none" lIns="0" tIns="0" rIns="0" bIns="0" rtlCol="0" anchor="ctr">
                      <a:spAutoFit/>
                    </a:bodyPr>
                    <a:lstStyle>
                      <a:defPPr>
                        <a:defRPr lang="ko-KR"/>
                      </a:defPPr>
                      <a:lvl1pPr algn="ctr">
                        <a:defRPr sz="1000">
                          <a:ln>
                            <a:solidFill>
                              <a:srgbClr val="94D0CD">
                                <a:alpha val="0"/>
                              </a:srgbClr>
                            </a:solidFill>
                          </a:ln>
                          <a:solidFill>
                            <a:schemeClr val="bg1"/>
                          </a:solidFill>
                          <a:latin typeface="Kim jung chul Gothic Bold" panose="020B0803000000000000" pitchFamily="50" charset="-127"/>
                          <a:ea typeface="Kim jung chul Gothic Bold" panose="020B0803000000000000" pitchFamily="50" charset="-127"/>
                        </a:defRPr>
                      </a:lvl1pPr>
                    </a:lstStyle>
                    <a:p>
                      <a:r>
                        <a:rPr lang="en-US" altLang="ko-KR" sz="1200" dirty="0"/>
                        <a:t>6</a:t>
                      </a:r>
                      <a:endParaRPr lang="ko-KR" altLang="en-US" sz="1200" dirty="0"/>
                    </a:p>
                  </p:txBody>
                </p:sp>
              </p:grpSp>
            </p:grpSp>
            <p:grpSp>
              <p:nvGrpSpPr>
                <p:cNvPr id="307" name="그룹 306">
                  <a:extLst>
                    <a:ext uri="{FF2B5EF4-FFF2-40B4-BE49-F238E27FC236}">
                      <a16:creationId xmlns:a16="http://schemas.microsoft.com/office/drawing/2014/main" id="{39A6AF30-4EE0-77D9-3688-0C80F43B2872}"/>
                    </a:ext>
                  </a:extLst>
                </p:cNvPr>
                <p:cNvGrpSpPr/>
                <p:nvPr/>
              </p:nvGrpSpPr>
              <p:grpSpPr>
                <a:xfrm>
                  <a:off x="1483431" y="4512071"/>
                  <a:ext cx="2289002" cy="218062"/>
                  <a:chOff x="1875626" y="4436310"/>
                  <a:chExt cx="2289002" cy="218062"/>
                </a:xfrm>
              </p:grpSpPr>
              <p:sp>
                <p:nvSpPr>
                  <p:cNvPr id="308" name="TextBox 307">
                    <a:extLst>
                      <a:ext uri="{FF2B5EF4-FFF2-40B4-BE49-F238E27FC236}">
                        <a16:creationId xmlns:a16="http://schemas.microsoft.com/office/drawing/2014/main" id="{0E764DCA-C19B-4BAD-681E-E661B194F74B}"/>
                      </a:ext>
                    </a:extLst>
                  </p:cNvPr>
                  <p:cNvSpPr txBox="1"/>
                  <p:nvPr/>
                </p:nvSpPr>
                <p:spPr>
                  <a:xfrm>
                    <a:off x="2144844" y="4449161"/>
                    <a:ext cx="2019784" cy="192360"/>
                  </a:xfrm>
                  <a:prstGeom prst="rect">
                    <a:avLst/>
                  </a:prstGeom>
                  <a:noFill/>
                </p:spPr>
                <p:txBody>
                  <a:bodyPr wrap="none" lIns="0" tIns="0" rIns="0" bIns="0" rtlCol="0" anchor="ctr">
                    <a:spAutoFit/>
                  </a:bodyPr>
                  <a:lstStyle>
                    <a:defPPr>
                      <a:defRPr lang="ko-KR"/>
                    </a:defPPr>
                    <a:lvl1pPr>
                      <a:spcAft>
                        <a:spcPts val="300"/>
                      </a:spcAft>
                      <a:defRPr sz="125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미술 표현 경험을 삶과 연결하기</a:t>
                    </a:r>
                  </a:p>
                </p:txBody>
              </p:sp>
              <p:grpSp>
                <p:nvGrpSpPr>
                  <p:cNvPr id="309" name="그룹 308">
                    <a:extLst>
                      <a:ext uri="{FF2B5EF4-FFF2-40B4-BE49-F238E27FC236}">
                        <a16:creationId xmlns:a16="http://schemas.microsoft.com/office/drawing/2014/main" id="{652098E5-FD51-E0E1-3CDB-9F3166BE126E}"/>
                      </a:ext>
                    </a:extLst>
                  </p:cNvPr>
                  <p:cNvGrpSpPr/>
                  <p:nvPr/>
                </p:nvGrpSpPr>
                <p:grpSpPr>
                  <a:xfrm>
                    <a:off x="1875626" y="4436310"/>
                    <a:ext cx="219585" cy="218062"/>
                    <a:chOff x="2940085" y="2196487"/>
                    <a:chExt cx="188184" cy="186880"/>
                  </a:xfrm>
                </p:grpSpPr>
                <p:sp>
                  <p:nvSpPr>
                    <p:cNvPr id="310" name="타원 309">
                      <a:extLst>
                        <a:ext uri="{FF2B5EF4-FFF2-40B4-BE49-F238E27FC236}">
                          <a16:creationId xmlns:a16="http://schemas.microsoft.com/office/drawing/2014/main" id="{F15BCD5E-E0EC-A41D-569B-CE92AA6B3065}"/>
                        </a:ext>
                      </a:extLst>
                    </p:cNvPr>
                    <p:cNvSpPr/>
                    <p:nvPr/>
                  </p:nvSpPr>
                  <p:spPr>
                    <a:xfrm>
                      <a:off x="2940085" y="2196487"/>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311" name="TextBox 310">
                      <a:extLst>
                        <a:ext uri="{FF2B5EF4-FFF2-40B4-BE49-F238E27FC236}">
                          <a16:creationId xmlns:a16="http://schemas.microsoft.com/office/drawing/2014/main" id="{6D2FEEA0-756C-F90B-8B18-ACC95EEF76CB}"/>
                        </a:ext>
                      </a:extLst>
                    </p:cNvPr>
                    <p:cNvSpPr txBox="1"/>
                    <p:nvPr/>
                  </p:nvSpPr>
                  <p:spPr>
                    <a:xfrm>
                      <a:off x="2994337" y="2210800"/>
                      <a:ext cx="79679" cy="158259"/>
                    </a:xfrm>
                    <a:prstGeom prst="rect">
                      <a:avLst/>
                    </a:prstGeom>
                    <a:noFill/>
                  </p:spPr>
                  <p:txBody>
                    <a:bodyPr wrap="none" lIns="0" tIns="0" rIns="0" bIns="0" rtlCol="0" anchor="ctr">
                      <a:spAutoFit/>
                    </a:bodyPr>
                    <a:lstStyle>
                      <a:defPPr>
                        <a:defRPr lang="ko-KR"/>
                      </a:defPPr>
                      <a:lvl1pPr algn="ctr">
                        <a:defRPr sz="1000">
                          <a:ln>
                            <a:solidFill>
                              <a:srgbClr val="94D0CD">
                                <a:alpha val="0"/>
                              </a:srgbClr>
                            </a:solidFill>
                          </a:ln>
                          <a:solidFill>
                            <a:schemeClr val="bg1"/>
                          </a:solidFill>
                          <a:latin typeface="Kim jung chul Gothic Bold" panose="020B0803000000000000" pitchFamily="50" charset="-127"/>
                          <a:ea typeface="Kim jung chul Gothic Bold" panose="020B0803000000000000" pitchFamily="50" charset="-127"/>
                        </a:defRPr>
                      </a:lvl1pPr>
                    </a:lstStyle>
                    <a:p>
                      <a:r>
                        <a:rPr lang="en-US" altLang="ko-KR" sz="1200" dirty="0"/>
                        <a:t>7</a:t>
                      </a:r>
                      <a:endParaRPr lang="ko-KR" altLang="en-US" sz="1200" dirty="0"/>
                    </a:p>
                  </p:txBody>
                </p:sp>
              </p:grpSp>
            </p:grpSp>
          </p:grpSp>
        </p:grpSp>
      </p:grpSp>
      <p:grpSp>
        <p:nvGrpSpPr>
          <p:cNvPr id="359" name="그룹 358">
            <a:extLst>
              <a:ext uri="{FF2B5EF4-FFF2-40B4-BE49-F238E27FC236}">
                <a16:creationId xmlns:a16="http://schemas.microsoft.com/office/drawing/2014/main" id="{C959907B-5AEC-8F1A-3EA6-72CEFC8325B7}"/>
              </a:ext>
            </a:extLst>
          </p:cNvPr>
          <p:cNvGrpSpPr/>
          <p:nvPr/>
        </p:nvGrpSpPr>
        <p:grpSpPr>
          <a:xfrm>
            <a:off x="1301610" y="325438"/>
            <a:ext cx="2383666" cy="630793"/>
            <a:chOff x="1301610" y="279718"/>
            <a:chExt cx="2383666" cy="630793"/>
          </a:xfrm>
        </p:grpSpPr>
        <p:grpSp>
          <p:nvGrpSpPr>
            <p:cNvPr id="360" name="그룹 359">
              <a:extLst>
                <a:ext uri="{FF2B5EF4-FFF2-40B4-BE49-F238E27FC236}">
                  <a16:creationId xmlns:a16="http://schemas.microsoft.com/office/drawing/2014/main" id="{C19E12CE-169E-F312-01AB-ABBAABABA800}"/>
                </a:ext>
              </a:extLst>
            </p:cNvPr>
            <p:cNvGrpSpPr/>
            <p:nvPr/>
          </p:nvGrpSpPr>
          <p:grpSpPr>
            <a:xfrm>
              <a:off x="1311617" y="279718"/>
              <a:ext cx="1777841" cy="200151"/>
              <a:chOff x="1136519" y="175286"/>
              <a:chExt cx="1777841" cy="200151"/>
            </a:xfrm>
          </p:grpSpPr>
          <p:grpSp>
            <p:nvGrpSpPr>
              <p:cNvPr id="362" name="그룹 361">
                <a:extLst>
                  <a:ext uri="{FF2B5EF4-FFF2-40B4-BE49-F238E27FC236}">
                    <a16:creationId xmlns:a16="http://schemas.microsoft.com/office/drawing/2014/main" id="{3190EB1D-45FC-B499-FAF4-80DABDEA7BA6}"/>
                  </a:ext>
                </a:extLst>
              </p:cNvPr>
              <p:cNvGrpSpPr/>
              <p:nvPr/>
            </p:nvGrpSpPr>
            <p:grpSpPr>
              <a:xfrm>
                <a:off x="1136519" y="175286"/>
                <a:ext cx="200152" cy="200151"/>
                <a:chOff x="1136519" y="175286"/>
                <a:chExt cx="200152" cy="200151"/>
              </a:xfrm>
            </p:grpSpPr>
            <p:sp>
              <p:nvSpPr>
                <p:cNvPr id="364" name="사각형: 둥근 모서리 363">
                  <a:extLst>
                    <a:ext uri="{FF2B5EF4-FFF2-40B4-BE49-F238E27FC236}">
                      <a16:creationId xmlns:a16="http://schemas.microsoft.com/office/drawing/2014/main" id="{D109FA15-4AF5-25C4-A9BF-84A7C784248C}"/>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65" name="TextBox 364">
                  <a:extLst>
                    <a:ext uri="{FF2B5EF4-FFF2-40B4-BE49-F238E27FC236}">
                      <a16:creationId xmlns:a16="http://schemas.microsoft.com/office/drawing/2014/main" id="{32E5CE28-8A1C-610B-1462-650C0F5EAEFD}"/>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363" name="TextBox 362">
                <a:extLst>
                  <a:ext uri="{FF2B5EF4-FFF2-40B4-BE49-F238E27FC236}">
                    <a16:creationId xmlns:a16="http://schemas.microsoft.com/office/drawing/2014/main" id="{5FA0EC32-E866-47A7-273A-0AC38FAAA7F7}"/>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361" name="TextBox 360">
              <a:extLst>
                <a:ext uri="{FF2B5EF4-FFF2-40B4-BE49-F238E27FC236}">
                  <a16:creationId xmlns:a16="http://schemas.microsoft.com/office/drawing/2014/main" id="{6AF253FA-4C5E-20F8-6D5E-017EFE9BF86A}"/>
                </a:ext>
              </a:extLst>
            </p:cNvPr>
            <p:cNvSpPr txBox="1"/>
            <p:nvPr/>
          </p:nvSpPr>
          <p:spPr>
            <a:xfrm>
              <a:off x="1301610" y="510401"/>
              <a:ext cx="238366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r>
                <a:rPr lang="en-US" altLang="ko-KR" dirty="0"/>
                <a:t>: </a:t>
              </a:r>
              <a:r>
                <a:rPr lang="ko-KR" altLang="en-US" sz="2000" dirty="0"/>
                <a:t>표현 영역</a:t>
              </a:r>
            </a:p>
          </p:txBody>
        </p:sp>
      </p:grpSp>
      <p:grpSp>
        <p:nvGrpSpPr>
          <p:cNvPr id="378" name="그룹 377">
            <a:extLst>
              <a:ext uri="{FF2B5EF4-FFF2-40B4-BE49-F238E27FC236}">
                <a16:creationId xmlns:a16="http://schemas.microsoft.com/office/drawing/2014/main" id="{D5BC875F-5219-542E-0C1C-BFA207A38C1A}"/>
              </a:ext>
            </a:extLst>
          </p:cNvPr>
          <p:cNvGrpSpPr/>
          <p:nvPr/>
        </p:nvGrpSpPr>
        <p:grpSpPr>
          <a:xfrm>
            <a:off x="4973614" y="2486425"/>
            <a:ext cx="1037597" cy="3408652"/>
            <a:chOff x="4973614" y="2486425"/>
            <a:chExt cx="1037597" cy="3408652"/>
          </a:xfrm>
        </p:grpSpPr>
        <p:grpSp>
          <p:nvGrpSpPr>
            <p:cNvPr id="149" name="그룹 148">
              <a:extLst>
                <a:ext uri="{FF2B5EF4-FFF2-40B4-BE49-F238E27FC236}">
                  <a16:creationId xmlns:a16="http://schemas.microsoft.com/office/drawing/2014/main" id="{262E8419-116A-53F6-C363-3E23FB41A114}"/>
                </a:ext>
              </a:extLst>
            </p:cNvPr>
            <p:cNvGrpSpPr/>
            <p:nvPr/>
          </p:nvGrpSpPr>
          <p:grpSpPr>
            <a:xfrm>
              <a:off x="5152405" y="2486425"/>
              <a:ext cx="680014" cy="246352"/>
              <a:chOff x="4988512" y="2415495"/>
              <a:chExt cx="584814" cy="211863"/>
            </a:xfrm>
          </p:grpSpPr>
          <p:grpSp>
            <p:nvGrpSpPr>
              <p:cNvPr id="285" name="그룹 284">
                <a:extLst>
                  <a:ext uri="{FF2B5EF4-FFF2-40B4-BE49-F238E27FC236}">
                    <a16:creationId xmlns:a16="http://schemas.microsoft.com/office/drawing/2014/main" id="{78486E4A-B489-1590-9881-4B023EA0210C}"/>
                  </a:ext>
                </a:extLst>
              </p:cNvPr>
              <p:cNvGrpSpPr/>
              <p:nvPr/>
            </p:nvGrpSpPr>
            <p:grpSpPr>
              <a:xfrm>
                <a:off x="4988512" y="2415495"/>
                <a:ext cx="213344" cy="211863"/>
                <a:chOff x="2940085" y="2311502"/>
                <a:chExt cx="188184" cy="186880"/>
              </a:xfrm>
            </p:grpSpPr>
            <p:sp>
              <p:nvSpPr>
                <p:cNvPr id="290" name="타원 289">
                  <a:extLst>
                    <a:ext uri="{FF2B5EF4-FFF2-40B4-BE49-F238E27FC236}">
                      <a16:creationId xmlns:a16="http://schemas.microsoft.com/office/drawing/2014/main" id="{74AC1C4B-4F67-18B5-6C6E-B12D4B63990A}"/>
                    </a:ext>
                  </a:extLst>
                </p:cNvPr>
                <p:cNvSpPr/>
                <p:nvPr/>
              </p:nvSpPr>
              <p:spPr>
                <a:xfrm>
                  <a:off x="2940085" y="2311502"/>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91" name="TextBox 290">
                  <a:extLst>
                    <a:ext uri="{FF2B5EF4-FFF2-40B4-BE49-F238E27FC236}">
                      <a16:creationId xmlns:a16="http://schemas.microsoft.com/office/drawing/2014/main" id="{3DC59057-BE34-9852-10A7-EEA62748C5A2}"/>
                    </a:ext>
                  </a:extLst>
                </p:cNvPr>
                <p:cNvSpPr txBox="1"/>
                <p:nvPr/>
              </p:nvSpPr>
              <p:spPr>
                <a:xfrm>
                  <a:off x="2999521" y="2323231"/>
                  <a:ext cx="69312"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1</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286" name="그룹 285">
                <a:extLst>
                  <a:ext uri="{FF2B5EF4-FFF2-40B4-BE49-F238E27FC236}">
                    <a16:creationId xmlns:a16="http://schemas.microsoft.com/office/drawing/2014/main" id="{B4312CB5-F304-B6AD-EB74-4538A48CD7B4}"/>
                  </a:ext>
                </a:extLst>
              </p:cNvPr>
              <p:cNvGrpSpPr/>
              <p:nvPr/>
            </p:nvGrpSpPr>
            <p:grpSpPr>
              <a:xfrm>
                <a:off x="5359982" y="2415495"/>
                <a:ext cx="213344" cy="211863"/>
                <a:chOff x="5336169" y="2415495"/>
                <a:chExt cx="213344" cy="211863"/>
              </a:xfrm>
            </p:grpSpPr>
            <p:sp>
              <p:nvSpPr>
                <p:cNvPr id="288" name="타원 287">
                  <a:extLst>
                    <a:ext uri="{FF2B5EF4-FFF2-40B4-BE49-F238E27FC236}">
                      <a16:creationId xmlns:a16="http://schemas.microsoft.com/office/drawing/2014/main" id="{91C0E6A4-FCAC-95F8-087A-8E8FA9FE7EFB}"/>
                    </a:ext>
                  </a:extLst>
                </p:cNvPr>
                <p:cNvSpPr/>
                <p:nvPr/>
              </p:nvSpPr>
              <p:spPr>
                <a:xfrm>
                  <a:off x="5336169" y="2415495"/>
                  <a:ext cx="213344" cy="211863"/>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89" name="TextBox 288">
                  <a:extLst>
                    <a:ext uri="{FF2B5EF4-FFF2-40B4-BE49-F238E27FC236}">
                      <a16:creationId xmlns:a16="http://schemas.microsoft.com/office/drawing/2014/main" id="{CB9CF0D0-2256-84D9-B5BD-1E056172CEE4}"/>
                    </a:ext>
                  </a:extLst>
                </p:cNvPr>
                <p:cNvSpPr txBox="1"/>
                <p:nvPr/>
              </p:nvSpPr>
              <p:spPr>
                <a:xfrm>
                  <a:off x="5396655" y="2428789"/>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4</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287" name="TextBox 286">
                <a:extLst>
                  <a:ext uri="{FF2B5EF4-FFF2-40B4-BE49-F238E27FC236}">
                    <a16:creationId xmlns:a16="http://schemas.microsoft.com/office/drawing/2014/main" id="{5DDA479E-BD4E-6A31-C6EE-8F1F33DCD317}"/>
                  </a:ext>
                </a:extLst>
              </p:cNvPr>
              <p:cNvSpPr txBox="1"/>
              <p:nvPr/>
            </p:nvSpPr>
            <p:spPr>
              <a:xfrm>
                <a:off x="5235428" y="2428789"/>
                <a:ext cx="90987"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nvGrpSpPr>
            <p:cNvPr id="150" name="그룹 149">
              <a:extLst>
                <a:ext uri="{FF2B5EF4-FFF2-40B4-BE49-F238E27FC236}">
                  <a16:creationId xmlns:a16="http://schemas.microsoft.com/office/drawing/2014/main" id="{71E1CB9B-2C85-D223-6CA3-BDB971A1552A}"/>
                </a:ext>
              </a:extLst>
            </p:cNvPr>
            <p:cNvGrpSpPr/>
            <p:nvPr/>
          </p:nvGrpSpPr>
          <p:grpSpPr>
            <a:xfrm>
              <a:off x="5152405" y="3276999"/>
              <a:ext cx="680014" cy="246353"/>
              <a:chOff x="4988512" y="2359056"/>
              <a:chExt cx="584814" cy="211864"/>
            </a:xfrm>
          </p:grpSpPr>
          <p:grpSp>
            <p:nvGrpSpPr>
              <p:cNvPr id="278" name="그룹 277">
                <a:extLst>
                  <a:ext uri="{FF2B5EF4-FFF2-40B4-BE49-F238E27FC236}">
                    <a16:creationId xmlns:a16="http://schemas.microsoft.com/office/drawing/2014/main" id="{347DF941-66EC-D206-E1B2-C1966F000B77}"/>
                  </a:ext>
                </a:extLst>
              </p:cNvPr>
              <p:cNvGrpSpPr/>
              <p:nvPr/>
            </p:nvGrpSpPr>
            <p:grpSpPr>
              <a:xfrm>
                <a:off x="4988512" y="2359057"/>
                <a:ext cx="213344" cy="211863"/>
                <a:chOff x="2940085" y="2261719"/>
                <a:chExt cx="188184" cy="186880"/>
              </a:xfrm>
            </p:grpSpPr>
            <p:sp>
              <p:nvSpPr>
                <p:cNvPr id="283" name="타원 282">
                  <a:extLst>
                    <a:ext uri="{FF2B5EF4-FFF2-40B4-BE49-F238E27FC236}">
                      <a16:creationId xmlns:a16="http://schemas.microsoft.com/office/drawing/2014/main" id="{4F4D68F6-01A4-9237-849D-760F78106985}"/>
                    </a:ext>
                  </a:extLst>
                </p:cNvPr>
                <p:cNvSpPr/>
                <p:nvPr/>
              </p:nvSpPr>
              <p:spPr>
                <a:xfrm>
                  <a:off x="2940085" y="2261719"/>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84" name="TextBox 283">
                  <a:extLst>
                    <a:ext uri="{FF2B5EF4-FFF2-40B4-BE49-F238E27FC236}">
                      <a16:creationId xmlns:a16="http://schemas.microsoft.com/office/drawing/2014/main" id="{915EA2B9-622B-C740-4940-912D89202706}"/>
                    </a:ext>
                  </a:extLst>
                </p:cNvPr>
                <p:cNvSpPr txBox="1"/>
                <p:nvPr/>
              </p:nvSpPr>
              <p:spPr>
                <a:xfrm>
                  <a:off x="2993437" y="2273445"/>
                  <a:ext cx="81473"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5</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279" name="그룹 278">
                <a:extLst>
                  <a:ext uri="{FF2B5EF4-FFF2-40B4-BE49-F238E27FC236}">
                    <a16:creationId xmlns:a16="http://schemas.microsoft.com/office/drawing/2014/main" id="{9F74BDF2-705C-7877-D8A9-62144E14BE7B}"/>
                  </a:ext>
                </a:extLst>
              </p:cNvPr>
              <p:cNvGrpSpPr/>
              <p:nvPr/>
            </p:nvGrpSpPr>
            <p:grpSpPr>
              <a:xfrm>
                <a:off x="5359982" y="2359056"/>
                <a:ext cx="213344" cy="211863"/>
                <a:chOff x="5336169" y="2359056"/>
                <a:chExt cx="213344" cy="211863"/>
              </a:xfrm>
            </p:grpSpPr>
            <p:sp>
              <p:nvSpPr>
                <p:cNvPr id="281" name="타원 280">
                  <a:extLst>
                    <a:ext uri="{FF2B5EF4-FFF2-40B4-BE49-F238E27FC236}">
                      <a16:creationId xmlns:a16="http://schemas.microsoft.com/office/drawing/2014/main" id="{4AAA8810-DD71-6F03-E8BE-7104397912A2}"/>
                    </a:ext>
                  </a:extLst>
                </p:cNvPr>
                <p:cNvSpPr/>
                <p:nvPr/>
              </p:nvSpPr>
              <p:spPr>
                <a:xfrm>
                  <a:off x="5336169" y="2359056"/>
                  <a:ext cx="213344" cy="211863"/>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82" name="TextBox 281">
                  <a:extLst>
                    <a:ext uri="{FF2B5EF4-FFF2-40B4-BE49-F238E27FC236}">
                      <a16:creationId xmlns:a16="http://schemas.microsoft.com/office/drawing/2014/main" id="{17E583EF-28B7-BB3B-CEC9-24C76C24763A}"/>
                    </a:ext>
                  </a:extLst>
                </p:cNvPr>
                <p:cNvSpPr txBox="1"/>
                <p:nvPr/>
              </p:nvSpPr>
              <p:spPr>
                <a:xfrm>
                  <a:off x="5396656" y="2372352"/>
                  <a:ext cx="92365"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8</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280" name="TextBox 279">
                <a:extLst>
                  <a:ext uri="{FF2B5EF4-FFF2-40B4-BE49-F238E27FC236}">
                    <a16:creationId xmlns:a16="http://schemas.microsoft.com/office/drawing/2014/main" id="{1E17094F-352F-83E7-9E84-4B1A2AC5F115}"/>
                  </a:ext>
                </a:extLst>
              </p:cNvPr>
              <p:cNvSpPr txBox="1"/>
              <p:nvPr/>
            </p:nvSpPr>
            <p:spPr>
              <a:xfrm>
                <a:off x="5235428" y="2372350"/>
                <a:ext cx="90987"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nvGrpSpPr>
            <p:cNvPr id="237" name="그룹 236">
              <a:extLst>
                <a:ext uri="{FF2B5EF4-FFF2-40B4-BE49-F238E27FC236}">
                  <a16:creationId xmlns:a16="http://schemas.microsoft.com/office/drawing/2014/main" id="{E2DAB41E-56C9-08BC-FA04-E3C9A16E1537}"/>
                </a:ext>
              </a:extLst>
            </p:cNvPr>
            <p:cNvGrpSpPr/>
            <p:nvPr/>
          </p:nvGrpSpPr>
          <p:grpSpPr>
            <a:xfrm>
              <a:off x="5152405" y="4858149"/>
              <a:ext cx="680014" cy="246353"/>
              <a:chOff x="4988512" y="2359056"/>
              <a:chExt cx="584814" cy="211864"/>
            </a:xfrm>
          </p:grpSpPr>
          <p:grpSp>
            <p:nvGrpSpPr>
              <p:cNvPr id="264" name="그룹 263">
                <a:extLst>
                  <a:ext uri="{FF2B5EF4-FFF2-40B4-BE49-F238E27FC236}">
                    <a16:creationId xmlns:a16="http://schemas.microsoft.com/office/drawing/2014/main" id="{E5BF0F7E-EFA3-E69C-B982-7B214A5684FE}"/>
                  </a:ext>
                </a:extLst>
              </p:cNvPr>
              <p:cNvGrpSpPr/>
              <p:nvPr/>
            </p:nvGrpSpPr>
            <p:grpSpPr>
              <a:xfrm>
                <a:off x="4988512" y="2359057"/>
                <a:ext cx="213344" cy="211863"/>
                <a:chOff x="2940085" y="2261719"/>
                <a:chExt cx="188184" cy="186880"/>
              </a:xfrm>
            </p:grpSpPr>
            <p:sp>
              <p:nvSpPr>
                <p:cNvPr id="269" name="타원 268">
                  <a:extLst>
                    <a:ext uri="{FF2B5EF4-FFF2-40B4-BE49-F238E27FC236}">
                      <a16:creationId xmlns:a16="http://schemas.microsoft.com/office/drawing/2014/main" id="{AF83B142-D2D5-7704-4646-A737484C6BF4}"/>
                    </a:ext>
                  </a:extLst>
                </p:cNvPr>
                <p:cNvSpPr/>
                <p:nvPr/>
              </p:nvSpPr>
              <p:spPr>
                <a:xfrm>
                  <a:off x="2940085" y="2261719"/>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70" name="TextBox 269">
                  <a:extLst>
                    <a:ext uri="{FF2B5EF4-FFF2-40B4-BE49-F238E27FC236}">
                      <a16:creationId xmlns:a16="http://schemas.microsoft.com/office/drawing/2014/main" id="{F414C1D6-9E37-D8D3-F929-52E47AFD2361}"/>
                    </a:ext>
                  </a:extLst>
                </p:cNvPr>
                <p:cNvSpPr txBox="1"/>
                <p:nvPr/>
              </p:nvSpPr>
              <p:spPr>
                <a:xfrm>
                  <a:off x="2993437" y="2273445"/>
                  <a:ext cx="81473"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6</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265" name="그룹 264">
                <a:extLst>
                  <a:ext uri="{FF2B5EF4-FFF2-40B4-BE49-F238E27FC236}">
                    <a16:creationId xmlns:a16="http://schemas.microsoft.com/office/drawing/2014/main" id="{CDDD81E7-29C1-E3FD-A4EA-FFACF3004075}"/>
                  </a:ext>
                </a:extLst>
              </p:cNvPr>
              <p:cNvGrpSpPr/>
              <p:nvPr/>
            </p:nvGrpSpPr>
            <p:grpSpPr>
              <a:xfrm>
                <a:off x="5359982" y="2359056"/>
                <a:ext cx="213344" cy="211863"/>
                <a:chOff x="5336169" y="2359056"/>
                <a:chExt cx="213344" cy="211863"/>
              </a:xfrm>
            </p:grpSpPr>
            <p:sp>
              <p:nvSpPr>
                <p:cNvPr id="267" name="타원 266">
                  <a:extLst>
                    <a:ext uri="{FF2B5EF4-FFF2-40B4-BE49-F238E27FC236}">
                      <a16:creationId xmlns:a16="http://schemas.microsoft.com/office/drawing/2014/main" id="{33EC498C-E903-59AE-54E6-3E7FE4D0EBC5}"/>
                    </a:ext>
                  </a:extLst>
                </p:cNvPr>
                <p:cNvSpPr/>
                <p:nvPr/>
              </p:nvSpPr>
              <p:spPr>
                <a:xfrm>
                  <a:off x="5336169" y="2359056"/>
                  <a:ext cx="213344" cy="211863"/>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68" name="TextBox 267">
                  <a:extLst>
                    <a:ext uri="{FF2B5EF4-FFF2-40B4-BE49-F238E27FC236}">
                      <a16:creationId xmlns:a16="http://schemas.microsoft.com/office/drawing/2014/main" id="{A4CC1752-8D7F-5CC6-C721-CB7F08239CB3}"/>
                    </a:ext>
                  </a:extLst>
                </p:cNvPr>
                <p:cNvSpPr txBox="1"/>
                <p:nvPr/>
              </p:nvSpPr>
              <p:spPr>
                <a:xfrm>
                  <a:off x="5396655" y="2372352"/>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9</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266" name="TextBox 265">
                <a:extLst>
                  <a:ext uri="{FF2B5EF4-FFF2-40B4-BE49-F238E27FC236}">
                    <a16:creationId xmlns:a16="http://schemas.microsoft.com/office/drawing/2014/main" id="{98FCC72D-26D9-EDD4-8D0F-8847C6F6E602}"/>
                  </a:ext>
                </a:extLst>
              </p:cNvPr>
              <p:cNvSpPr txBox="1"/>
              <p:nvPr/>
            </p:nvSpPr>
            <p:spPr>
              <a:xfrm>
                <a:off x="5235428" y="2372350"/>
                <a:ext cx="90987"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nvGrpSpPr>
            <p:cNvPr id="238" name="그룹 237">
              <a:extLst>
                <a:ext uri="{FF2B5EF4-FFF2-40B4-BE49-F238E27FC236}">
                  <a16:creationId xmlns:a16="http://schemas.microsoft.com/office/drawing/2014/main" id="{D68FD02F-C69A-7A7F-DF64-E53672E5B743}"/>
                </a:ext>
              </a:extLst>
            </p:cNvPr>
            <p:cNvGrpSpPr/>
            <p:nvPr/>
          </p:nvGrpSpPr>
          <p:grpSpPr>
            <a:xfrm>
              <a:off x="5152405" y="5648724"/>
              <a:ext cx="680014" cy="246353"/>
              <a:chOff x="4988512" y="2359056"/>
              <a:chExt cx="584814" cy="211864"/>
            </a:xfrm>
          </p:grpSpPr>
          <p:grpSp>
            <p:nvGrpSpPr>
              <p:cNvPr id="243" name="그룹 242">
                <a:extLst>
                  <a:ext uri="{FF2B5EF4-FFF2-40B4-BE49-F238E27FC236}">
                    <a16:creationId xmlns:a16="http://schemas.microsoft.com/office/drawing/2014/main" id="{847000FA-F350-DBE4-1072-A9C329C620D9}"/>
                  </a:ext>
                </a:extLst>
              </p:cNvPr>
              <p:cNvGrpSpPr/>
              <p:nvPr/>
            </p:nvGrpSpPr>
            <p:grpSpPr>
              <a:xfrm>
                <a:off x="4988512" y="2359057"/>
                <a:ext cx="213344" cy="211863"/>
                <a:chOff x="2940085" y="2261719"/>
                <a:chExt cx="188184" cy="186880"/>
              </a:xfrm>
            </p:grpSpPr>
            <p:sp>
              <p:nvSpPr>
                <p:cNvPr id="262" name="타원 261">
                  <a:extLst>
                    <a:ext uri="{FF2B5EF4-FFF2-40B4-BE49-F238E27FC236}">
                      <a16:creationId xmlns:a16="http://schemas.microsoft.com/office/drawing/2014/main" id="{268C6B9A-1748-425C-2CD7-620ACCF56007}"/>
                    </a:ext>
                  </a:extLst>
                </p:cNvPr>
                <p:cNvSpPr/>
                <p:nvPr/>
              </p:nvSpPr>
              <p:spPr>
                <a:xfrm>
                  <a:off x="2940085" y="2261719"/>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63" name="TextBox 262">
                  <a:extLst>
                    <a:ext uri="{FF2B5EF4-FFF2-40B4-BE49-F238E27FC236}">
                      <a16:creationId xmlns:a16="http://schemas.microsoft.com/office/drawing/2014/main" id="{4CBBF38B-498E-B58B-632D-36BA6DCF05C4}"/>
                    </a:ext>
                  </a:extLst>
                </p:cNvPr>
                <p:cNvSpPr txBox="1"/>
                <p:nvPr/>
              </p:nvSpPr>
              <p:spPr>
                <a:xfrm>
                  <a:off x="2993437" y="2273445"/>
                  <a:ext cx="81472"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7</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244" name="그룹 243">
                <a:extLst>
                  <a:ext uri="{FF2B5EF4-FFF2-40B4-BE49-F238E27FC236}">
                    <a16:creationId xmlns:a16="http://schemas.microsoft.com/office/drawing/2014/main" id="{470C476C-33AF-FE98-6F41-38AB736D45E8}"/>
                  </a:ext>
                </a:extLst>
              </p:cNvPr>
              <p:cNvGrpSpPr/>
              <p:nvPr/>
            </p:nvGrpSpPr>
            <p:grpSpPr>
              <a:xfrm>
                <a:off x="5359982" y="2359056"/>
                <a:ext cx="213344" cy="211863"/>
                <a:chOff x="5336169" y="2359056"/>
                <a:chExt cx="213344" cy="211863"/>
              </a:xfrm>
            </p:grpSpPr>
            <p:sp>
              <p:nvSpPr>
                <p:cNvPr id="260" name="타원 259">
                  <a:extLst>
                    <a:ext uri="{FF2B5EF4-FFF2-40B4-BE49-F238E27FC236}">
                      <a16:creationId xmlns:a16="http://schemas.microsoft.com/office/drawing/2014/main" id="{4751D179-472B-5A22-2851-72437EACF823}"/>
                    </a:ext>
                  </a:extLst>
                </p:cNvPr>
                <p:cNvSpPr/>
                <p:nvPr/>
              </p:nvSpPr>
              <p:spPr>
                <a:xfrm>
                  <a:off x="5336169" y="2359056"/>
                  <a:ext cx="213344" cy="211863"/>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61" name="TextBox 260">
                  <a:extLst>
                    <a:ext uri="{FF2B5EF4-FFF2-40B4-BE49-F238E27FC236}">
                      <a16:creationId xmlns:a16="http://schemas.microsoft.com/office/drawing/2014/main" id="{930775FA-B514-349C-CB3D-8E7D354118AB}"/>
                    </a:ext>
                  </a:extLst>
                </p:cNvPr>
                <p:cNvSpPr txBox="1"/>
                <p:nvPr/>
              </p:nvSpPr>
              <p:spPr>
                <a:xfrm>
                  <a:off x="5396655" y="2372352"/>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8</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245" name="TextBox 244">
                <a:extLst>
                  <a:ext uri="{FF2B5EF4-FFF2-40B4-BE49-F238E27FC236}">
                    <a16:creationId xmlns:a16="http://schemas.microsoft.com/office/drawing/2014/main" id="{CA78A6CC-22FF-C42F-6415-B0F21C06DC19}"/>
                  </a:ext>
                </a:extLst>
              </p:cNvPr>
              <p:cNvSpPr txBox="1"/>
              <p:nvPr/>
            </p:nvSpPr>
            <p:spPr>
              <a:xfrm>
                <a:off x="5235428" y="2372350"/>
                <a:ext cx="90987"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nvGrpSpPr>
            <p:cNvPr id="377" name="그룹 376">
              <a:extLst>
                <a:ext uri="{FF2B5EF4-FFF2-40B4-BE49-F238E27FC236}">
                  <a16:creationId xmlns:a16="http://schemas.microsoft.com/office/drawing/2014/main" id="{37E94C2F-FB70-DAD9-254A-E5881B1F2121}"/>
                </a:ext>
              </a:extLst>
            </p:cNvPr>
            <p:cNvGrpSpPr/>
            <p:nvPr/>
          </p:nvGrpSpPr>
          <p:grpSpPr>
            <a:xfrm>
              <a:off x="4973614" y="4067574"/>
              <a:ext cx="1037597" cy="246353"/>
              <a:chOff x="4936539" y="4067574"/>
              <a:chExt cx="1037597" cy="246353"/>
            </a:xfrm>
          </p:grpSpPr>
          <p:grpSp>
            <p:nvGrpSpPr>
              <p:cNvPr id="271" name="그룹 270">
                <a:extLst>
                  <a:ext uri="{FF2B5EF4-FFF2-40B4-BE49-F238E27FC236}">
                    <a16:creationId xmlns:a16="http://schemas.microsoft.com/office/drawing/2014/main" id="{FB61601C-5296-EAB1-AE0C-6E2547ED4F91}"/>
                  </a:ext>
                </a:extLst>
              </p:cNvPr>
              <p:cNvGrpSpPr/>
              <p:nvPr/>
            </p:nvGrpSpPr>
            <p:grpSpPr>
              <a:xfrm>
                <a:off x="4936539" y="4067575"/>
                <a:ext cx="248074" cy="246352"/>
                <a:chOff x="2940085" y="2261719"/>
                <a:chExt cx="188184" cy="186880"/>
              </a:xfrm>
            </p:grpSpPr>
            <p:sp>
              <p:nvSpPr>
                <p:cNvPr id="276" name="타원 275">
                  <a:extLst>
                    <a:ext uri="{FF2B5EF4-FFF2-40B4-BE49-F238E27FC236}">
                      <a16:creationId xmlns:a16="http://schemas.microsoft.com/office/drawing/2014/main" id="{07CEEE16-98EA-4A82-25B1-6BC9084C81E1}"/>
                    </a:ext>
                  </a:extLst>
                </p:cNvPr>
                <p:cNvSpPr/>
                <p:nvPr/>
              </p:nvSpPr>
              <p:spPr>
                <a:xfrm>
                  <a:off x="2940085" y="2261719"/>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77" name="TextBox 276">
                  <a:extLst>
                    <a:ext uri="{FF2B5EF4-FFF2-40B4-BE49-F238E27FC236}">
                      <a16:creationId xmlns:a16="http://schemas.microsoft.com/office/drawing/2014/main" id="{196B2EC7-F9C7-941E-3C84-7CAF93380AB6}"/>
                    </a:ext>
                  </a:extLst>
                </p:cNvPr>
                <p:cNvSpPr txBox="1"/>
                <p:nvPr/>
              </p:nvSpPr>
              <p:spPr>
                <a:xfrm>
                  <a:off x="2993437" y="2273445"/>
                  <a:ext cx="81472"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2</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272" name="그룹 271">
                <a:extLst>
                  <a:ext uri="{FF2B5EF4-FFF2-40B4-BE49-F238E27FC236}">
                    <a16:creationId xmlns:a16="http://schemas.microsoft.com/office/drawing/2014/main" id="{59920221-B145-2D83-336E-BFF8255C61F3}"/>
                  </a:ext>
                </a:extLst>
              </p:cNvPr>
              <p:cNvGrpSpPr/>
              <p:nvPr/>
            </p:nvGrpSpPr>
            <p:grpSpPr>
              <a:xfrm>
                <a:off x="5331301" y="4067574"/>
                <a:ext cx="248074" cy="246352"/>
                <a:chOff x="5336169" y="2359056"/>
                <a:chExt cx="213344" cy="211863"/>
              </a:xfrm>
            </p:grpSpPr>
            <p:sp>
              <p:nvSpPr>
                <p:cNvPr id="274" name="타원 273">
                  <a:extLst>
                    <a:ext uri="{FF2B5EF4-FFF2-40B4-BE49-F238E27FC236}">
                      <a16:creationId xmlns:a16="http://schemas.microsoft.com/office/drawing/2014/main" id="{38584172-6A37-81F1-22FF-A9BB7C3F8AA6}"/>
                    </a:ext>
                  </a:extLst>
                </p:cNvPr>
                <p:cNvSpPr/>
                <p:nvPr/>
              </p:nvSpPr>
              <p:spPr>
                <a:xfrm>
                  <a:off x="5336169" y="2359056"/>
                  <a:ext cx="213344" cy="211863"/>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75" name="TextBox 274">
                  <a:extLst>
                    <a:ext uri="{FF2B5EF4-FFF2-40B4-BE49-F238E27FC236}">
                      <a16:creationId xmlns:a16="http://schemas.microsoft.com/office/drawing/2014/main" id="{5A3C15C0-AA83-8ACD-C3B8-A5770467A318}"/>
                    </a:ext>
                  </a:extLst>
                </p:cNvPr>
                <p:cNvSpPr txBox="1"/>
                <p:nvPr/>
              </p:nvSpPr>
              <p:spPr>
                <a:xfrm>
                  <a:off x="5396655" y="2372352"/>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3</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273" name="TextBox 272">
                <a:extLst>
                  <a:ext uri="{FF2B5EF4-FFF2-40B4-BE49-F238E27FC236}">
                    <a16:creationId xmlns:a16="http://schemas.microsoft.com/office/drawing/2014/main" id="{C626BA40-E537-57DA-A4B0-F807A24866A4}"/>
                  </a:ext>
                </a:extLst>
              </p:cNvPr>
              <p:cNvSpPr txBox="1"/>
              <p:nvPr/>
            </p:nvSpPr>
            <p:spPr>
              <a:xfrm>
                <a:off x="5205058" y="4083032"/>
                <a:ext cx="105798" cy="21544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nvGrpSpPr>
              <p:cNvPr id="369" name="그룹 368">
                <a:extLst>
                  <a:ext uri="{FF2B5EF4-FFF2-40B4-BE49-F238E27FC236}">
                    <a16:creationId xmlns:a16="http://schemas.microsoft.com/office/drawing/2014/main" id="{E38AE35F-6FA2-0AD2-7B51-1B882F064720}"/>
                  </a:ext>
                </a:extLst>
              </p:cNvPr>
              <p:cNvGrpSpPr/>
              <p:nvPr/>
            </p:nvGrpSpPr>
            <p:grpSpPr>
              <a:xfrm>
                <a:off x="5726062" y="4067574"/>
                <a:ext cx="248074" cy="246352"/>
                <a:chOff x="5336169" y="2359056"/>
                <a:chExt cx="213344" cy="211863"/>
              </a:xfrm>
            </p:grpSpPr>
            <p:sp>
              <p:nvSpPr>
                <p:cNvPr id="371" name="타원 370">
                  <a:extLst>
                    <a:ext uri="{FF2B5EF4-FFF2-40B4-BE49-F238E27FC236}">
                      <a16:creationId xmlns:a16="http://schemas.microsoft.com/office/drawing/2014/main" id="{EAA28255-EB1F-81E1-9E07-4B514F3723F9}"/>
                    </a:ext>
                  </a:extLst>
                </p:cNvPr>
                <p:cNvSpPr/>
                <p:nvPr/>
              </p:nvSpPr>
              <p:spPr>
                <a:xfrm>
                  <a:off x="5336169" y="2359056"/>
                  <a:ext cx="213344" cy="211863"/>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372" name="TextBox 371">
                  <a:extLst>
                    <a:ext uri="{FF2B5EF4-FFF2-40B4-BE49-F238E27FC236}">
                      <a16:creationId xmlns:a16="http://schemas.microsoft.com/office/drawing/2014/main" id="{D79F8B7F-F305-EBBA-AEA8-423880CCAA6F}"/>
                    </a:ext>
                  </a:extLst>
                </p:cNvPr>
                <p:cNvSpPr txBox="1"/>
                <p:nvPr/>
              </p:nvSpPr>
              <p:spPr>
                <a:xfrm>
                  <a:off x="5396655" y="2372352"/>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5</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370" name="TextBox 369">
                <a:extLst>
                  <a:ext uri="{FF2B5EF4-FFF2-40B4-BE49-F238E27FC236}">
                    <a16:creationId xmlns:a16="http://schemas.microsoft.com/office/drawing/2014/main" id="{76211355-FF7E-3FEA-2BE8-EEC4F26F4F37}"/>
                  </a:ext>
                </a:extLst>
              </p:cNvPr>
              <p:cNvSpPr txBox="1"/>
              <p:nvPr/>
            </p:nvSpPr>
            <p:spPr>
              <a:xfrm>
                <a:off x="5599820" y="4083032"/>
                <a:ext cx="105798" cy="21544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spTree>
    <p:extLst>
      <p:ext uri="{BB962C8B-B14F-4D97-AF65-F5344CB8AC3E}">
        <p14:creationId xmlns:p14="http://schemas.microsoft.com/office/powerpoint/2010/main" val="26793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B125C95-08A5-563E-E6C7-460F3E3BD936}"/>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5" name="TextBox 4">
            <a:extLst>
              <a:ext uri="{FF2B5EF4-FFF2-40B4-BE49-F238E27FC236}">
                <a16:creationId xmlns:a16="http://schemas.microsoft.com/office/drawing/2014/main" id="{F66C5607-6101-BD11-4EA7-51C0D48EC6AD}"/>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6" name="그룹 5">
            <a:extLst>
              <a:ext uri="{FF2B5EF4-FFF2-40B4-BE49-F238E27FC236}">
                <a16:creationId xmlns:a16="http://schemas.microsoft.com/office/drawing/2014/main" id="{048ED7A9-0D3A-99D1-37C7-C0D1FDAAC48F}"/>
              </a:ext>
            </a:extLst>
          </p:cNvPr>
          <p:cNvGrpSpPr/>
          <p:nvPr/>
        </p:nvGrpSpPr>
        <p:grpSpPr>
          <a:xfrm>
            <a:off x="1301610" y="325438"/>
            <a:ext cx="2383666" cy="630793"/>
            <a:chOff x="1301610" y="279718"/>
            <a:chExt cx="2383666" cy="630793"/>
          </a:xfrm>
        </p:grpSpPr>
        <p:grpSp>
          <p:nvGrpSpPr>
            <p:cNvPr id="7" name="그룹 6">
              <a:extLst>
                <a:ext uri="{FF2B5EF4-FFF2-40B4-BE49-F238E27FC236}">
                  <a16:creationId xmlns:a16="http://schemas.microsoft.com/office/drawing/2014/main" id="{871A6F3D-C0B0-A5F9-80C3-3F8D8C0BB47E}"/>
                </a:ext>
              </a:extLst>
            </p:cNvPr>
            <p:cNvGrpSpPr/>
            <p:nvPr/>
          </p:nvGrpSpPr>
          <p:grpSpPr>
            <a:xfrm>
              <a:off x="1311617" y="279718"/>
              <a:ext cx="1777841" cy="200151"/>
              <a:chOff x="1136519" y="175286"/>
              <a:chExt cx="1777841" cy="200151"/>
            </a:xfrm>
          </p:grpSpPr>
          <p:grpSp>
            <p:nvGrpSpPr>
              <p:cNvPr id="16" name="그룹 15">
                <a:extLst>
                  <a:ext uri="{FF2B5EF4-FFF2-40B4-BE49-F238E27FC236}">
                    <a16:creationId xmlns:a16="http://schemas.microsoft.com/office/drawing/2014/main" id="{A400DB53-FA3E-B9C0-EDD6-39F5582D8879}"/>
                  </a:ext>
                </a:extLst>
              </p:cNvPr>
              <p:cNvGrpSpPr/>
              <p:nvPr/>
            </p:nvGrpSpPr>
            <p:grpSpPr>
              <a:xfrm>
                <a:off x="1136519" y="175286"/>
                <a:ext cx="200152" cy="200151"/>
                <a:chOff x="1136519" y="175286"/>
                <a:chExt cx="200152" cy="200151"/>
              </a:xfrm>
            </p:grpSpPr>
            <p:sp>
              <p:nvSpPr>
                <p:cNvPr id="23" name="사각형: 둥근 모서리 22">
                  <a:extLst>
                    <a:ext uri="{FF2B5EF4-FFF2-40B4-BE49-F238E27FC236}">
                      <a16:creationId xmlns:a16="http://schemas.microsoft.com/office/drawing/2014/main" id="{A84C1067-ECF4-7423-F221-5874DD095C7D}"/>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4" name="TextBox 23">
                  <a:extLst>
                    <a:ext uri="{FF2B5EF4-FFF2-40B4-BE49-F238E27FC236}">
                      <a16:creationId xmlns:a16="http://schemas.microsoft.com/office/drawing/2014/main" id="{FA859D4E-90AE-B6E1-C26E-AC088AEDF6FA}"/>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7" name="TextBox 16">
                <a:extLst>
                  <a:ext uri="{FF2B5EF4-FFF2-40B4-BE49-F238E27FC236}">
                    <a16:creationId xmlns:a16="http://schemas.microsoft.com/office/drawing/2014/main" id="{9389A8A1-5FE3-2477-3572-20348446B230}"/>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8" name="TextBox 7">
              <a:extLst>
                <a:ext uri="{FF2B5EF4-FFF2-40B4-BE49-F238E27FC236}">
                  <a16:creationId xmlns:a16="http://schemas.microsoft.com/office/drawing/2014/main" id="{FD538546-BBF5-6E2C-AED4-A5AD50CDF9D0}"/>
                </a:ext>
              </a:extLst>
            </p:cNvPr>
            <p:cNvSpPr txBox="1"/>
            <p:nvPr/>
          </p:nvSpPr>
          <p:spPr>
            <a:xfrm>
              <a:off x="1301610" y="510401"/>
              <a:ext cx="238366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r>
                <a:rPr lang="en-US" altLang="ko-KR" dirty="0"/>
                <a:t>: </a:t>
              </a:r>
              <a:r>
                <a:rPr lang="ko-KR" altLang="en-US" sz="2000" dirty="0"/>
                <a:t>표현 영역</a:t>
              </a:r>
            </a:p>
          </p:txBody>
        </p:sp>
      </p:grpSp>
      <p:grpSp>
        <p:nvGrpSpPr>
          <p:cNvPr id="71" name="그룹 70">
            <a:extLst>
              <a:ext uri="{FF2B5EF4-FFF2-40B4-BE49-F238E27FC236}">
                <a16:creationId xmlns:a16="http://schemas.microsoft.com/office/drawing/2014/main" id="{5651D8FC-12DB-68EF-4257-C5C12FEAB849}"/>
              </a:ext>
            </a:extLst>
          </p:cNvPr>
          <p:cNvGrpSpPr/>
          <p:nvPr/>
        </p:nvGrpSpPr>
        <p:grpSpPr>
          <a:xfrm>
            <a:off x="470726" y="1345325"/>
            <a:ext cx="8202549" cy="4820524"/>
            <a:chOff x="470726" y="1345325"/>
            <a:chExt cx="8202549" cy="4820524"/>
          </a:xfrm>
        </p:grpSpPr>
        <p:grpSp>
          <p:nvGrpSpPr>
            <p:cNvPr id="26" name="그룹 25">
              <a:extLst>
                <a:ext uri="{FF2B5EF4-FFF2-40B4-BE49-F238E27FC236}">
                  <a16:creationId xmlns:a16="http://schemas.microsoft.com/office/drawing/2014/main" id="{E718A52C-6422-C1A6-A9A1-B2D18C501147}"/>
                </a:ext>
              </a:extLst>
            </p:cNvPr>
            <p:cNvGrpSpPr/>
            <p:nvPr/>
          </p:nvGrpSpPr>
          <p:grpSpPr>
            <a:xfrm>
              <a:off x="2009506" y="1345325"/>
              <a:ext cx="5124988" cy="420421"/>
              <a:chOff x="2278447" y="1345325"/>
              <a:chExt cx="5124988" cy="420421"/>
            </a:xfrm>
          </p:grpSpPr>
          <p:grpSp>
            <p:nvGrpSpPr>
              <p:cNvPr id="59" name="그룹 58">
                <a:extLst>
                  <a:ext uri="{FF2B5EF4-FFF2-40B4-BE49-F238E27FC236}">
                    <a16:creationId xmlns:a16="http://schemas.microsoft.com/office/drawing/2014/main" id="{F52B697D-6C1D-5D15-92D4-18654D379B27}"/>
                  </a:ext>
                </a:extLst>
              </p:cNvPr>
              <p:cNvGrpSpPr/>
              <p:nvPr/>
            </p:nvGrpSpPr>
            <p:grpSpPr>
              <a:xfrm>
                <a:off x="2278447" y="1345325"/>
                <a:ext cx="5124988" cy="420421"/>
                <a:chOff x="1868544" y="1345325"/>
                <a:chExt cx="5124988" cy="420421"/>
              </a:xfrm>
            </p:grpSpPr>
            <p:sp>
              <p:nvSpPr>
                <p:cNvPr id="61" name="사각형: 둥근 위쪽 모서리 60">
                  <a:extLst>
                    <a:ext uri="{FF2B5EF4-FFF2-40B4-BE49-F238E27FC236}">
                      <a16:creationId xmlns:a16="http://schemas.microsoft.com/office/drawing/2014/main" id="{42205249-E90E-9B0E-9350-387E0A25B8A8}"/>
                    </a:ext>
                  </a:extLst>
                </p:cNvPr>
                <p:cNvSpPr/>
                <p:nvPr/>
              </p:nvSpPr>
              <p:spPr>
                <a:xfrm>
                  <a:off x="2577335" y="1345325"/>
                  <a:ext cx="3169523" cy="416045"/>
                </a:xfrm>
                <a:prstGeom prst="round2SameRect">
                  <a:avLst>
                    <a:gd name="adj1" fmla="val 14585"/>
                    <a:gd name="adj2" fmla="val 0"/>
                  </a:avLst>
                </a:prstGeom>
                <a:solidFill>
                  <a:srgbClr val="30B8D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ln>
                      <a:solidFill>
                        <a:schemeClr val="accent1">
                          <a:shade val="50000"/>
                          <a:alpha val="0"/>
                        </a:schemeClr>
                      </a:solidFill>
                    </a:ln>
                  </a:endParaRPr>
                </a:p>
              </p:txBody>
            </p:sp>
            <p:sp>
              <p:nvSpPr>
                <p:cNvPr id="62" name="자유형 31">
                  <a:extLst>
                    <a:ext uri="{FF2B5EF4-FFF2-40B4-BE49-F238E27FC236}">
                      <a16:creationId xmlns:a16="http://schemas.microsoft.com/office/drawing/2014/main" id="{B17CC786-22F0-DC77-1143-6AC49CCBA579}"/>
                    </a:ext>
                  </a:extLst>
                </p:cNvPr>
                <p:cNvSpPr/>
                <p:nvPr/>
              </p:nvSpPr>
              <p:spPr>
                <a:xfrm flipH="1">
                  <a:off x="5430396" y="1345326"/>
                  <a:ext cx="1563136" cy="4204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0B8D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63" name="자유형 31">
                  <a:extLst>
                    <a:ext uri="{FF2B5EF4-FFF2-40B4-BE49-F238E27FC236}">
                      <a16:creationId xmlns:a16="http://schemas.microsoft.com/office/drawing/2014/main" id="{65847856-1B45-A0F6-A9CF-C3CF11467194}"/>
                    </a:ext>
                  </a:extLst>
                </p:cNvPr>
                <p:cNvSpPr/>
                <p:nvPr/>
              </p:nvSpPr>
              <p:spPr>
                <a:xfrm>
                  <a:off x="1868544" y="1345326"/>
                  <a:ext cx="1563136" cy="4204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0B8D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grpSp>
          <p:sp>
            <p:nvSpPr>
              <p:cNvPr id="60" name="TextBox 59">
                <a:extLst>
                  <a:ext uri="{FF2B5EF4-FFF2-40B4-BE49-F238E27FC236}">
                    <a16:creationId xmlns:a16="http://schemas.microsoft.com/office/drawing/2014/main" id="{826D9454-FFB6-06F9-3205-5D88661032D3}"/>
                  </a:ext>
                </a:extLst>
              </p:cNvPr>
              <p:cNvSpPr txBox="1"/>
              <p:nvPr/>
            </p:nvSpPr>
            <p:spPr>
              <a:xfrm>
                <a:off x="3664337" y="1417036"/>
                <a:ext cx="2353208" cy="276999"/>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표현 영역 성취기준 해설</a:t>
                </a:r>
              </a:p>
            </p:txBody>
          </p:sp>
        </p:grpSp>
        <p:sp>
          <p:nvSpPr>
            <p:cNvPr id="36" name="사각형: 둥근 위쪽 모서리 35">
              <a:extLst>
                <a:ext uri="{FF2B5EF4-FFF2-40B4-BE49-F238E27FC236}">
                  <a16:creationId xmlns:a16="http://schemas.microsoft.com/office/drawing/2014/main" id="{03B37042-C44A-AB05-C751-ACB346B6DC6E}"/>
                </a:ext>
              </a:extLst>
            </p:cNvPr>
            <p:cNvSpPr/>
            <p:nvPr/>
          </p:nvSpPr>
          <p:spPr>
            <a:xfrm>
              <a:off x="470726" y="1742935"/>
              <a:ext cx="8202549" cy="914942"/>
            </a:xfrm>
            <a:prstGeom prst="round2Same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endParaRPr>
            </a:p>
          </p:txBody>
        </p:sp>
        <p:sp>
          <p:nvSpPr>
            <p:cNvPr id="37" name="사각형: 둥근 모서리 36">
              <a:extLst>
                <a:ext uri="{FF2B5EF4-FFF2-40B4-BE49-F238E27FC236}">
                  <a16:creationId xmlns:a16="http://schemas.microsoft.com/office/drawing/2014/main" id="{9CE38D21-3CE5-6664-E7B8-E9DF7223F65F}"/>
                </a:ext>
              </a:extLst>
            </p:cNvPr>
            <p:cNvSpPr/>
            <p:nvPr/>
          </p:nvSpPr>
          <p:spPr>
            <a:xfrm>
              <a:off x="492791" y="1797554"/>
              <a:ext cx="8158419" cy="4368295"/>
            </a:xfrm>
            <a:prstGeom prst="roundRect">
              <a:avLst>
                <a:gd name="adj" fmla="val 2696"/>
              </a:avLst>
            </a:prstGeom>
            <a:solidFill>
              <a:schemeClr val="bg1"/>
            </a:solidFill>
            <a:ln w="22225" cap="rnd">
              <a:solidFill>
                <a:srgbClr val="30B8D8">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65" name="그룹 64">
              <a:extLst>
                <a:ext uri="{FF2B5EF4-FFF2-40B4-BE49-F238E27FC236}">
                  <a16:creationId xmlns:a16="http://schemas.microsoft.com/office/drawing/2014/main" id="{754ECB20-2E89-BEBE-C41E-6D59A7909FE1}"/>
                </a:ext>
              </a:extLst>
            </p:cNvPr>
            <p:cNvGrpSpPr/>
            <p:nvPr/>
          </p:nvGrpSpPr>
          <p:grpSpPr>
            <a:xfrm>
              <a:off x="589660" y="1938630"/>
              <a:ext cx="8006018" cy="1549683"/>
              <a:chOff x="589660" y="1938630"/>
              <a:chExt cx="8006018" cy="1549683"/>
            </a:xfrm>
          </p:grpSpPr>
          <p:grpSp>
            <p:nvGrpSpPr>
              <p:cNvPr id="38" name="그룹 37">
                <a:extLst>
                  <a:ext uri="{FF2B5EF4-FFF2-40B4-BE49-F238E27FC236}">
                    <a16:creationId xmlns:a16="http://schemas.microsoft.com/office/drawing/2014/main" id="{FE3A1518-FB13-C0F7-F439-9C580EF0F732}"/>
                  </a:ext>
                </a:extLst>
              </p:cNvPr>
              <p:cNvGrpSpPr/>
              <p:nvPr/>
            </p:nvGrpSpPr>
            <p:grpSpPr>
              <a:xfrm>
                <a:off x="589660" y="1938630"/>
                <a:ext cx="8006018" cy="675478"/>
                <a:chOff x="589660" y="1938630"/>
                <a:chExt cx="8006018" cy="675478"/>
              </a:xfrm>
            </p:grpSpPr>
            <p:sp>
              <p:nvSpPr>
                <p:cNvPr id="57" name="사각형: 둥근 모서리 56">
                  <a:extLst>
                    <a:ext uri="{FF2B5EF4-FFF2-40B4-BE49-F238E27FC236}">
                      <a16:creationId xmlns:a16="http://schemas.microsoft.com/office/drawing/2014/main" id="{599F6937-A09F-7131-10BC-53DF6D69929E}"/>
                    </a:ext>
                  </a:extLst>
                </p:cNvPr>
                <p:cNvSpPr/>
                <p:nvPr/>
              </p:nvSpPr>
              <p:spPr>
                <a:xfrm>
                  <a:off x="589660" y="1938630"/>
                  <a:ext cx="8006018" cy="675478"/>
                </a:xfrm>
                <a:prstGeom prst="roundRect">
                  <a:avLst>
                    <a:gd name="adj" fmla="val 11097"/>
                  </a:avLst>
                </a:prstGeom>
                <a:solidFill>
                  <a:srgbClr val="30B8D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58" name="TextBox 57">
                  <a:extLst>
                    <a:ext uri="{FF2B5EF4-FFF2-40B4-BE49-F238E27FC236}">
                      <a16:creationId xmlns:a16="http://schemas.microsoft.com/office/drawing/2014/main" id="{D069E86D-2278-9647-91AD-AF5A6BC7F3D0}"/>
                    </a:ext>
                  </a:extLst>
                </p:cNvPr>
                <p:cNvSpPr txBox="1"/>
                <p:nvPr/>
              </p:nvSpPr>
              <p:spPr>
                <a:xfrm>
                  <a:off x="782124" y="2030148"/>
                  <a:ext cx="5967980" cy="492443"/>
                </a:xfrm>
                <a:prstGeom prst="rect">
                  <a:avLst/>
                </a:prstGeom>
                <a:noFill/>
              </p:spPr>
              <p:txBody>
                <a:bodyPr wrap="none" lIns="0" tIns="0" rIns="0" bIns="0" rtlCol="0" anchor="t">
                  <a:spAutoFit/>
                </a:bodyPr>
                <a:lstStyle/>
                <a:p>
                  <a:r>
                    <a:rPr lang="en-US" altLang="ko-KR" sz="1600" dirty="0">
                      <a:ln>
                        <a:solidFill>
                          <a:schemeClr val="accent1">
                            <a:shade val="50000"/>
                            <a:alpha val="0"/>
                          </a:schemeClr>
                        </a:solidFill>
                      </a:ln>
                      <a:solidFill>
                        <a:srgbClr val="239BB7"/>
                      </a:solidFill>
                      <a:latin typeface="Kim jung chul Gothic Bold" panose="020B0803000000000000" pitchFamily="50" charset="-127"/>
                      <a:ea typeface="Kim jung chul Gothic Bold" panose="020B0803000000000000" pitchFamily="50" charset="-127"/>
                    </a:rPr>
                    <a:t>[9</a:t>
                  </a:r>
                  <a:r>
                    <a:rPr lang="ko-KR" altLang="en-US" sz="1600" dirty="0">
                      <a:ln>
                        <a:solidFill>
                          <a:schemeClr val="accent1">
                            <a:shade val="50000"/>
                            <a:alpha val="0"/>
                          </a:schemeClr>
                        </a:solidFill>
                      </a:ln>
                      <a:solidFill>
                        <a:srgbClr val="239BB7"/>
                      </a:solidFill>
                      <a:latin typeface="Kim jung chul Gothic Bold" panose="020B0803000000000000" pitchFamily="50" charset="-127"/>
                      <a:ea typeface="Kim jung chul Gothic Bold" panose="020B0803000000000000" pitchFamily="50" charset="-127"/>
                    </a:rPr>
                    <a:t>미</a:t>
                  </a:r>
                  <a:r>
                    <a:rPr lang="en-US" altLang="ko-KR" sz="1600" dirty="0">
                      <a:ln>
                        <a:solidFill>
                          <a:schemeClr val="accent1">
                            <a:shade val="50000"/>
                            <a:alpha val="0"/>
                          </a:schemeClr>
                        </a:solidFill>
                      </a:ln>
                      <a:solidFill>
                        <a:srgbClr val="239BB7"/>
                      </a:solidFill>
                      <a:latin typeface="Kim jung chul Gothic Bold" panose="020B0803000000000000" pitchFamily="50" charset="-127"/>
                      <a:ea typeface="Kim jung chul Gothic Bold" panose="020B0803000000000000" pitchFamily="50" charset="-127"/>
                    </a:rPr>
                    <a:t>02-02] </a:t>
                  </a:r>
                  <a:r>
                    <a:rPr lang="ko-KR" altLang="en-US" sz="1600" dirty="0">
                      <a:ln>
                        <a:solidFill>
                          <a:schemeClr val="accent1">
                            <a:shade val="50000"/>
                            <a:alpha val="0"/>
                          </a:schemeClr>
                        </a:solidFill>
                      </a:ln>
                      <a:solidFill>
                        <a:srgbClr val="239BB7"/>
                      </a:solidFill>
                      <a:latin typeface="Kim jung chul Gothic Bold" panose="020B0803000000000000" pitchFamily="50" charset="-127"/>
                      <a:ea typeface="Kim jung chul Gothic Bold" panose="020B0803000000000000" pitchFamily="50" charset="-127"/>
                    </a:rPr>
                    <a:t>주도적이고 도전적인 태도로 다양한 미술 표현을 실험하고 </a:t>
                  </a:r>
                  <a:endParaRPr lang="en-US" altLang="ko-KR" sz="1600" dirty="0">
                    <a:ln>
                      <a:solidFill>
                        <a:schemeClr val="accent1">
                          <a:shade val="50000"/>
                          <a:alpha val="0"/>
                        </a:schemeClr>
                      </a:solidFill>
                    </a:ln>
                    <a:solidFill>
                      <a:srgbClr val="239BB7"/>
                    </a:solidFill>
                    <a:latin typeface="Kim jung chul Gothic Bold" panose="020B0803000000000000" pitchFamily="50" charset="-127"/>
                    <a:ea typeface="Kim jung chul Gothic Bold" panose="020B0803000000000000" pitchFamily="50" charset="-127"/>
                  </a:endParaRPr>
                </a:p>
                <a:p>
                  <a:r>
                    <a:rPr lang="ko-KR" altLang="en-US" sz="1600" dirty="0">
                      <a:ln>
                        <a:solidFill>
                          <a:schemeClr val="accent1">
                            <a:shade val="50000"/>
                            <a:alpha val="0"/>
                          </a:schemeClr>
                        </a:solidFill>
                      </a:ln>
                      <a:solidFill>
                        <a:srgbClr val="239BB7"/>
                      </a:solidFill>
                      <a:latin typeface="Kim jung chul Gothic Bold" panose="020B0803000000000000" pitchFamily="50" charset="-127"/>
                      <a:ea typeface="Kim jung chul Gothic Bold" panose="020B0803000000000000" pitchFamily="50" charset="-127"/>
                    </a:rPr>
                    <a:t>작품에 적용할 수 있다</a:t>
                  </a:r>
                  <a:r>
                    <a:rPr lang="en-US" altLang="ko-KR" sz="1600" dirty="0">
                      <a:ln>
                        <a:solidFill>
                          <a:schemeClr val="accent1">
                            <a:shade val="50000"/>
                            <a:alpha val="0"/>
                          </a:schemeClr>
                        </a:solidFill>
                      </a:ln>
                      <a:solidFill>
                        <a:srgbClr val="239BB7"/>
                      </a:solidFill>
                      <a:latin typeface="Kim jung chul Gothic Bold" panose="020B0803000000000000" pitchFamily="50" charset="-127"/>
                      <a:ea typeface="Kim jung chul Gothic Bold" panose="020B0803000000000000" pitchFamily="50" charset="-127"/>
                    </a:rPr>
                    <a:t>.</a:t>
                  </a:r>
                </a:p>
              </p:txBody>
            </p:sp>
          </p:grpSp>
          <p:sp>
            <p:nvSpPr>
              <p:cNvPr id="64" name="TextBox 63">
                <a:extLst>
                  <a:ext uri="{FF2B5EF4-FFF2-40B4-BE49-F238E27FC236}">
                    <a16:creationId xmlns:a16="http://schemas.microsoft.com/office/drawing/2014/main" id="{8144CF99-E82C-8E3E-F24F-7C409EC99D6A}"/>
                  </a:ext>
                </a:extLst>
              </p:cNvPr>
              <p:cNvSpPr txBox="1"/>
              <p:nvPr/>
            </p:nvSpPr>
            <p:spPr>
              <a:xfrm>
                <a:off x="782124" y="2765038"/>
                <a:ext cx="7327327" cy="723275"/>
              </a:xfrm>
              <a:prstGeom prst="rect">
                <a:avLst/>
              </a:prstGeom>
              <a:noFill/>
            </p:spPr>
            <p:txBody>
              <a:bodyPr wrap="none" lIns="0" tIns="0" rIns="0" bIns="0" rtlCol="0" anchor="ctr">
                <a:spAutoFit/>
              </a:bodyPr>
              <a:lstStyle/>
              <a:p>
                <a:pPr>
                  <a:spcAft>
                    <a:spcPts val="200"/>
                  </a:spcAft>
                </a:pPr>
                <a:r>
                  <a:rPr lang="en-US" altLang="ko-KR"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[9</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미</a:t>
                </a:r>
                <a:r>
                  <a:rPr lang="en-US" altLang="ko-KR"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02-02]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성취기준은 주제를 효과적으로 시각화하는 방법을 찾기 위해 도전하고 실험하는 태도를 </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기르는 데 중점을 둔다</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실패를 두려워하거나 익숙한 표현 방법에 안주하지 않고 작품에 적합한 </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표현 방법과 매체를 주도적으로 탐색하고 활용할 수 있다</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grpSp>
        <p:grpSp>
          <p:nvGrpSpPr>
            <p:cNvPr id="66" name="그룹 65">
              <a:extLst>
                <a:ext uri="{FF2B5EF4-FFF2-40B4-BE49-F238E27FC236}">
                  <a16:creationId xmlns:a16="http://schemas.microsoft.com/office/drawing/2014/main" id="{0DA47F76-4EE6-56B2-C1F3-624A51B9E5B8}"/>
                </a:ext>
              </a:extLst>
            </p:cNvPr>
            <p:cNvGrpSpPr/>
            <p:nvPr/>
          </p:nvGrpSpPr>
          <p:grpSpPr>
            <a:xfrm>
              <a:off x="589660" y="3749128"/>
              <a:ext cx="8006018" cy="1803296"/>
              <a:chOff x="589660" y="1938630"/>
              <a:chExt cx="8006018" cy="1803296"/>
            </a:xfrm>
          </p:grpSpPr>
          <p:grpSp>
            <p:nvGrpSpPr>
              <p:cNvPr id="67" name="그룹 66">
                <a:extLst>
                  <a:ext uri="{FF2B5EF4-FFF2-40B4-BE49-F238E27FC236}">
                    <a16:creationId xmlns:a16="http://schemas.microsoft.com/office/drawing/2014/main" id="{C2208E9E-50F9-EC97-8C74-30A551E6DD35}"/>
                  </a:ext>
                </a:extLst>
              </p:cNvPr>
              <p:cNvGrpSpPr/>
              <p:nvPr/>
            </p:nvGrpSpPr>
            <p:grpSpPr>
              <a:xfrm>
                <a:off x="589660" y="1938630"/>
                <a:ext cx="8006018" cy="457637"/>
                <a:chOff x="589660" y="1938630"/>
                <a:chExt cx="8006018" cy="457637"/>
              </a:xfrm>
            </p:grpSpPr>
            <p:sp>
              <p:nvSpPr>
                <p:cNvPr id="69" name="사각형: 둥근 모서리 68">
                  <a:extLst>
                    <a:ext uri="{FF2B5EF4-FFF2-40B4-BE49-F238E27FC236}">
                      <a16:creationId xmlns:a16="http://schemas.microsoft.com/office/drawing/2014/main" id="{9ACDACC0-EDF6-8C9B-8930-3EC69E6533AD}"/>
                    </a:ext>
                  </a:extLst>
                </p:cNvPr>
                <p:cNvSpPr/>
                <p:nvPr/>
              </p:nvSpPr>
              <p:spPr>
                <a:xfrm>
                  <a:off x="589660" y="1938630"/>
                  <a:ext cx="8006018" cy="457637"/>
                </a:xfrm>
                <a:prstGeom prst="roundRect">
                  <a:avLst>
                    <a:gd name="adj" fmla="val 17341"/>
                  </a:avLst>
                </a:prstGeom>
                <a:solidFill>
                  <a:srgbClr val="30B8D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n>
                      <a:solidFill>
                        <a:schemeClr val="accent1">
                          <a:shade val="50000"/>
                          <a:alpha val="0"/>
                        </a:schemeClr>
                      </a:solidFill>
                    </a:ln>
                  </a:endParaRPr>
                </a:p>
              </p:txBody>
            </p:sp>
            <p:sp>
              <p:nvSpPr>
                <p:cNvPr id="70" name="TextBox 69">
                  <a:extLst>
                    <a:ext uri="{FF2B5EF4-FFF2-40B4-BE49-F238E27FC236}">
                      <a16:creationId xmlns:a16="http://schemas.microsoft.com/office/drawing/2014/main" id="{96DC15F8-363B-1BBD-4C96-004DAFD599AC}"/>
                    </a:ext>
                  </a:extLst>
                </p:cNvPr>
                <p:cNvSpPr txBox="1"/>
                <p:nvPr/>
              </p:nvSpPr>
              <p:spPr>
                <a:xfrm>
                  <a:off x="782124" y="2044338"/>
                  <a:ext cx="7183057" cy="246221"/>
                </a:xfrm>
                <a:prstGeom prst="rect">
                  <a:avLst/>
                </a:prstGeom>
                <a:noFill/>
              </p:spPr>
              <p:txBody>
                <a:bodyPr wrap="none" lIns="0" tIns="0" rIns="0" bIns="0" rtlCol="0" anchor="t">
                  <a:spAutoFit/>
                </a:bodyPr>
                <a:lstStyle/>
                <a:p>
                  <a:r>
                    <a:rPr lang="en-US" altLang="ko-KR" sz="1600" dirty="0">
                      <a:ln>
                        <a:solidFill>
                          <a:schemeClr val="accent1">
                            <a:shade val="50000"/>
                            <a:alpha val="0"/>
                          </a:schemeClr>
                        </a:solidFill>
                      </a:ln>
                      <a:solidFill>
                        <a:srgbClr val="239BB7"/>
                      </a:solidFill>
                      <a:latin typeface="Kim jung chul Gothic Bold" panose="020B0803000000000000" pitchFamily="50" charset="-127"/>
                      <a:ea typeface="Kim jung chul Gothic Bold" panose="020B0803000000000000" pitchFamily="50" charset="-127"/>
                    </a:rPr>
                    <a:t>[9</a:t>
                  </a:r>
                  <a:r>
                    <a:rPr lang="ko-KR" altLang="en-US" sz="1600" dirty="0">
                      <a:ln>
                        <a:solidFill>
                          <a:schemeClr val="accent1">
                            <a:shade val="50000"/>
                            <a:alpha val="0"/>
                          </a:schemeClr>
                        </a:solidFill>
                      </a:ln>
                      <a:solidFill>
                        <a:srgbClr val="239BB7"/>
                      </a:solidFill>
                      <a:latin typeface="Kim jung chul Gothic Bold" panose="020B0803000000000000" pitchFamily="50" charset="-127"/>
                      <a:ea typeface="Kim jung chul Gothic Bold" panose="020B0803000000000000" pitchFamily="50" charset="-127"/>
                    </a:rPr>
                    <a:t>미</a:t>
                  </a:r>
                  <a:r>
                    <a:rPr lang="en-US" altLang="ko-KR" sz="1600" dirty="0">
                      <a:ln>
                        <a:solidFill>
                          <a:schemeClr val="accent1">
                            <a:shade val="50000"/>
                            <a:alpha val="0"/>
                          </a:schemeClr>
                        </a:solidFill>
                      </a:ln>
                      <a:solidFill>
                        <a:srgbClr val="239BB7"/>
                      </a:solidFill>
                      <a:latin typeface="Kim jung chul Gothic Bold" panose="020B0803000000000000" pitchFamily="50" charset="-127"/>
                      <a:ea typeface="Kim jung chul Gothic Bold" panose="020B0803000000000000" pitchFamily="50" charset="-127"/>
                    </a:rPr>
                    <a:t>02-05] </a:t>
                  </a:r>
                  <a:r>
                    <a:rPr lang="ko-KR" altLang="en-US" sz="1600" dirty="0">
                      <a:ln>
                        <a:solidFill>
                          <a:schemeClr val="accent1">
                            <a:shade val="50000"/>
                            <a:alpha val="0"/>
                          </a:schemeClr>
                        </a:solidFill>
                      </a:ln>
                      <a:solidFill>
                        <a:srgbClr val="239BB7"/>
                      </a:solidFill>
                      <a:latin typeface="Kim jung chul Gothic Bold" panose="020B0803000000000000" pitchFamily="50" charset="-127"/>
                      <a:ea typeface="Kim jung chul Gothic Bold" panose="020B0803000000000000" pitchFamily="50" charset="-127"/>
                    </a:rPr>
                    <a:t>미술 표현 과정에서의 경험을 성찰하고 삶의 문제 해결에 활용할 수 있다</a:t>
                  </a:r>
                  <a:r>
                    <a:rPr lang="en-US" altLang="ko-KR" sz="1600" dirty="0">
                      <a:ln>
                        <a:solidFill>
                          <a:schemeClr val="accent1">
                            <a:shade val="50000"/>
                            <a:alpha val="0"/>
                          </a:schemeClr>
                        </a:solidFill>
                      </a:ln>
                      <a:solidFill>
                        <a:srgbClr val="239BB7"/>
                      </a:solidFill>
                      <a:latin typeface="Kim jung chul Gothic Bold" panose="020B0803000000000000" pitchFamily="50" charset="-127"/>
                      <a:ea typeface="Kim jung chul Gothic Bold" panose="020B0803000000000000" pitchFamily="50" charset="-127"/>
                    </a:rPr>
                    <a:t>. </a:t>
                  </a:r>
                </a:p>
              </p:txBody>
            </p:sp>
          </p:grpSp>
          <p:sp>
            <p:nvSpPr>
              <p:cNvPr id="68" name="TextBox 67">
                <a:extLst>
                  <a:ext uri="{FF2B5EF4-FFF2-40B4-BE49-F238E27FC236}">
                    <a16:creationId xmlns:a16="http://schemas.microsoft.com/office/drawing/2014/main" id="{95BABFB1-9660-99B6-29AF-739C6977055C}"/>
                  </a:ext>
                </a:extLst>
              </p:cNvPr>
              <p:cNvSpPr txBox="1"/>
              <p:nvPr/>
            </p:nvSpPr>
            <p:spPr>
              <a:xfrm>
                <a:off x="782124" y="2562116"/>
                <a:ext cx="6469720" cy="1179810"/>
              </a:xfrm>
              <a:prstGeom prst="rect">
                <a:avLst/>
              </a:prstGeom>
              <a:noFill/>
            </p:spPr>
            <p:txBody>
              <a:bodyPr wrap="none" lIns="0" tIns="0" rIns="0" bIns="0" rtlCol="0" anchor="t">
                <a:spAutoFit/>
              </a:bodyPr>
              <a:lstStyle/>
              <a:p>
                <a:pPr>
                  <a:spcAft>
                    <a:spcPts val="200"/>
                  </a:spcAft>
                </a:pPr>
                <a:r>
                  <a:rPr lang="en-US" altLang="ko-KR"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[9</a:t>
                </a: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미</a:t>
                </a:r>
                <a:r>
                  <a:rPr lang="en-US" altLang="ko-KR"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02-05]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성취기준은 미술 표현 과정에서 마주하는 크고 작은 질문과 답을 찾아 나가는 </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과정이 가지는 가치를 알고 그 경험을 삶의 다양한 문제에 활용하는 데 중점을 둔다</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표현 주제를 찾고</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계획하고</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실험하고</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제작하고</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타인과 상호 작용하는 </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전체 과정에서 경험한 지식</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이해</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과정</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기능</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가치</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태도를 삶의 </a:t>
                </a:r>
                <a:endPar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2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문제와 연결할 수 있다</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grpSp>
        <p:pic>
          <p:nvPicPr>
            <p:cNvPr id="41" name="그림 40" descr="의류, 책, 만화 영화, 사람이(가) 표시된 사진&#10;&#10;자동 생성된 설명">
              <a:extLst>
                <a:ext uri="{FF2B5EF4-FFF2-40B4-BE49-F238E27FC236}">
                  <a16:creationId xmlns:a16="http://schemas.microsoft.com/office/drawing/2014/main" id="{FB145B99-B3F9-7B00-FA8A-A27653FF916D}"/>
                </a:ext>
              </a:extLst>
            </p:cNvPr>
            <p:cNvPicPr>
              <a:picLocks noChangeAspect="1"/>
            </p:cNvPicPr>
            <p:nvPr/>
          </p:nvPicPr>
          <p:blipFill>
            <a:blip r:embed="rId3"/>
            <a:stretch>
              <a:fillRect/>
            </a:stretch>
          </p:blipFill>
          <p:spPr>
            <a:xfrm flipH="1">
              <a:off x="6534150" y="4259395"/>
              <a:ext cx="1981199" cy="1836606"/>
            </a:xfrm>
            <a:prstGeom prst="rect">
              <a:avLst/>
            </a:prstGeom>
          </p:spPr>
        </p:pic>
      </p:grpSp>
    </p:spTree>
    <p:extLst>
      <p:ext uri="{BB962C8B-B14F-4D97-AF65-F5344CB8AC3E}">
        <p14:creationId xmlns:p14="http://schemas.microsoft.com/office/powerpoint/2010/main" val="2400141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FD7E1945-6F36-5BE3-C149-B2264C1272CF}"/>
              </a:ext>
            </a:extLst>
          </p:cNvPr>
          <p:cNvGrpSpPr/>
          <p:nvPr/>
        </p:nvGrpSpPr>
        <p:grpSpPr>
          <a:xfrm>
            <a:off x="470726" y="4979169"/>
            <a:ext cx="8191500" cy="1191666"/>
            <a:chOff x="476251" y="4979169"/>
            <a:chExt cx="8191500" cy="1191666"/>
          </a:xfrm>
        </p:grpSpPr>
        <p:sp>
          <p:nvSpPr>
            <p:cNvPr id="3" name="사각형: 둥근 모서리 2">
              <a:extLst>
                <a:ext uri="{FF2B5EF4-FFF2-40B4-BE49-F238E27FC236}">
                  <a16:creationId xmlns:a16="http://schemas.microsoft.com/office/drawing/2014/main" id="{9F71FBC5-FF66-F4F2-B0F0-9EF2B4B769D2}"/>
                </a:ext>
              </a:extLst>
            </p:cNvPr>
            <p:cNvSpPr/>
            <p:nvPr/>
          </p:nvSpPr>
          <p:spPr>
            <a:xfrm>
              <a:off x="476251" y="4979169"/>
              <a:ext cx="8191500" cy="1191666"/>
            </a:xfrm>
            <a:prstGeom prst="roundRect">
              <a:avLst>
                <a:gd name="adj" fmla="val 11344"/>
              </a:avLst>
            </a:prstGeom>
            <a:solidFill>
              <a:schemeClr val="bg1"/>
            </a:solidFill>
            <a:ln w="19050">
              <a:solidFill>
                <a:srgbClr val="3275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4" name="사각형: 둥근 모서리 3">
              <a:extLst>
                <a:ext uri="{FF2B5EF4-FFF2-40B4-BE49-F238E27FC236}">
                  <a16:creationId xmlns:a16="http://schemas.microsoft.com/office/drawing/2014/main" id="{78855AD7-297F-8891-E383-190F3BDD99FC}"/>
                </a:ext>
              </a:extLst>
            </p:cNvPr>
            <p:cNvSpPr/>
            <p:nvPr/>
          </p:nvSpPr>
          <p:spPr>
            <a:xfrm>
              <a:off x="3200401" y="5043275"/>
              <a:ext cx="5391150" cy="1063454"/>
            </a:xfrm>
            <a:prstGeom prst="roundRect">
              <a:avLst>
                <a:gd name="adj" fmla="val 12654"/>
              </a:avLst>
            </a:prstGeom>
            <a:solidFill>
              <a:srgbClr val="3275B9">
                <a:alpha val="2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ko-KR" altLang="en-US" sz="2000" dirty="0">
                <a:ln>
                  <a:solidFill>
                    <a:schemeClr val="accent1">
                      <a:shade val="50000"/>
                      <a:alpha val="0"/>
                    </a:schemeClr>
                  </a:solidFill>
                </a:ln>
              </a:endParaRPr>
            </a:p>
          </p:txBody>
        </p:sp>
        <p:sp>
          <p:nvSpPr>
            <p:cNvPr id="5" name="TextBox 4">
              <a:extLst>
                <a:ext uri="{FF2B5EF4-FFF2-40B4-BE49-F238E27FC236}">
                  <a16:creationId xmlns:a16="http://schemas.microsoft.com/office/drawing/2014/main" id="{8AD65794-2CCB-D8EB-6F08-6C2705D692BC}"/>
                </a:ext>
              </a:extLst>
            </p:cNvPr>
            <p:cNvSpPr txBox="1"/>
            <p:nvPr/>
          </p:nvSpPr>
          <p:spPr>
            <a:xfrm>
              <a:off x="4633641" y="5298003"/>
              <a:ext cx="3289362" cy="553998"/>
            </a:xfrm>
            <a:prstGeom prst="rect">
              <a:avLst/>
            </a:prstGeom>
            <a:noFill/>
          </p:spPr>
          <p:txBody>
            <a:bodyPr wrap="none" lIns="0" tIns="0" rIns="0" bIns="0" rtlCol="0" anchor="ctr">
              <a:spAutoFit/>
            </a:bodyPr>
            <a:lstStyle/>
            <a:p>
              <a:pPr algn="ctr"/>
              <a:r>
                <a:rPr lang="en-US" altLang="ko-KR"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2022 </a:t>
              </a:r>
              <a:r>
                <a:rPr lang="ko-KR" altLang="en-US"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개정 미술과 교육과정 </a:t>
              </a:r>
              <a:r>
                <a:rPr lang="en-US" altLang="ko-KR"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감상</a:t>
              </a:r>
              <a:r>
                <a:rPr lang="en-US" altLang="ko-KR"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a:t>
              </a:r>
              <a:endParaRPr lang="en-US" altLang="ko-KR"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sz="2000" dirty="0">
                  <a:ln>
                    <a:solidFill>
                      <a:schemeClr val="bg1">
                        <a:alpha val="0"/>
                      </a:schemeClr>
                    </a:solidFill>
                  </a:ln>
                  <a:solidFill>
                    <a:srgbClr val="286EB4"/>
                  </a:solidFill>
                  <a:latin typeface="Kim jung chul Gothic Bold" panose="020B0803000000000000" pitchFamily="50" charset="-127"/>
                  <a:ea typeface="Kim jung chul Gothic Bold" panose="020B0803000000000000" pitchFamily="50" charset="-127"/>
                </a:rPr>
                <a:t>성취기준 수 </a:t>
              </a:r>
              <a:r>
                <a:rPr lang="en-US" altLang="ko-KR" sz="2000" dirty="0">
                  <a:ln>
                    <a:solidFill>
                      <a:schemeClr val="bg1">
                        <a:alpha val="0"/>
                      </a:schemeClr>
                    </a:solidFill>
                  </a:ln>
                  <a:solidFill>
                    <a:srgbClr val="286EB4"/>
                  </a:solidFill>
                  <a:latin typeface="Kim jung chul Gothic Bold" panose="020B0803000000000000" pitchFamily="50" charset="-127"/>
                  <a:ea typeface="Kim jung chul Gothic Bold" panose="020B0803000000000000" pitchFamily="50" charset="-127"/>
                </a:rPr>
                <a:t>4</a:t>
              </a:r>
              <a:r>
                <a:rPr lang="ko-KR" altLang="en-US" sz="2000" dirty="0">
                  <a:ln>
                    <a:solidFill>
                      <a:schemeClr val="bg1">
                        <a:alpha val="0"/>
                      </a:schemeClr>
                    </a:solidFill>
                  </a:ln>
                  <a:solidFill>
                    <a:srgbClr val="286EB4"/>
                  </a:solidFill>
                  <a:latin typeface="Kim jung chul Gothic Bold" panose="020B0803000000000000" pitchFamily="50" charset="-127"/>
                  <a:ea typeface="Kim jung chul Gothic Bold" panose="020B0803000000000000" pitchFamily="50" charset="-127"/>
                </a:rPr>
                <a:t>개</a:t>
              </a:r>
              <a:r>
                <a:rPr lang="ko-KR" altLang="en-US" sz="16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로 유지</a:t>
              </a:r>
            </a:p>
          </p:txBody>
        </p:sp>
        <p:grpSp>
          <p:nvGrpSpPr>
            <p:cNvPr id="6" name="그룹 5">
              <a:extLst>
                <a:ext uri="{FF2B5EF4-FFF2-40B4-BE49-F238E27FC236}">
                  <a16:creationId xmlns:a16="http://schemas.microsoft.com/office/drawing/2014/main" id="{BA716F65-A7C2-BD74-3DFF-614C579C2C3A}"/>
                </a:ext>
              </a:extLst>
            </p:cNvPr>
            <p:cNvGrpSpPr/>
            <p:nvPr/>
          </p:nvGrpSpPr>
          <p:grpSpPr>
            <a:xfrm>
              <a:off x="542924" y="5043275"/>
              <a:ext cx="3622197" cy="1063454"/>
              <a:chOff x="509244" y="4981575"/>
              <a:chExt cx="4042504" cy="1186854"/>
            </a:xfrm>
          </p:grpSpPr>
          <p:sp>
            <p:nvSpPr>
              <p:cNvPr id="8" name="화살표: 오른쪽 7">
                <a:extLst>
                  <a:ext uri="{FF2B5EF4-FFF2-40B4-BE49-F238E27FC236}">
                    <a16:creationId xmlns:a16="http://schemas.microsoft.com/office/drawing/2014/main" id="{C3473564-6FBD-F01E-F2E8-2FB283C05874}"/>
                  </a:ext>
                </a:extLst>
              </p:cNvPr>
              <p:cNvSpPr/>
              <p:nvPr/>
            </p:nvSpPr>
            <p:spPr>
              <a:xfrm>
                <a:off x="3834317" y="5221081"/>
                <a:ext cx="717431" cy="707842"/>
              </a:xfrm>
              <a:prstGeom prst="rightArrow">
                <a:avLst>
                  <a:gd name="adj1" fmla="val 78580"/>
                  <a:gd name="adj2"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sp>
            <p:nvSpPr>
              <p:cNvPr id="9" name="사각형: 둥근 모서리 8">
                <a:extLst>
                  <a:ext uri="{FF2B5EF4-FFF2-40B4-BE49-F238E27FC236}">
                    <a16:creationId xmlns:a16="http://schemas.microsoft.com/office/drawing/2014/main" id="{275779F4-FB09-004C-EA42-08C82D4FF4E1}"/>
                  </a:ext>
                </a:extLst>
              </p:cNvPr>
              <p:cNvSpPr/>
              <p:nvPr/>
            </p:nvSpPr>
            <p:spPr>
              <a:xfrm>
                <a:off x="509244" y="4981575"/>
                <a:ext cx="3553671" cy="1186854"/>
              </a:xfrm>
              <a:prstGeom prst="roundRect">
                <a:avLst>
                  <a:gd name="adj" fmla="val 1134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sp>
          <p:nvSpPr>
            <p:cNvPr id="7" name="TextBox 6">
              <a:extLst>
                <a:ext uri="{FF2B5EF4-FFF2-40B4-BE49-F238E27FC236}">
                  <a16:creationId xmlns:a16="http://schemas.microsoft.com/office/drawing/2014/main" id="{86A876C9-327A-5177-CCB5-05287F658D1E}"/>
                </a:ext>
              </a:extLst>
            </p:cNvPr>
            <p:cNvSpPr txBox="1"/>
            <p:nvPr/>
          </p:nvSpPr>
          <p:spPr>
            <a:xfrm>
              <a:off x="696689" y="5359559"/>
              <a:ext cx="2802050" cy="430887"/>
            </a:xfrm>
            <a:prstGeom prst="rect">
              <a:avLst/>
            </a:prstGeom>
            <a:noFill/>
          </p:spPr>
          <p:txBody>
            <a:bodyPr wrap="none" lIns="0" tIns="0" rIns="0" bIns="0" rtlCol="0" anchor="ctr">
              <a:spAutoFit/>
            </a:bodyPr>
            <a:lstStyle/>
            <a:p>
              <a:pPr algn="ctr"/>
              <a:r>
                <a:rPr lang="en-US" altLang="ko-KR" sz="14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2015 </a:t>
              </a:r>
              <a:r>
                <a:rPr lang="ko-KR" altLang="en-US" sz="14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개정 미술과 교육과정 ‘감상’ 영역</a:t>
              </a:r>
              <a:endParaRPr lang="en-US" altLang="ko-KR" sz="1400" b="1"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성취기준 수 </a:t>
              </a:r>
              <a:r>
                <a:rPr lang="en-US" altLang="ko-KR"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4</a:t>
              </a: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개 </a:t>
              </a:r>
            </a:p>
          </p:txBody>
        </p:sp>
      </p:grpSp>
      <p:sp>
        <p:nvSpPr>
          <p:cNvPr id="10" name="TextBox 9">
            <a:extLst>
              <a:ext uri="{FF2B5EF4-FFF2-40B4-BE49-F238E27FC236}">
                <a16:creationId xmlns:a16="http://schemas.microsoft.com/office/drawing/2014/main" id="{4A4D596E-A171-D902-AF28-7178B28628F4}"/>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1" name="TextBox 10">
            <a:extLst>
              <a:ext uri="{FF2B5EF4-FFF2-40B4-BE49-F238E27FC236}">
                <a16:creationId xmlns:a16="http://schemas.microsoft.com/office/drawing/2014/main" id="{EAD7B75E-0B90-4019-DC10-F4EC602B9DDC}"/>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2" name="그룹 11">
            <a:extLst>
              <a:ext uri="{FF2B5EF4-FFF2-40B4-BE49-F238E27FC236}">
                <a16:creationId xmlns:a16="http://schemas.microsoft.com/office/drawing/2014/main" id="{5F91525B-B678-FF66-BB35-653DF9C72F24}"/>
              </a:ext>
            </a:extLst>
          </p:cNvPr>
          <p:cNvGrpSpPr/>
          <p:nvPr/>
        </p:nvGrpSpPr>
        <p:grpSpPr>
          <a:xfrm>
            <a:off x="1301610" y="325438"/>
            <a:ext cx="2383666" cy="630793"/>
            <a:chOff x="1301610" y="279718"/>
            <a:chExt cx="2383666" cy="630793"/>
          </a:xfrm>
        </p:grpSpPr>
        <p:grpSp>
          <p:nvGrpSpPr>
            <p:cNvPr id="13" name="그룹 12">
              <a:extLst>
                <a:ext uri="{FF2B5EF4-FFF2-40B4-BE49-F238E27FC236}">
                  <a16:creationId xmlns:a16="http://schemas.microsoft.com/office/drawing/2014/main" id="{5493B318-AD6E-BB8F-0A49-0F4F49EA9DEB}"/>
                </a:ext>
              </a:extLst>
            </p:cNvPr>
            <p:cNvGrpSpPr/>
            <p:nvPr/>
          </p:nvGrpSpPr>
          <p:grpSpPr>
            <a:xfrm>
              <a:off x="1311617" y="279718"/>
              <a:ext cx="1777841" cy="200151"/>
              <a:chOff x="1136519" y="175286"/>
              <a:chExt cx="1777841" cy="200151"/>
            </a:xfrm>
          </p:grpSpPr>
          <p:grpSp>
            <p:nvGrpSpPr>
              <p:cNvPr id="15" name="그룹 14">
                <a:extLst>
                  <a:ext uri="{FF2B5EF4-FFF2-40B4-BE49-F238E27FC236}">
                    <a16:creationId xmlns:a16="http://schemas.microsoft.com/office/drawing/2014/main" id="{748A4F86-34A6-7C0C-2F5C-E1D7A7929C30}"/>
                  </a:ext>
                </a:extLst>
              </p:cNvPr>
              <p:cNvGrpSpPr/>
              <p:nvPr/>
            </p:nvGrpSpPr>
            <p:grpSpPr>
              <a:xfrm>
                <a:off x="1136519" y="175286"/>
                <a:ext cx="200152" cy="200151"/>
                <a:chOff x="1136519" y="175286"/>
                <a:chExt cx="200152" cy="200151"/>
              </a:xfrm>
            </p:grpSpPr>
            <p:sp>
              <p:nvSpPr>
                <p:cNvPr id="17" name="사각형: 둥근 모서리 16">
                  <a:extLst>
                    <a:ext uri="{FF2B5EF4-FFF2-40B4-BE49-F238E27FC236}">
                      <a16:creationId xmlns:a16="http://schemas.microsoft.com/office/drawing/2014/main" id="{C9B96B4D-FE4B-0A97-6F5A-874B3B43BF1E}"/>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8" name="TextBox 17">
                  <a:extLst>
                    <a:ext uri="{FF2B5EF4-FFF2-40B4-BE49-F238E27FC236}">
                      <a16:creationId xmlns:a16="http://schemas.microsoft.com/office/drawing/2014/main" id="{3A00AC77-BC2F-A515-97BA-9BB3DABF573A}"/>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6" name="TextBox 15">
                <a:extLst>
                  <a:ext uri="{FF2B5EF4-FFF2-40B4-BE49-F238E27FC236}">
                    <a16:creationId xmlns:a16="http://schemas.microsoft.com/office/drawing/2014/main" id="{B64E12D2-95F9-23D5-7C6C-72461D1AF09A}"/>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14" name="TextBox 13">
              <a:extLst>
                <a:ext uri="{FF2B5EF4-FFF2-40B4-BE49-F238E27FC236}">
                  <a16:creationId xmlns:a16="http://schemas.microsoft.com/office/drawing/2014/main" id="{F459FC82-288D-E911-9779-7E72AD61E9CB}"/>
                </a:ext>
              </a:extLst>
            </p:cNvPr>
            <p:cNvSpPr txBox="1"/>
            <p:nvPr/>
          </p:nvSpPr>
          <p:spPr>
            <a:xfrm>
              <a:off x="1301610" y="510401"/>
              <a:ext cx="238366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r>
                <a:rPr lang="en-US" altLang="ko-KR" dirty="0"/>
                <a:t>: </a:t>
              </a:r>
              <a:r>
                <a:rPr lang="ko-KR" altLang="en-US" sz="2000" dirty="0"/>
                <a:t>감상 영역</a:t>
              </a:r>
            </a:p>
          </p:txBody>
        </p:sp>
      </p:grpSp>
      <p:grpSp>
        <p:nvGrpSpPr>
          <p:cNvPr id="85" name="그룹 84">
            <a:extLst>
              <a:ext uri="{FF2B5EF4-FFF2-40B4-BE49-F238E27FC236}">
                <a16:creationId xmlns:a16="http://schemas.microsoft.com/office/drawing/2014/main" id="{26DBA9F8-37B4-118D-57B4-C396836FDB70}"/>
              </a:ext>
            </a:extLst>
          </p:cNvPr>
          <p:cNvGrpSpPr/>
          <p:nvPr/>
        </p:nvGrpSpPr>
        <p:grpSpPr>
          <a:xfrm>
            <a:off x="470726" y="1345325"/>
            <a:ext cx="8202549" cy="3481180"/>
            <a:chOff x="470726" y="1345325"/>
            <a:chExt cx="8202549" cy="3481180"/>
          </a:xfrm>
        </p:grpSpPr>
        <p:grpSp>
          <p:nvGrpSpPr>
            <p:cNvPr id="86" name="그룹 85">
              <a:extLst>
                <a:ext uri="{FF2B5EF4-FFF2-40B4-BE49-F238E27FC236}">
                  <a16:creationId xmlns:a16="http://schemas.microsoft.com/office/drawing/2014/main" id="{B333AA81-D427-FB09-85A0-A8550DDF04B3}"/>
                </a:ext>
              </a:extLst>
            </p:cNvPr>
            <p:cNvGrpSpPr/>
            <p:nvPr/>
          </p:nvGrpSpPr>
          <p:grpSpPr>
            <a:xfrm>
              <a:off x="2278447" y="1345325"/>
              <a:ext cx="4587106" cy="420421"/>
              <a:chOff x="1868544" y="1345325"/>
              <a:chExt cx="4587106" cy="420421"/>
            </a:xfrm>
          </p:grpSpPr>
          <p:grpSp>
            <p:nvGrpSpPr>
              <p:cNvPr id="104" name="그룹 103">
                <a:extLst>
                  <a:ext uri="{FF2B5EF4-FFF2-40B4-BE49-F238E27FC236}">
                    <a16:creationId xmlns:a16="http://schemas.microsoft.com/office/drawing/2014/main" id="{781003B2-717A-7002-932F-F79D3337BC41}"/>
                  </a:ext>
                </a:extLst>
              </p:cNvPr>
              <p:cNvGrpSpPr/>
              <p:nvPr/>
            </p:nvGrpSpPr>
            <p:grpSpPr>
              <a:xfrm>
                <a:off x="1868544" y="1345325"/>
                <a:ext cx="4587106" cy="420421"/>
                <a:chOff x="1868544" y="1345325"/>
                <a:chExt cx="4587106" cy="420421"/>
              </a:xfrm>
            </p:grpSpPr>
            <p:sp>
              <p:nvSpPr>
                <p:cNvPr id="106" name="사각형: 둥근 위쪽 모서리 105">
                  <a:extLst>
                    <a:ext uri="{FF2B5EF4-FFF2-40B4-BE49-F238E27FC236}">
                      <a16:creationId xmlns:a16="http://schemas.microsoft.com/office/drawing/2014/main" id="{BA40016D-D18B-A13C-FC71-05930A24AC73}"/>
                    </a:ext>
                  </a:extLst>
                </p:cNvPr>
                <p:cNvSpPr/>
                <p:nvPr/>
              </p:nvSpPr>
              <p:spPr>
                <a:xfrm>
                  <a:off x="2577335" y="1345325"/>
                  <a:ext cx="3169523" cy="416045"/>
                </a:xfrm>
                <a:prstGeom prst="round2SameRect">
                  <a:avLst>
                    <a:gd name="adj1" fmla="val 14585"/>
                    <a:gd name="adj2" fmla="val 0"/>
                  </a:avLst>
                </a:prstGeom>
                <a:solidFill>
                  <a:srgbClr val="FC7F1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ln>
                      <a:solidFill>
                        <a:schemeClr val="accent1">
                          <a:shade val="50000"/>
                          <a:alpha val="0"/>
                        </a:schemeClr>
                      </a:solidFill>
                    </a:ln>
                  </a:endParaRPr>
                </a:p>
              </p:txBody>
            </p:sp>
            <p:sp>
              <p:nvSpPr>
                <p:cNvPr id="107" name="자유형 31">
                  <a:extLst>
                    <a:ext uri="{FF2B5EF4-FFF2-40B4-BE49-F238E27FC236}">
                      <a16:creationId xmlns:a16="http://schemas.microsoft.com/office/drawing/2014/main" id="{0CA030FA-3A2D-E813-32FA-0B802F940FBA}"/>
                    </a:ext>
                  </a:extLst>
                </p:cNvPr>
                <p:cNvSpPr/>
                <p:nvPr/>
              </p:nvSpPr>
              <p:spPr>
                <a:xfrm flipH="1">
                  <a:off x="4892514" y="1345326"/>
                  <a:ext cx="1563136" cy="4204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FC7F1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108" name="자유형 31">
                  <a:extLst>
                    <a:ext uri="{FF2B5EF4-FFF2-40B4-BE49-F238E27FC236}">
                      <a16:creationId xmlns:a16="http://schemas.microsoft.com/office/drawing/2014/main" id="{5686138A-6CAC-FB6C-C821-D85C0E558CAB}"/>
                    </a:ext>
                  </a:extLst>
                </p:cNvPr>
                <p:cNvSpPr/>
                <p:nvPr/>
              </p:nvSpPr>
              <p:spPr>
                <a:xfrm>
                  <a:off x="1868544" y="1345326"/>
                  <a:ext cx="1563136" cy="4204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FC7F1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grpSp>
          <p:sp>
            <p:nvSpPr>
              <p:cNvPr id="105" name="TextBox 104">
                <a:extLst>
                  <a:ext uri="{FF2B5EF4-FFF2-40B4-BE49-F238E27FC236}">
                    <a16:creationId xmlns:a16="http://schemas.microsoft.com/office/drawing/2014/main" id="{CC52A866-F4AF-011E-37A9-3E85AB9069C5}"/>
                  </a:ext>
                </a:extLst>
              </p:cNvPr>
              <p:cNvSpPr txBox="1"/>
              <p:nvPr/>
            </p:nvSpPr>
            <p:spPr>
              <a:xfrm>
                <a:off x="3227546" y="1417036"/>
                <a:ext cx="1869101" cy="276999"/>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감상 영역 성취기준</a:t>
                </a:r>
              </a:p>
            </p:txBody>
          </p:sp>
        </p:grpSp>
        <p:grpSp>
          <p:nvGrpSpPr>
            <p:cNvPr id="87" name="그룹 86">
              <a:extLst>
                <a:ext uri="{FF2B5EF4-FFF2-40B4-BE49-F238E27FC236}">
                  <a16:creationId xmlns:a16="http://schemas.microsoft.com/office/drawing/2014/main" id="{F974C1C7-314D-1000-DC03-E00004283D9F}"/>
                </a:ext>
              </a:extLst>
            </p:cNvPr>
            <p:cNvGrpSpPr/>
            <p:nvPr/>
          </p:nvGrpSpPr>
          <p:grpSpPr>
            <a:xfrm>
              <a:off x="470726" y="1742935"/>
              <a:ext cx="8202549" cy="3083570"/>
              <a:chOff x="470726" y="1742935"/>
              <a:chExt cx="8202549" cy="3083570"/>
            </a:xfrm>
          </p:grpSpPr>
          <p:sp>
            <p:nvSpPr>
              <p:cNvPr id="102" name="사각형: 둥근 위쪽 모서리 101">
                <a:extLst>
                  <a:ext uri="{FF2B5EF4-FFF2-40B4-BE49-F238E27FC236}">
                    <a16:creationId xmlns:a16="http://schemas.microsoft.com/office/drawing/2014/main" id="{5DDFB717-7026-A8E8-2312-5961950F1B3B}"/>
                  </a:ext>
                </a:extLst>
              </p:cNvPr>
              <p:cNvSpPr/>
              <p:nvPr/>
            </p:nvSpPr>
            <p:spPr>
              <a:xfrm>
                <a:off x="470726" y="1742935"/>
                <a:ext cx="8202549" cy="914942"/>
              </a:xfrm>
              <a:prstGeom prst="round2Same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endParaRPr>
              </a:p>
            </p:txBody>
          </p:sp>
          <p:sp>
            <p:nvSpPr>
              <p:cNvPr id="103" name="사각형: 둥근 모서리 102">
                <a:extLst>
                  <a:ext uri="{FF2B5EF4-FFF2-40B4-BE49-F238E27FC236}">
                    <a16:creationId xmlns:a16="http://schemas.microsoft.com/office/drawing/2014/main" id="{B0BB1495-B9FE-D250-B8CB-886E16C9CD4B}"/>
                  </a:ext>
                </a:extLst>
              </p:cNvPr>
              <p:cNvSpPr/>
              <p:nvPr/>
            </p:nvSpPr>
            <p:spPr>
              <a:xfrm>
                <a:off x="492791" y="1797555"/>
                <a:ext cx="8158419" cy="3028950"/>
              </a:xfrm>
              <a:prstGeom prst="roundRect">
                <a:avLst>
                  <a:gd name="adj" fmla="val 3681"/>
                </a:avLst>
              </a:prstGeom>
              <a:solidFill>
                <a:schemeClr val="bg1"/>
              </a:solidFill>
              <a:ln w="22225" cap="rnd">
                <a:solidFill>
                  <a:srgbClr val="FC7F18">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88" name="사각형: 둥근 모서리 87">
              <a:extLst>
                <a:ext uri="{FF2B5EF4-FFF2-40B4-BE49-F238E27FC236}">
                  <a16:creationId xmlns:a16="http://schemas.microsoft.com/office/drawing/2014/main" id="{688B4820-A34A-9749-EA56-4C85C894D310}"/>
                </a:ext>
              </a:extLst>
            </p:cNvPr>
            <p:cNvSpPr/>
            <p:nvPr/>
          </p:nvSpPr>
          <p:spPr>
            <a:xfrm>
              <a:off x="568991" y="1887999"/>
              <a:ext cx="8006018" cy="726714"/>
            </a:xfrm>
            <a:prstGeom prst="roundRect">
              <a:avLst>
                <a:gd name="adj" fmla="val 13463"/>
              </a:avLst>
            </a:prstGeom>
            <a:solidFill>
              <a:srgbClr val="FC7F1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ko-KR" altLang="en-US" sz="1500" dirty="0">
                <a:ln>
                  <a:solidFill>
                    <a:schemeClr val="accent1">
                      <a:shade val="50000"/>
                      <a:alpha val="0"/>
                    </a:schemeClr>
                  </a:solidFill>
                </a:ln>
                <a:solidFill>
                  <a:schemeClr val="lt1"/>
                </a:solidFill>
              </a:endParaRPr>
            </a:p>
          </p:txBody>
        </p:sp>
        <p:sp>
          <p:nvSpPr>
            <p:cNvPr id="89" name="사각형: 둥근 모서리 88">
              <a:extLst>
                <a:ext uri="{FF2B5EF4-FFF2-40B4-BE49-F238E27FC236}">
                  <a16:creationId xmlns:a16="http://schemas.microsoft.com/office/drawing/2014/main" id="{E4037E83-26F3-93C3-13AC-3B605EDC5915}"/>
                </a:ext>
              </a:extLst>
            </p:cNvPr>
            <p:cNvSpPr/>
            <p:nvPr/>
          </p:nvSpPr>
          <p:spPr>
            <a:xfrm>
              <a:off x="568991" y="3350510"/>
              <a:ext cx="8006018" cy="726714"/>
            </a:xfrm>
            <a:prstGeom prst="roundRect">
              <a:avLst>
                <a:gd name="adj" fmla="val 13463"/>
              </a:avLst>
            </a:prstGeom>
            <a:solidFill>
              <a:srgbClr val="FC7F18">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ko-KR" altLang="en-US" sz="1500" dirty="0">
                <a:ln>
                  <a:solidFill>
                    <a:schemeClr val="accent1">
                      <a:shade val="50000"/>
                      <a:alpha val="0"/>
                    </a:schemeClr>
                  </a:solidFill>
                </a:ln>
                <a:solidFill>
                  <a:schemeClr val="lt1"/>
                </a:solidFill>
              </a:endParaRPr>
            </a:p>
          </p:txBody>
        </p:sp>
        <p:grpSp>
          <p:nvGrpSpPr>
            <p:cNvPr id="90" name="그룹 89">
              <a:extLst>
                <a:ext uri="{FF2B5EF4-FFF2-40B4-BE49-F238E27FC236}">
                  <a16:creationId xmlns:a16="http://schemas.microsoft.com/office/drawing/2014/main" id="{8751308F-45D9-E96E-4006-53D0A35C3F8D}"/>
                </a:ext>
              </a:extLst>
            </p:cNvPr>
            <p:cNvGrpSpPr/>
            <p:nvPr/>
          </p:nvGrpSpPr>
          <p:grpSpPr>
            <a:xfrm>
              <a:off x="708513" y="2128362"/>
              <a:ext cx="5881489" cy="238410"/>
              <a:chOff x="739598" y="2586963"/>
              <a:chExt cx="5881489" cy="208808"/>
            </a:xfrm>
          </p:grpSpPr>
          <p:sp>
            <p:nvSpPr>
              <p:cNvPr id="100" name="TextBox 99">
                <a:extLst>
                  <a:ext uri="{FF2B5EF4-FFF2-40B4-BE49-F238E27FC236}">
                    <a16:creationId xmlns:a16="http://schemas.microsoft.com/office/drawing/2014/main" id="{E4C18CE2-DA02-E05B-72A2-3BDE53ED4222}"/>
                  </a:ext>
                </a:extLst>
              </p:cNvPr>
              <p:cNvSpPr txBox="1"/>
              <p:nvPr/>
            </p:nvSpPr>
            <p:spPr>
              <a:xfrm>
                <a:off x="739598" y="2586963"/>
                <a:ext cx="984244" cy="202171"/>
              </a:xfrm>
              <a:prstGeom prst="rect">
                <a:avLst/>
              </a:prstGeom>
              <a:noFill/>
            </p:spPr>
            <p:txBody>
              <a:bodyPr wrap="none" lIns="0" tIns="0" rIns="0" bIns="0" rtlCol="0" anchor="t">
                <a:spAutoFit/>
              </a:bodyPr>
              <a:lstStyle/>
              <a:p>
                <a:r>
                  <a:rPr lang="en-US" altLang="ko-KR"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03-01]</a:t>
                </a:r>
                <a:endParaRPr lang="ko-KR" altLang="en-US"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endParaRPr>
              </a:p>
            </p:txBody>
          </p:sp>
          <p:sp>
            <p:nvSpPr>
              <p:cNvPr id="101" name="TextBox 100">
                <a:extLst>
                  <a:ext uri="{FF2B5EF4-FFF2-40B4-BE49-F238E27FC236}">
                    <a16:creationId xmlns:a16="http://schemas.microsoft.com/office/drawing/2014/main" id="{D2A93A33-0C17-C494-6979-85A5CE1B3574}"/>
                  </a:ext>
                </a:extLst>
              </p:cNvPr>
              <p:cNvSpPr txBox="1"/>
              <p:nvPr/>
            </p:nvSpPr>
            <p:spPr>
              <a:xfrm>
                <a:off x="1788033" y="2593600"/>
                <a:ext cx="4833054" cy="202171"/>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미술의 시대적</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지역적</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사회적 맥락을 이해하고 설명할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91" name="그룹 90">
              <a:extLst>
                <a:ext uri="{FF2B5EF4-FFF2-40B4-BE49-F238E27FC236}">
                  <a16:creationId xmlns:a16="http://schemas.microsoft.com/office/drawing/2014/main" id="{C8C2E3B9-08A7-17AA-FC6D-49E2784DBAD4}"/>
                </a:ext>
              </a:extLst>
            </p:cNvPr>
            <p:cNvGrpSpPr/>
            <p:nvPr/>
          </p:nvGrpSpPr>
          <p:grpSpPr>
            <a:xfrm>
              <a:off x="708513" y="2859618"/>
              <a:ext cx="6910617" cy="238410"/>
              <a:chOff x="739598" y="3224997"/>
              <a:chExt cx="6910617" cy="208808"/>
            </a:xfrm>
          </p:grpSpPr>
          <p:sp>
            <p:nvSpPr>
              <p:cNvPr id="98" name="TextBox 97">
                <a:extLst>
                  <a:ext uri="{FF2B5EF4-FFF2-40B4-BE49-F238E27FC236}">
                    <a16:creationId xmlns:a16="http://schemas.microsoft.com/office/drawing/2014/main" id="{A35EB7B2-6861-56A0-A26F-82A1C7704D34}"/>
                  </a:ext>
                </a:extLst>
              </p:cNvPr>
              <p:cNvSpPr txBox="1"/>
              <p:nvPr/>
            </p:nvSpPr>
            <p:spPr>
              <a:xfrm>
                <a:off x="739598" y="3224997"/>
                <a:ext cx="1001877" cy="202171"/>
              </a:xfrm>
              <a:prstGeom prst="rect">
                <a:avLst/>
              </a:prstGeom>
              <a:noFill/>
            </p:spPr>
            <p:txBody>
              <a:bodyPr wrap="none" lIns="0" tIns="0" rIns="0" bIns="0" rtlCol="0" anchor="t">
                <a:spAutoFit/>
              </a:bodyPr>
              <a:lstStyle/>
              <a:p>
                <a:r>
                  <a:rPr lang="en-US" altLang="ko-KR"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03-02]</a:t>
                </a:r>
                <a:endParaRPr lang="ko-KR" altLang="en-US"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endParaRPr>
              </a:p>
            </p:txBody>
          </p:sp>
          <p:sp>
            <p:nvSpPr>
              <p:cNvPr id="99" name="TextBox 98">
                <a:extLst>
                  <a:ext uri="{FF2B5EF4-FFF2-40B4-BE49-F238E27FC236}">
                    <a16:creationId xmlns:a16="http://schemas.microsoft.com/office/drawing/2014/main" id="{A1253A7D-8683-C4B9-3449-8F3F2D789EB7}"/>
                  </a:ext>
                </a:extLst>
              </p:cNvPr>
              <p:cNvSpPr txBox="1"/>
              <p:nvPr/>
            </p:nvSpPr>
            <p:spPr>
              <a:xfrm>
                <a:off x="1788033" y="3231634"/>
                <a:ext cx="5862182" cy="202171"/>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작품의 내용과 형식을 분석하고 미술 용어와 지식을 활용하여 설명할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92" name="그룹 91">
              <a:extLst>
                <a:ext uri="{FF2B5EF4-FFF2-40B4-BE49-F238E27FC236}">
                  <a16:creationId xmlns:a16="http://schemas.microsoft.com/office/drawing/2014/main" id="{3A6989B6-BCD3-106D-32EB-DA2772E3E38E}"/>
                </a:ext>
              </a:extLst>
            </p:cNvPr>
            <p:cNvGrpSpPr/>
            <p:nvPr/>
          </p:nvGrpSpPr>
          <p:grpSpPr>
            <a:xfrm>
              <a:off x="708513" y="3590873"/>
              <a:ext cx="5666687" cy="238410"/>
              <a:chOff x="739598" y="3867884"/>
              <a:chExt cx="5666687" cy="208808"/>
            </a:xfrm>
          </p:grpSpPr>
          <p:sp>
            <p:nvSpPr>
              <p:cNvPr id="96" name="TextBox 95">
                <a:extLst>
                  <a:ext uri="{FF2B5EF4-FFF2-40B4-BE49-F238E27FC236}">
                    <a16:creationId xmlns:a16="http://schemas.microsoft.com/office/drawing/2014/main" id="{91B4FF54-BB6A-0C13-D2C9-6611FF651961}"/>
                  </a:ext>
                </a:extLst>
              </p:cNvPr>
              <p:cNvSpPr txBox="1"/>
              <p:nvPr/>
            </p:nvSpPr>
            <p:spPr>
              <a:xfrm>
                <a:off x="739598" y="3867884"/>
                <a:ext cx="1001877" cy="202171"/>
              </a:xfrm>
              <a:prstGeom prst="rect">
                <a:avLst/>
              </a:prstGeom>
              <a:noFill/>
            </p:spPr>
            <p:txBody>
              <a:bodyPr wrap="none" lIns="0" tIns="0" rIns="0" bIns="0" rtlCol="0" anchor="t">
                <a:spAutoFit/>
              </a:bodyPr>
              <a:lstStyle/>
              <a:p>
                <a:r>
                  <a:rPr lang="en-US" altLang="ko-KR"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03-03]</a:t>
                </a:r>
                <a:endParaRPr lang="ko-KR" altLang="en-US"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endParaRPr>
              </a:p>
            </p:txBody>
          </p:sp>
          <p:sp>
            <p:nvSpPr>
              <p:cNvPr id="97" name="TextBox 96">
                <a:extLst>
                  <a:ext uri="{FF2B5EF4-FFF2-40B4-BE49-F238E27FC236}">
                    <a16:creationId xmlns:a16="http://schemas.microsoft.com/office/drawing/2014/main" id="{943C5A10-1A54-F9C5-ED35-73B560D41E51}"/>
                  </a:ext>
                </a:extLst>
              </p:cNvPr>
              <p:cNvSpPr txBox="1"/>
              <p:nvPr/>
            </p:nvSpPr>
            <p:spPr>
              <a:xfrm>
                <a:off x="1788033" y="3874521"/>
                <a:ext cx="4618252" cy="202171"/>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감상 방법과 관점을 활용하여 작품을 해석할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grpSp>
        <p:grpSp>
          <p:nvGrpSpPr>
            <p:cNvPr id="93" name="그룹 92">
              <a:extLst>
                <a:ext uri="{FF2B5EF4-FFF2-40B4-BE49-F238E27FC236}">
                  <a16:creationId xmlns:a16="http://schemas.microsoft.com/office/drawing/2014/main" id="{8D6A7514-4E6B-14D5-A198-20CA942C9546}"/>
                </a:ext>
              </a:extLst>
            </p:cNvPr>
            <p:cNvGrpSpPr/>
            <p:nvPr/>
          </p:nvGrpSpPr>
          <p:grpSpPr>
            <a:xfrm>
              <a:off x="708513" y="4205976"/>
              <a:ext cx="6521087" cy="461665"/>
              <a:chOff x="739598" y="4406617"/>
              <a:chExt cx="6521087" cy="404343"/>
            </a:xfrm>
          </p:grpSpPr>
          <p:sp>
            <p:nvSpPr>
              <p:cNvPr id="94" name="TextBox 93">
                <a:extLst>
                  <a:ext uri="{FF2B5EF4-FFF2-40B4-BE49-F238E27FC236}">
                    <a16:creationId xmlns:a16="http://schemas.microsoft.com/office/drawing/2014/main" id="{599DF87A-5535-5738-F264-0C0DF6D86EF0}"/>
                  </a:ext>
                </a:extLst>
              </p:cNvPr>
              <p:cNvSpPr txBox="1"/>
              <p:nvPr/>
            </p:nvSpPr>
            <p:spPr>
              <a:xfrm>
                <a:off x="739598" y="4501065"/>
                <a:ext cx="1001877" cy="202171"/>
              </a:xfrm>
              <a:prstGeom prst="rect">
                <a:avLst/>
              </a:prstGeom>
              <a:noFill/>
            </p:spPr>
            <p:txBody>
              <a:bodyPr wrap="none" lIns="0" tIns="0" rIns="0" bIns="0" rtlCol="0" anchor="t">
                <a:spAutoFit/>
              </a:bodyPr>
              <a:lstStyle/>
              <a:p>
                <a:r>
                  <a:rPr lang="en-US" altLang="ko-KR"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[9</a:t>
                </a:r>
                <a:r>
                  <a:rPr lang="ko-KR" altLang="en-US"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미</a:t>
                </a:r>
                <a:r>
                  <a:rPr lang="en-US" altLang="ko-KR"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03-04]</a:t>
                </a:r>
                <a:endParaRPr lang="ko-KR" altLang="en-US" sz="1500"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endParaRPr>
              </a:p>
            </p:txBody>
          </p:sp>
          <p:sp>
            <p:nvSpPr>
              <p:cNvPr id="95" name="TextBox 94">
                <a:extLst>
                  <a:ext uri="{FF2B5EF4-FFF2-40B4-BE49-F238E27FC236}">
                    <a16:creationId xmlns:a16="http://schemas.microsoft.com/office/drawing/2014/main" id="{0D8B1B73-B4B3-8679-B80B-610B5F42B19E}"/>
                  </a:ext>
                </a:extLst>
              </p:cNvPr>
              <p:cNvSpPr txBox="1"/>
              <p:nvPr/>
            </p:nvSpPr>
            <p:spPr>
              <a:xfrm>
                <a:off x="1788033" y="4406617"/>
                <a:ext cx="5472652" cy="404343"/>
              </a:xfrm>
              <a:prstGeom prst="rect">
                <a:avLst/>
              </a:prstGeom>
              <a:noFill/>
            </p:spPr>
            <p:txBody>
              <a:bodyPr wrap="none" lIns="0" tIns="0" rIns="0" bIns="0" rtlCol="0" anchor="ctr">
                <a:spAutoFit/>
              </a:bodyPr>
              <a:lstStyle/>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미술의 다원성에 대한 존중을 바탕으로 미술 감상 경험을 삶과 연결하고 </a:t>
                </a:r>
                <a:endPar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r>
                  <a:rPr lang="ko-KR" altLang="en-US"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공동체 문화에 기여할 수 있다</a:t>
                </a:r>
                <a:r>
                  <a:rPr lang="en-US" altLang="ko-KR" sz="15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spTree>
    <p:extLst>
      <p:ext uri="{BB962C8B-B14F-4D97-AF65-F5344CB8AC3E}">
        <p14:creationId xmlns:p14="http://schemas.microsoft.com/office/powerpoint/2010/main" val="264215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a:extLst>
              <a:ext uri="{FF2B5EF4-FFF2-40B4-BE49-F238E27FC236}">
                <a16:creationId xmlns:a16="http://schemas.microsoft.com/office/drawing/2014/main" id="{61B96F6B-8D62-63E1-D7E7-65BEF0018BB7}"/>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64" name="TextBox 63">
            <a:extLst>
              <a:ext uri="{FF2B5EF4-FFF2-40B4-BE49-F238E27FC236}">
                <a16:creationId xmlns:a16="http://schemas.microsoft.com/office/drawing/2014/main" id="{68081309-1924-43C1-139B-540C67C7FE9E}"/>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70" name="그룹 69">
            <a:extLst>
              <a:ext uri="{FF2B5EF4-FFF2-40B4-BE49-F238E27FC236}">
                <a16:creationId xmlns:a16="http://schemas.microsoft.com/office/drawing/2014/main" id="{C60C7B68-6BA5-6432-C821-3B09382D372F}"/>
              </a:ext>
            </a:extLst>
          </p:cNvPr>
          <p:cNvGrpSpPr/>
          <p:nvPr/>
        </p:nvGrpSpPr>
        <p:grpSpPr>
          <a:xfrm>
            <a:off x="1301610" y="325438"/>
            <a:ext cx="2383666" cy="630793"/>
            <a:chOff x="1301610" y="279718"/>
            <a:chExt cx="2383666" cy="630793"/>
          </a:xfrm>
        </p:grpSpPr>
        <p:grpSp>
          <p:nvGrpSpPr>
            <p:cNvPr id="71" name="그룹 70">
              <a:extLst>
                <a:ext uri="{FF2B5EF4-FFF2-40B4-BE49-F238E27FC236}">
                  <a16:creationId xmlns:a16="http://schemas.microsoft.com/office/drawing/2014/main" id="{84FF569D-D256-2D07-40DF-8848B12CBB8C}"/>
                </a:ext>
              </a:extLst>
            </p:cNvPr>
            <p:cNvGrpSpPr/>
            <p:nvPr/>
          </p:nvGrpSpPr>
          <p:grpSpPr>
            <a:xfrm>
              <a:off x="1311617" y="279718"/>
              <a:ext cx="1777841" cy="200151"/>
              <a:chOff x="1136519" y="175286"/>
              <a:chExt cx="1777841" cy="200151"/>
            </a:xfrm>
          </p:grpSpPr>
          <p:grpSp>
            <p:nvGrpSpPr>
              <p:cNvPr id="73" name="그룹 72">
                <a:extLst>
                  <a:ext uri="{FF2B5EF4-FFF2-40B4-BE49-F238E27FC236}">
                    <a16:creationId xmlns:a16="http://schemas.microsoft.com/office/drawing/2014/main" id="{EB20F856-EA0E-FF3D-B471-44D24FFE069A}"/>
                  </a:ext>
                </a:extLst>
              </p:cNvPr>
              <p:cNvGrpSpPr/>
              <p:nvPr/>
            </p:nvGrpSpPr>
            <p:grpSpPr>
              <a:xfrm>
                <a:off x="1136519" y="175286"/>
                <a:ext cx="200152" cy="200151"/>
                <a:chOff x="1136519" y="175286"/>
                <a:chExt cx="200152" cy="200151"/>
              </a:xfrm>
            </p:grpSpPr>
            <p:sp>
              <p:nvSpPr>
                <p:cNvPr id="75" name="사각형: 둥근 모서리 74">
                  <a:extLst>
                    <a:ext uri="{FF2B5EF4-FFF2-40B4-BE49-F238E27FC236}">
                      <a16:creationId xmlns:a16="http://schemas.microsoft.com/office/drawing/2014/main" id="{9C642D9A-D67B-A16C-8141-5FF0E4E330CD}"/>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76" name="TextBox 75">
                  <a:extLst>
                    <a:ext uri="{FF2B5EF4-FFF2-40B4-BE49-F238E27FC236}">
                      <a16:creationId xmlns:a16="http://schemas.microsoft.com/office/drawing/2014/main" id="{327186B2-BB26-0DB6-4FE4-8EBA3BF96AEE}"/>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74" name="TextBox 73">
                <a:extLst>
                  <a:ext uri="{FF2B5EF4-FFF2-40B4-BE49-F238E27FC236}">
                    <a16:creationId xmlns:a16="http://schemas.microsoft.com/office/drawing/2014/main" id="{ACF14682-8AE5-3533-9569-F0845A65BB72}"/>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72" name="TextBox 71">
              <a:extLst>
                <a:ext uri="{FF2B5EF4-FFF2-40B4-BE49-F238E27FC236}">
                  <a16:creationId xmlns:a16="http://schemas.microsoft.com/office/drawing/2014/main" id="{86B8F0AF-67AD-A124-A3A2-792587E08D0E}"/>
                </a:ext>
              </a:extLst>
            </p:cNvPr>
            <p:cNvSpPr txBox="1"/>
            <p:nvPr/>
          </p:nvSpPr>
          <p:spPr>
            <a:xfrm>
              <a:off x="1301610" y="510401"/>
              <a:ext cx="238366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r>
                <a:rPr lang="en-US" altLang="ko-KR" dirty="0"/>
                <a:t>: </a:t>
              </a:r>
              <a:r>
                <a:rPr lang="ko-KR" altLang="en-US" sz="2000" dirty="0"/>
                <a:t>감상 영역</a:t>
              </a:r>
            </a:p>
          </p:txBody>
        </p:sp>
      </p:grpSp>
      <p:grpSp>
        <p:nvGrpSpPr>
          <p:cNvPr id="77" name="그룹 76">
            <a:extLst>
              <a:ext uri="{FF2B5EF4-FFF2-40B4-BE49-F238E27FC236}">
                <a16:creationId xmlns:a16="http://schemas.microsoft.com/office/drawing/2014/main" id="{BE4639AD-1FA6-AEB9-F178-88AF0BF148E3}"/>
              </a:ext>
            </a:extLst>
          </p:cNvPr>
          <p:cNvGrpSpPr/>
          <p:nvPr/>
        </p:nvGrpSpPr>
        <p:grpSpPr>
          <a:xfrm>
            <a:off x="474728" y="1321061"/>
            <a:ext cx="3625532" cy="276999"/>
            <a:chOff x="474728" y="1359161"/>
            <a:chExt cx="3625532" cy="276999"/>
          </a:xfrm>
        </p:grpSpPr>
        <p:grpSp>
          <p:nvGrpSpPr>
            <p:cNvPr id="78" name="그래픽 141">
              <a:extLst>
                <a:ext uri="{FF2B5EF4-FFF2-40B4-BE49-F238E27FC236}">
                  <a16:creationId xmlns:a16="http://schemas.microsoft.com/office/drawing/2014/main" id="{FCC801C0-40DA-A3DB-BE90-687AA743EF56}"/>
                </a:ext>
              </a:extLst>
            </p:cNvPr>
            <p:cNvGrpSpPr/>
            <p:nvPr/>
          </p:nvGrpSpPr>
          <p:grpSpPr>
            <a:xfrm>
              <a:off x="474728" y="1366181"/>
              <a:ext cx="244208" cy="262959"/>
              <a:chOff x="2536048" y="5888632"/>
              <a:chExt cx="485368" cy="522636"/>
            </a:xfrm>
            <a:solidFill>
              <a:schemeClr val="accent1"/>
            </a:solidFill>
          </p:grpSpPr>
          <p:sp>
            <p:nvSpPr>
              <p:cNvPr id="99" name="자유형: 도형 47">
                <a:extLst>
                  <a:ext uri="{FF2B5EF4-FFF2-40B4-BE49-F238E27FC236}">
                    <a16:creationId xmlns:a16="http://schemas.microsoft.com/office/drawing/2014/main" id="{22CD397C-A240-522F-F288-03F356845EBA}"/>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00" name="자유형: 도형 48">
                <a:extLst>
                  <a:ext uri="{FF2B5EF4-FFF2-40B4-BE49-F238E27FC236}">
                    <a16:creationId xmlns:a16="http://schemas.microsoft.com/office/drawing/2014/main" id="{E31F3342-C9A0-EA78-34E9-69DB98555016}"/>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98" name="TextBox 97">
              <a:extLst>
                <a:ext uri="{FF2B5EF4-FFF2-40B4-BE49-F238E27FC236}">
                  <a16:creationId xmlns:a16="http://schemas.microsoft.com/office/drawing/2014/main" id="{446577F3-F132-493F-B325-F6F4CC9C83D1}"/>
                </a:ext>
              </a:extLst>
            </p:cNvPr>
            <p:cNvSpPr txBox="1"/>
            <p:nvPr/>
          </p:nvSpPr>
          <p:spPr>
            <a:xfrm>
              <a:off x="778838" y="1359161"/>
              <a:ext cx="3321422"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rgbClr val="FC7F18"/>
                  </a:solidFill>
                  <a:latin typeface="Kim jung chul Gothic Bold" panose="020B0803000000000000" pitchFamily="50" charset="-127"/>
                  <a:ea typeface="Kim jung chul Gothic Bold" panose="020B0803000000000000" pitchFamily="50" charset="-127"/>
                </a:rPr>
                <a:t>감상</a:t>
              </a:r>
              <a:r>
                <a:rPr lang="ko-KR" altLang="en-US" dirty="0">
                  <a:ln>
                    <a:solidFill>
                      <a:schemeClr val="bg1">
                        <a:alpha val="0"/>
                      </a:schemeClr>
                    </a:solidFill>
                  </a:ln>
                  <a:solidFill>
                    <a:srgbClr val="E58C2B"/>
                  </a:solidFill>
                  <a:latin typeface="Kim jung chul Gothic Bold" panose="020B0803000000000000" pitchFamily="50" charset="-127"/>
                  <a:ea typeface="Kim jung chul Gothic Bold" panose="020B0803000000000000" pitchFamily="50" charset="-127"/>
                </a:rPr>
                <a:t>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 성취기준 결합 원리 예시 </a:t>
              </a:r>
            </a:p>
          </p:txBody>
        </p:sp>
      </p:grpSp>
      <p:graphicFrame>
        <p:nvGraphicFramePr>
          <p:cNvPr id="101" name="표 100">
            <a:extLst>
              <a:ext uri="{FF2B5EF4-FFF2-40B4-BE49-F238E27FC236}">
                <a16:creationId xmlns:a16="http://schemas.microsoft.com/office/drawing/2014/main" id="{AC9CD9BA-0094-E8D1-CC47-BE1B7E207A9B}"/>
              </a:ext>
            </a:extLst>
          </p:cNvPr>
          <p:cNvGraphicFramePr>
            <a:graphicFrameLocks noGrp="1"/>
          </p:cNvGraphicFramePr>
          <p:nvPr>
            <p:extLst>
              <p:ext uri="{D42A27DB-BD31-4B8C-83A1-F6EECF244321}">
                <p14:modId xmlns:p14="http://schemas.microsoft.com/office/powerpoint/2010/main" val="2582645375"/>
              </p:ext>
            </p:extLst>
          </p:nvPr>
        </p:nvGraphicFramePr>
        <p:xfrm>
          <a:off x="4930140" y="2214314"/>
          <a:ext cx="3745549" cy="3951536"/>
        </p:xfrm>
        <a:graphic>
          <a:graphicData uri="http://schemas.openxmlformats.org/drawingml/2006/table">
            <a:tbl>
              <a:tblPr/>
              <a:tblGrid>
                <a:gridCol w="1356360">
                  <a:extLst>
                    <a:ext uri="{9D8B030D-6E8A-4147-A177-3AD203B41FA5}">
                      <a16:colId xmlns:a16="http://schemas.microsoft.com/office/drawing/2014/main" val="2691026405"/>
                    </a:ext>
                  </a:extLst>
                </a:gridCol>
                <a:gridCol w="2389189">
                  <a:extLst>
                    <a:ext uri="{9D8B030D-6E8A-4147-A177-3AD203B41FA5}">
                      <a16:colId xmlns:a16="http://schemas.microsoft.com/office/drawing/2014/main" val="554404111"/>
                    </a:ext>
                  </a:extLst>
                </a:gridCol>
              </a:tblGrid>
              <a:tr h="987884">
                <a:tc>
                  <a:txBody>
                    <a:bodyPr/>
                    <a:lstStyle/>
                    <a:p>
                      <a:pPr marL="0" marR="0" indent="0" algn="ctr" defTabSz="914400" rtl="0" eaLnBrk="1" fontAlgn="base" latinLnBrk="0" hangingPunct="1">
                        <a:lnSpc>
                          <a:spcPct val="100000"/>
                        </a:lnSpc>
                        <a:spcBef>
                          <a:spcPts val="0"/>
                        </a:spcBef>
                        <a:spcAft>
                          <a:spcPts val="200"/>
                        </a:spcAft>
                      </a:pPr>
                      <a:endPar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FC7F18"/>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03-01]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미술의 시대적</a:t>
                      </a:r>
                      <a:r>
                        <a:rPr lang="en-US" altLang="ko-KR" sz="120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 </a:t>
                      </a:r>
                      <a:r>
                        <a:rPr lang="ko-KR" altLang="en-US" sz="120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지역적</a:t>
                      </a:r>
                      <a:r>
                        <a:rPr lang="en-US" altLang="ko-KR" sz="120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 </a:t>
                      </a:r>
                      <a:r>
                        <a:rPr lang="ko-KR" altLang="en-US" sz="120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사회적 맥락</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을 </a:t>
                      </a:r>
                      <a:r>
                        <a:rPr lang="ko-KR" altLang="en-US" sz="1200" b="1" kern="0" spc="0" dirty="0">
                          <a:ln>
                            <a:solidFill>
                              <a:schemeClr val="bg1">
                                <a:alpha val="0"/>
                              </a:schemeClr>
                            </a:solidFill>
                          </a:ln>
                          <a:solidFill>
                            <a:srgbClr val="E58C2B"/>
                          </a:solidFill>
                          <a:effectLst/>
                          <a:latin typeface="Kim jung chul Gothic Regular" panose="020B0503000000000000" pitchFamily="50" charset="-127"/>
                          <a:ea typeface="Kim jung chul Gothic Regular" panose="020B0503000000000000" pitchFamily="50" charset="-127"/>
                          <a:cs typeface="+mn-cs"/>
                        </a:rPr>
                        <a:t>이해하고 설명할 수 있다</a:t>
                      </a:r>
                      <a:r>
                        <a:rPr lang="en-US" altLang="ko-KR" sz="1200" b="1" kern="0" spc="0" dirty="0">
                          <a:ln>
                            <a:solidFill>
                              <a:schemeClr val="bg1">
                                <a:alpha val="0"/>
                              </a:schemeClr>
                            </a:solidFill>
                          </a:ln>
                          <a:solidFill>
                            <a:srgbClr val="E58C2B"/>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9050" cap="flat" cmpd="sng" algn="ctr">
                      <a:solidFill>
                        <a:srgbClr val="FC7F18"/>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3561713"/>
                  </a:ext>
                </a:extLst>
              </a:tr>
              <a:tr h="987884">
                <a:tc>
                  <a:txBody>
                    <a:bodyPr/>
                    <a:lstStyle/>
                    <a:p>
                      <a:pPr marL="0" marR="0" indent="0" algn="ctr" defTabSz="914400" rtl="0" eaLnBrk="1" fontAlgn="base" latinLnBrk="0" hangingPunct="1">
                        <a:lnSpc>
                          <a:spcPct val="100000"/>
                        </a:lnSpc>
                        <a:spcBef>
                          <a:spcPts val="0"/>
                        </a:spcBef>
                        <a:spcAft>
                          <a:spcPts val="200"/>
                        </a:spcAft>
                      </a:pPr>
                      <a:endPar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03-02]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E58C2B"/>
                          </a:solidFill>
                          <a:effectLst/>
                          <a:latin typeface="Kim jung chul Gothic Regular" panose="020B0503000000000000" pitchFamily="50" charset="-127"/>
                          <a:ea typeface="Kim jung chul Gothic Regular" panose="020B0503000000000000" pitchFamily="50" charset="-127"/>
                          <a:cs typeface="+mn-cs"/>
                        </a:rPr>
                        <a:t>작품의 내용과 형식을 분석</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하고 </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미술 용어와 지식을 활용</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하여 </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E58C2B"/>
                          </a:solidFill>
                          <a:effectLst/>
                          <a:latin typeface="Kim jung chul Gothic Regular" panose="020B0503000000000000" pitchFamily="50" charset="-127"/>
                          <a:ea typeface="Kim jung chul Gothic Regular" panose="020B0503000000000000" pitchFamily="50" charset="-127"/>
                          <a:cs typeface="+mn-cs"/>
                        </a:rPr>
                        <a:t>설명할 수 있다</a:t>
                      </a:r>
                      <a:r>
                        <a:rPr lang="en-US" altLang="ko-KR" sz="1200" b="1" kern="0" spc="0" dirty="0">
                          <a:ln>
                            <a:solidFill>
                              <a:schemeClr val="bg1">
                                <a:alpha val="0"/>
                              </a:schemeClr>
                            </a:solidFill>
                          </a:ln>
                          <a:solidFill>
                            <a:srgbClr val="E58C2B"/>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2811656"/>
                  </a:ext>
                </a:extLst>
              </a:tr>
              <a:tr h="987884">
                <a:tc>
                  <a:txBody>
                    <a:bodyPr/>
                    <a:lstStyle/>
                    <a:p>
                      <a:pPr algn="ctr" latinLnBrk="1">
                        <a:spcAft>
                          <a:spcPts val="200"/>
                        </a:spcAft>
                      </a:pPr>
                      <a:endParaRPr lang="ko-KR" altLang="en-US" sz="2400" dirty="0">
                        <a:latin typeface="Kim jung chul Gothic Regular" panose="020B0503000000000000" pitchFamily="50" charset="-127"/>
                        <a:ea typeface="Kim jung chul Gothic Regular" panose="020B0503000000000000" pitchFamily="50" charset="-127"/>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03-03]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517BBF"/>
                          </a:solidFill>
                          <a:effectLst/>
                          <a:latin typeface="Kim jung chul Gothic Regular" panose="020B0503000000000000" pitchFamily="50" charset="-127"/>
                          <a:ea typeface="Kim jung chul Gothic Regular" panose="020B0503000000000000" pitchFamily="50" charset="-127"/>
                          <a:cs typeface="+mn-cs"/>
                        </a:rPr>
                        <a:t>다양한 감상 방법과 관점</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을 </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활용하여 </a:t>
                      </a:r>
                      <a:r>
                        <a:rPr lang="ko-KR" altLang="en-US" sz="1200" b="1" kern="0" spc="0" dirty="0">
                          <a:ln>
                            <a:solidFill>
                              <a:schemeClr val="bg1">
                                <a:alpha val="0"/>
                              </a:schemeClr>
                            </a:solidFill>
                          </a:ln>
                          <a:solidFill>
                            <a:srgbClr val="E58C2B"/>
                          </a:solidFill>
                          <a:effectLst/>
                          <a:latin typeface="Kim jung chul Gothic Regular" panose="020B0503000000000000" pitchFamily="50" charset="-127"/>
                          <a:ea typeface="Kim jung chul Gothic Regular" panose="020B0503000000000000" pitchFamily="50" charset="-127"/>
                          <a:cs typeface="+mn-cs"/>
                        </a:rPr>
                        <a:t>작품을 해석할 수 있다</a:t>
                      </a:r>
                      <a:r>
                        <a:rPr lang="en-US" altLang="ko-KR" sz="1200" b="1" kern="0" spc="0" dirty="0">
                          <a:ln>
                            <a:solidFill>
                              <a:schemeClr val="bg1">
                                <a:alpha val="0"/>
                              </a:schemeClr>
                            </a:solidFill>
                          </a:ln>
                          <a:solidFill>
                            <a:srgbClr val="E58C2B"/>
                          </a:solidFill>
                          <a:effectLst/>
                          <a:latin typeface="Kim jung chul Gothic Regular" panose="020B0503000000000000" pitchFamily="50" charset="-127"/>
                          <a:ea typeface="Kim jung chul Gothic Regular" panose="020B0503000000000000" pitchFamily="50" charset="-127"/>
                          <a:cs typeface="+mn-cs"/>
                        </a:rPr>
                        <a:t>. </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0368307"/>
                  </a:ext>
                </a:extLst>
              </a:tr>
              <a:tr h="987884">
                <a:tc>
                  <a:txBody>
                    <a:bodyPr/>
                    <a:lstStyle/>
                    <a:p>
                      <a:pPr algn="ctr" latinLnBrk="1">
                        <a:spcAft>
                          <a:spcPts val="200"/>
                        </a:spcAft>
                      </a:pPr>
                      <a:endParaRPr lang="ko-KR" altLang="en-US" sz="2400" dirty="0">
                        <a:latin typeface="Kim jung chul Gothic Regular" panose="020B0503000000000000" pitchFamily="50" charset="-127"/>
                        <a:ea typeface="Kim jung chul Gothic Regular" panose="020B0503000000000000" pitchFamily="50" charset="-127"/>
                      </a:endParaRPr>
                    </a:p>
                  </a:txBody>
                  <a:tcPr marL="72000" marR="72000" marT="36000" marB="3600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FC7F18"/>
                      </a:solidFill>
                      <a:prstDash val="solid"/>
                      <a:round/>
                      <a:headEnd type="none" w="med" len="med"/>
                      <a:tailEnd type="none" w="med" len="med"/>
                    </a:lnB>
                    <a:noFill/>
                  </a:tcPr>
                </a:tc>
                <a:tc>
                  <a:txBody>
                    <a:bodyPr/>
                    <a:lstStyle/>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[9</a:t>
                      </a:r>
                      <a:r>
                        <a:rPr lang="ko-KR" altLang="en-US"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미</a:t>
                      </a:r>
                      <a:r>
                        <a:rPr lang="en-US" altLang="ko-KR" sz="1200" b="0" kern="0" spc="0" dirty="0">
                          <a:ln>
                            <a:solidFill>
                              <a:schemeClr val="bg1">
                                <a:alpha val="0"/>
                              </a:schemeClr>
                            </a:solidFill>
                          </a:ln>
                          <a:solidFill>
                            <a:schemeClr val="tx1">
                              <a:lumMod val="85000"/>
                              <a:lumOff val="15000"/>
                            </a:schemeClr>
                          </a:solidFill>
                          <a:effectLst/>
                          <a:latin typeface="Kim jung chul Gothic Bold" panose="020B0803000000000000" pitchFamily="50" charset="-127"/>
                          <a:ea typeface="Kim jung chul Gothic Bold" panose="020B0803000000000000" pitchFamily="50" charset="-127"/>
                          <a:cs typeface="+mn-cs"/>
                        </a:rPr>
                        <a:t>03-04] </a:t>
                      </a: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rgbClr val="55BD3D"/>
                          </a:solidFill>
                          <a:effectLst/>
                          <a:latin typeface="Kim jung chul Gothic Regular" panose="020B0503000000000000" pitchFamily="50" charset="-127"/>
                          <a:ea typeface="Kim jung chul Gothic Regular" panose="020B0503000000000000" pitchFamily="50" charset="-127"/>
                          <a:cs typeface="+mn-cs"/>
                        </a:rPr>
                        <a:t>미술의 다원성에 대한 존중</a:t>
                      </a: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을</a:t>
                      </a:r>
                      <a:endParaRPr lang="en-US" altLang="ko-KR"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바탕으로 </a:t>
                      </a:r>
                      <a:r>
                        <a:rPr lang="ko-KR" altLang="en-US"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미술 감상 경험을 삶과</a:t>
                      </a:r>
                      <a:endParaRPr lang="en-US" altLang="ko-KR" sz="1200" b="1" kern="0" spc="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endParaRPr>
                    </a:p>
                    <a:p>
                      <a:pPr marL="0" marR="0" indent="0" algn="l" defTabSz="914400" rtl="0" eaLnBrk="1" fontAlgn="base" latinLnBrk="0" hangingPunct="1">
                        <a:lnSpc>
                          <a:spcPct val="100000"/>
                        </a:lnSpc>
                        <a:spcBef>
                          <a:spcPts val="0"/>
                        </a:spcBef>
                        <a:spcAft>
                          <a:spcPts val="200"/>
                        </a:spcAft>
                        <a:buClr>
                          <a:srgbClr val="189F98"/>
                        </a:buClr>
                        <a:buFont typeface="Arial" panose="020B0604020202020204" pitchFamily="34" charset="0"/>
                        <a:buNone/>
                      </a:pPr>
                      <a:r>
                        <a:rPr lang="ko-KR" altLang="en-US" sz="1200" b="1" kern="0" spc="-50" baseline="0" dirty="0">
                          <a:ln>
                            <a:solidFill>
                              <a:schemeClr val="bg1">
                                <a:alpha val="0"/>
                              </a:schemeClr>
                            </a:solidFill>
                          </a:ln>
                          <a:solidFill>
                            <a:srgbClr val="F58D53"/>
                          </a:solidFill>
                          <a:effectLst/>
                          <a:latin typeface="Kim jung chul Gothic Regular" panose="020B0503000000000000" pitchFamily="50" charset="-127"/>
                          <a:ea typeface="Kim jung chul Gothic Regular" panose="020B0503000000000000" pitchFamily="50" charset="-127"/>
                          <a:cs typeface="+mn-cs"/>
                        </a:rPr>
                        <a:t>연결하고</a:t>
                      </a:r>
                      <a:r>
                        <a:rPr lang="ko-KR" altLang="en-US" sz="1200" b="1" kern="0" spc="-50" baseline="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200" b="1" kern="0" spc="-50" baseline="0" dirty="0">
                          <a:ln>
                            <a:solidFill>
                              <a:schemeClr val="bg1">
                                <a:alpha val="0"/>
                              </a:schemeClr>
                            </a:solidFill>
                          </a:ln>
                          <a:solidFill>
                            <a:srgbClr val="55BD3D"/>
                          </a:solidFill>
                          <a:effectLst/>
                          <a:latin typeface="Kim jung chul Gothic Regular" panose="020B0503000000000000" pitchFamily="50" charset="-127"/>
                          <a:ea typeface="Kim jung chul Gothic Regular" panose="020B0503000000000000" pitchFamily="50" charset="-127"/>
                          <a:cs typeface="+mn-cs"/>
                        </a:rPr>
                        <a:t>공동체 문화에 기여</a:t>
                      </a:r>
                      <a:r>
                        <a:rPr lang="ko-KR" altLang="en-US" sz="1200" b="1" kern="0" spc="-50" baseline="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할 수 있다</a:t>
                      </a:r>
                      <a:r>
                        <a:rPr lang="en-US" altLang="ko-KR" sz="1200" b="1" kern="0" spc="-50" baseline="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a:t>
                      </a:r>
                    </a:p>
                  </a:txBody>
                  <a:tcPr marL="72000" marR="72000" marT="36000" marB="36000" anchor="ctr">
                    <a:lnL w="12700" cap="flat" cmpd="sng" algn="ctr">
                      <a:solidFill>
                        <a:schemeClr val="bg1">
                          <a:lumMod val="85000"/>
                        </a:schemeClr>
                      </a:solid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9050" cap="flat" cmpd="sng" algn="ctr">
                      <a:solidFill>
                        <a:srgbClr val="FC7F18"/>
                      </a:solidFill>
                      <a:prstDash val="solid"/>
                      <a:round/>
                      <a:headEnd type="none" w="med" len="med"/>
                      <a:tailEnd type="none" w="med" len="med"/>
                    </a:lnB>
                    <a:noFill/>
                  </a:tcPr>
                </a:tc>
                <a:extLst>
                  <a:ext uri="{0D108BD9-81ED-4DB2-BD59-A6C34878D82A}">
                    <a16:rowId xmlns:a16="http://schemas.microsoft.com/office/drawing/2014/main" val="3714210333"/>
                  </a:ext>
                </a:extLst>
              </a:tr>
            </a:tbl>
          </a:graphicData>
        </a:graphic>
      </p:graphicFrame>
      <p:grpSp>
        <p:nvGrpSpPr>
          <p:cNvPr id="102" name="그룹 101">
            <a:extLst>
              <a:ext uri="{FF2B5EF4-FFF2-40B4-BE49-F238E27FC236}">
                <a16:creationId xmlns:a16="http://schemas.microsoft.com/office/drawing/2014/main" id="{B675CEEC-10A7-D06E-3DD6-9852F5AF9DAB}"/>
              </a:ext>
            </a:extLst>
          </p:cNvPr>
          <p:cNvGrpSpPr/>
          <p:nvPr/>
        </p:nvGrpSpPr>
        <p:grpSpPr>
          <a:xfrm>
            <a:off x="4930139" y="1857376"/>
            <a:ext cx="3745549" cy="350752"/>
            <a:chOff x="4930139" y="1857376"/>
            <a:chExt cx="3745549" cy="350752"/>
          </a:xfrm>
        </p:grpSpPr>
        <p:grpSp>
          <p:nvGrpSpPr>
            <p:cNvPr id="103" name="그룹 102">
              <a:extLst>
                <a:ext uri="{FF2B5EF4-FFF2-40B4-BE49-F238E27FC236}">
                  <a16:creationId xmlns:a16="http://schemas.microsoft.com/office/drawing/2014/main" id="{C67B2263-6756-9643-B6A2-329BE6356125}"/>
                </a:ext>
              </a:extLst>
            </p:cNvPr>
            <p:cNvGrpSpPr/>
            <p:nvPr/>
          </p:nvGrpSpPr>
          <p:grpSpPr>
            <a:xfrm>
              <a:off x="4930139" y="1857376"/>
              <a:ext cx="3745549" cy="350752"/>
              <a:chOff x="4930139" y="1857376"/>
              <a:chExt cx="3745549" cy="350752"/>
            </a:xfrm>
          </p:grpSpPr>
          <p:sp>
            <p:nvSpPr>
              <p:cNvPr id="105" name="사각형: 둥근 위쪽 모서리 104">
                <a:extLst>
                  <a:ext uri="{FF2B5EF4-FFF2-40B4-BE49-F238E27FC236}">
                    <a16:creationId xmlns:a16="http://schemas.microsoft.com/office/drawing/2014/main" id="{100621E3-80FA-F8F5-7E96-C64DE0F75767}"/>
                  </a:ext>
                </a:extLst>
              </p:cNvPr>
              <p:cNvSpPr/>
              <p:nvPr/>
            </p:nvSpPr>
            <p:spPr>
              <a:xfrm>
                <a:off x="4930139" y="1857376"/>
                <a:ext cx="3745549" cy="350752"/>
              </a:xfrm>
              <a:prstGeom prst="round2SameRect">
                <a:avLst/>
              </a:prstGeom>
              <a:solidFill>
                <a:srgbClr val="FC7F18">
                  <a:alpha val="30000"/>
                </a:srgb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500" dirty="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p:txBody>
          </p:sp>
          <p:sp>
            <p:nvSpPr>
              <p:cNvPr id="106" name="TextBox 105">
                <a:extLst>
                  <a:ext uri="{FF2B5EF4-FFF2-40B4-BE49-F238E27FC236}">
                    <a16:creationId xmlns:a16="http://schemas.microsoft.com/office/drawing/2014/main" id="{6016C3BC-6430-C3EF-B3FF-BEC5B3FB12B7}"/>
                  </a:ext>
                </a:extLst>
              </p:cNvPr>
              <p:cNvSpPr txBox="1"/>
              <p:nvPr/>
            </p:nvSpPr>
            <p:spPr>
              <a:xfrm>
                <a:off x="7132677" y="1917336"/>
                <a:ext cx="692497" cy="230832"/>
              </a:xfrm>
              <a:prstGeom prst="rect">
                <a:avLst/>
              </a:prstGeom>
              <a:noFill/>
            </p:spPr>
            <p:txBody>
              <a:bodyPr wrap="none" lIns="0" tIns="0" rIns="0" bIns="0" rtlCol="0" anchor="ctr">
                <a:spAutoFit/>
              </a:bodyPr>
              <a:lstStyle/>
              <a:p>
                <a:pPr algn="ctr"/>
                <a:r>
                  <a:rPr lang="ko-KR" altLang="en-US" sz="15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성취기준</a:t>
                </a:r>
              </a:p>
            </p:txBody>
          </p:sp>
          <p:cxnSp>
            <p:nvCxnSpPr>
              <p:cNvPr id="107" name="직선 연결선 106">
                <a:extLst>
                  <a:ext uri="{FF2B5EF4-FFF2-40B4-BE49-F238E27FC236}">
                    <a16:creationId xmlns:a16="http://schemas.microsoft.com/office/drawing/2014/main" id="{9184FC3B-48A2-6CAE-4909-9E55114E1908}"/>
                  </a:ext>
                </a:extLst>
              </p:cNvPr>
              <p:cNvCxnSpPr>
                <a:cxnSpLocks/>
              </p:cNvCxnSpPr>
              <p:nvPr/>
            </p:nvCxnSpPr>
            <p:spPr>
              <a:xfrm>
                <a:off x="6282162" y="1900953"/>
                <a:ext cx="0" cy="263598"/>
              </a:xfrm>
              <a:prstGeom prst="line">
                <a:avLst/>
              </a:prstGeom>
              <a:ln w="22225" cap="rnd">
                <a:solidFill>
                  <a:srgbClr val="FC7F18">
                    <a:alpha val="32000"/>
                  </a:srgbClr>
                </a:solidFill>
              </a:ln>
            </p:spPr>
            <p:style>
              <a:lnRef idx="1">
                <a:schemeClr val="accent1"/>
              </a:lnRef>
              <a:fillRef idx="0">
                <a:schemeClr val="accent1"/>
              </a:fillRef>
              <a:effectRef idx="0">
                <a:schemeClr val="accent1"/>
              </a:effectRef>
              <a:fontRef idx="minor">
                <a:schemeClr val="tx1"/>
              </a:fontRef>
            </p:style>
          </p:cxnSp>
        </p:grpSp>
        <p:sp>
          <p:nvSpPr>
            <p:cNvPr id="104" name="TextBox 103">
              <a:extLst>
                <a:ext uri="{FF2B5EF4-FFF2-40B4-BE49-F238E27FC236}">
                  <a16:creationId xmlns:a16="http://schemas.microsoft.com/office/drawing/2014/main" id="{904B3760-23C7-B3A8-3F69-49AF3FA5E285}"/>
                </a:ext>
              </a:extLst>
            </p:cNvPr>
            <p:cNvSpPr txBox="1"/>
            <p:nvPr/>
          </p:nvSpPr>
          <p:spPr>
            <a:xfrm>
              <a:off x="5221430" y="1917336"/>
              <a:ext cx="769441" cy="230832"/>
            </a:xfrm>
            <a:prstGeom prst="rect">
              <a:avLst/>
            </a:prstGeom>
            <a:noFill/>
          </p:spPr>
          <p:txBody>
            <a:bodyPr wrap="none" lIns="0" tIns="0" rIns="0" bIns="0" rtlCol="0" anchor="ctr">
              <a:spAutoFit/>
            </a:bodyPr>
            <a:lstStyle/>
            <a:p>
              <a:pPr algn="ctr"/>
              <a:r>
                <a:rPr lang="ko-KR" altLang="en-US" sz="15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결합 원리</a:t>
              </a:r>
            </a:p>
          </p:txBody>
        </p:sp>
      </p:grpSp>
      <p:grpSp>
        <p:nvGrpSpPr>
          <p:cNvPr id="162" name="그룹 161">
            <a:extLst>
              <a:ext uri="{FF2B5EF4-FFF2-40B4-BE49-F238E27FC236}">
                <a16:creationId xmlns:a16="http://schemas.microsoft.com/office/drawing/2014/main" id="{AF05347A-42EE-536C-3256-2A41A6FD1CE4}"/>
              </a:ext>
            </a:extLst>
          </p:cNvPr>
          <p:cNvGrpSpPr/>
          <p:nvPr/>
        </p:nvGrpSpPr>
        <p:grpSpPr>
          <a:xfrm>
            <a:off x="471385" y="1800225"/>
            <a:ext cx="4306356" cy="4375150"/>
            <a:chOff x="471385" y="1800225"/>
            <a:chExt cx="4306356" cy="4375150"/>
          </a:xfrm>
        </p:grpSpPr>
        <p:sp>
          <p:nvSpPr>
            <p:cNvPr id="163" name="사각형: 둥근 모서리 162">
              <a:extLst>
                <a:ext uri="{FF2B5EF4-FFF2-40B4-BE49-F238E27FC236}">
                  <a16:creationId xmlns:a16="http://schemas.microsoft.com/office/drawing/2014/main" id="{8D97A354-9206-0092-FD70-442B940B1174}"/>
                </a:ext>
              </a:extLst>
            </p:cNvPr>
            <p:cNvSpPr/>
            <p:nvPr/>
          </p:nvSpPr>
          <p:spPr>
            <a:xfrm>
              <a:off x="471385" y="1800225"/>
              <a:ext cx="4306356" cy="4375150"/>
            </a:xfrm>
            <a:prstGeom prst="roundRect">
              <a:avLst>
                <a:gd name="adj" fmla="val 2063"/>
              </a:avLst>
            </a:prstGeom>
            <a:solidFill>
              <a:schemeClr val="bg1"/>
            </a:solidFill>
            <a:ln w="22225" cap="rnd">
              <a:solidFill>
                <a:srgbClr val="FC7F18">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64" name="TextBox 163">
              <a:extLst>
                <a:ext uri="{FF2B5EF4-FFF2-40B4-BE49-F238E27FC236}">
                  <a16:creationId xmlns:a16="http://schemas.microsoft.com/office/drawing/2014/main" id="{F2858437-08C9-620D-97F5-A662B0BCC46E}"/>
                </a:ext>
              </a:extLst>
            </p:cNvPr>
            <p:cNvSpPr txBox="1"/>
            <p:nvPr/>
          </p:nvSpPr>
          <p:spPr>
            <a:xfrm>
              <a:off x="2609819" y="1881902"/>
              <a:ext cx="820738" cy="246221"/>
            </a:xfrm>
            <a:prstGeom prst="rect">
              <a:avLst/>
            </a:prstGeom>
            <a:noFill/>
          </p:spPr>
          <p:txBody>
            <a:bodyPr wrap="none" lIns="0" tIns="0" rIns="0" bIns="0" rtlCol="0" anchor="t">
              <a:spAutoFit/>
            </a:bodyPr>
            <a:lstStyle/>
            <a:p>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내용 요소</a:t>
              </a:r>
            </a:p>
          </p:txBody>
        </p:sp>
        <p:sp>
          <p:nvSpPr>
            <p:cNvPr id="165" name="사각형: 둥근 모서리 164">
              <a:extLst>
                <a:ext uri="{FF2B5EF4-FFF2-40B4-BE49-F238E27FC236}">
                  <a16:creationId xmlns:a16="http://schemas.microsoft.com/office/drawing/2014/main" id="{90705873-8D03-8BB5-8C85-B3BAACAAB5BD}"/>
                </a:ext>
              </a:extLst>
            </p:cNvPr>
            <p:cNvSpPr/>
            <p:nvPr/>
          </p:nvSpPr>
          <p:spPr>
            <a:xfrm>
              <a:off x="576667" y="2200275"/>
              <a:ext cx="4095792" cy="1269606"/>
            </a:xfrm>
            <a:prstGeom prst="roundRect">
              <a:avLst>
                <a:gd name="adj" fmla="val 4095"/>
              </a:avLst>
            </a:prstGeom>
            <a:solidFill>
              <a:srgbClr val="517BBF">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166" name="사각형: 둥근 모서리 165">
              <a:extLst>
                <a:ext uri="{FF2B5EF4-FFF2-40B4-BE49-F238E27FC236}">
                  <a16:creationId xmlns:a16="http://schemas.microsoft.com/office/drawing/2014/main" id="{6EC08954-D375-06B7-416F-924182FAD757}"/>
                </a:ext>
              </a:extLst>
            </p:cNvPr>
            <p:cNvSpPr/>
            <p:nvPr/>
          </p:nvSpPr>
          <p:spPr>
            <a:xfrm>
              <a:off x="576667" y="4816869"/>
              <a:ext cx="4095792" cy="1269606"/>
            </a:xfrm>
            <a:prstGeom prst="roundRect">
              <a:avLst>
                <a:gd name="adj" fmla="val 4095"/>
              </a:avLst>
            </a:prstGeom>
            <a:solidFill>
              <a:srgbClr val="55BD3D">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rgbClr val="55BD3D"/>
                </a:solidFill>
                <a:latin typeface="Kim jung chul Gothic Bold" panose="020B0803000000000000" pitchFamily="50" charset="-127"/>
                <a:ea typeface="Kim jung chul Gothic Bold" panose="020B0803000000000000" pitchFamily="50" charset="-127"/>
              </a:endParaRPr>
            </a:p>
          </p:txBody>
        </p:sp>
        <p:sp>
          <p:nvSpPr>
            <p:cNvPr id="167" name="사각형: 둥근 모서리 166">
              <a:extLst>
                <a:ext uri="{FF2B5EF4-FFF2-40B4-BE49-F238E27FC236}">
                  <a16:creationId xmlns:a16="http://schemas.microsoft.com/office/drawing/2014/main" id="{523BDAE5-9BEF-CF04-6299-5383221690A8}"/>
                </a:ext>
              </a:extLst>
            </p:cNvPr>
            <p:cNvSpPr/>
            <p:nvPr/>
          </p:nvSpPr>
          <p:spPr>
            <a:xfrm>
              <a:off x="576667" y="3508572"/>
              <a:ext cx="4095792" cy="1269606"/>
            </a:xfrm>
            <a:prstGeom prst="roundRect">
              <a:avLst>
                <a:gd name="adj" fmla="val 4095"/>
              </a:avLst>
            </a:prstGeom>
            <a:solidFill>
              <a:srgbClr val="F58D53">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rgbClr val="F58D53"/>
                </a:solidFill>
                <a:latin typeface="Kim jung chul Gothic Bold" panose="020B0803000000000000" pitchFamily="50" charset="-127"/>
                <a:ea typeface="Kim jung chul Gothic Bold" panose="020B0803000000000000" pitchFamily="50" charset="-127"/>
              </a:endParaRPr>
            </a:p>
          </p:txBody>
        </p:sp>
        <p:grpSp>
          <p:nvGrpSpPr>
            <p:cNvPr id="168" name="그룹 167">
              <a:extLst>
                <a:ext uri="{FF2B5EF4-FFF2-40B4-BE49-F238E27FC236}">
                  <a16:creationId xmlns:a16="http://schemas.microsoft.com/office/drawing/2014/main" id="{2D75C9A3-3338-BE64-5485-02CB448B7FF1}"/>
                </a:ext>
              </a:extLst>
            </p:cNvPr>
            <p:cNvGrpSpPr/>
            <p:nvPr/>
          </p:nvGrpSpPr>
          <p:grpSpPr>
            <a:xfrm>
              <a:off x="787946" y="1881902"/>
              <a:ext cx="368691" cy="3892936"/>
              <a:chOff x="937173" y="1881902"/>
              <a:chExt cx="368691" cy="3892936"/>
            </a:xfrm>
          </p:grpSpPr>
          <p:sp>
            <p:nvSpPr>
              <p:cNvPr id="218" name="TextBox 217">
                <a:extLst>
                  <a:ext uri="{FF2B5EF4-FFF2-40B4-BE49-F238E27FC236}">
                    <a16:creationId xmlns:a16="http://schemas.microsoft.com/office/drawing/2014/main" id="{278BD02B-6491-0672-7A31-C459F7F4C8C1}"/>
                  </a:ext>
                </a:extLst>
              </p:cNvPr>
              <p:cNvSpPr txBox="1"/>
              <p:nvPr/>
            </p:nvSpPr>
            <p:spPr>
              <a:xfrm>
                <a:off x="937173" y="1881902"/>
                <a:ext cx="368691" cy="246221"/>
              </a:xfrm>
              <a:prstGeom prst="rect">
                <a:avLst/>
              </a:prstGeom>
              <a:noFill/>
            </p:spPr>
            <p:txBody>
              <a:bodyPr wrap="none" lIns="0" tIns="0" rIns="0" bIns="0" rtlCol="0" anchor="t">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범주</a:t>
                </a:r>
              </a:p>
            </p:txBody>
          </p:sp>
          <p:sp>
            <p:nvSpPr>
              <p:cNvPr id="219" name="TextBox 218">
                <a:extLst>
                  <a:ext uri="{FF2B5EF4-FFF2-40B4-BE49-F238E27FC236}">
                    <a16:creationId xmlns:a16="http://schemas.microsoft.com/office/drawing/2014/main" id="{84F2C19F-575E-38C4-7C31-A5472F1A5395}"/>
                  </a:ext>
                </a:extLst>
              </p:cNvPr>
              <p:cNvSpPr txBox="1"/>
              <p:nvPr/>
            </p:nvSpPr>
            <p:spPr>
              <a:xfrm>
                <a:off x="959613" y="2511913"/>
                <a:ext cx="323807" cy="646331"/>
              </a:xfrm>
              <a:prstGeom prst="rect">
                <a:avLst/>
              </a:prstGeom>
              <a:noFill/>
            </p:spPr>
            <p:txBody>
              <a:bodyPr wrap="none" lIns="0" tIns="0" rIns="0" bIns="0" rtlCol="0" anchor="t">
                <a:spAutoFit/>
              </a:bodyPr>
              <a:lstStyle/>
              <a:p>
                <a:pPr algn="ctr"/>
                <a:r>
                  <a:rPr lang="ko-KR" altLang="en-US" sz="14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지식</a:t>
                </a:r>
                <a:endParaRPr lang="en-US" altLang="ko-KR" sz="14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endParaRPr>
              </a:p>
              <a:p>
                <a:pPr algn="ctr"/>
                <a:r>
                  <a:rPr lang="en-US" altLang="ko-KR" sz="14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a:t>
                </a:r>
              </a:p>
              <a:p>
                <a:pPr algn="ctr"/>
                <a:r>
                  <a:rPr lang="ko-KR" altLang="en-US" sz="1400" dirty="0">
                    <a:ln>
                      <a:solidFill>
                        <a:schemeClr val="bg1">
                          <a:alpha val="0"/>
                        </a:schemeClr>
                      </a:solidFill>
                    </a:ln>
                    <a:solidFill>
                      <a:srgbClr val="517BBF"/>
                    </a:solidFill>
                    <a:latin typeface="Kim jung chul Gothic Bold" panose="020B0803000000000000" pitchFamily="50" charset="-127"/>
                    <a:ea typeface="Kim jung chul Gothic Bold" panose="020B0803000000000000" pitchFamily="50" charset="-127"/>
                  </a:rPr>
                  <a:t>이해</a:t>
                </a:r>
              </a:p>
            </p:txBody>
          </p:sp>
          <p:sp>
            <p:nvSpPr>
              <p:cNvPr id="220" name="TextBox 219">
                <a:extLst>
                  <a:ext uri="{FF2B5EF4-FFF2-40B4-BE49-F238E27FC236}">
                    <a16:creationId xmlns:a16="http://schemas.microsoft.com/office/drawing/2014/main" id="{2EF7E72E-5C73-E6D6-76D6-77480E14759D}"/>
                  </a:ext>
                </a:extLst>
              </p:cNvPr>
              <p:cNvSpPr txBox="1"/>
              <p:nvPr/>
            </p:nvSpPr>
            <p:spPr>
              <a:xfrm>
                <a:off x="959614" y="5128507"/>
                <a:ext cx="323807" cy="646331"/>
              </a:xfrm>
              <a:prstGeom prst="rect">
                <a:avLst/>
              </a:prstGeom>
              <a:noFill/>
            </p:spPr>
            <p:txBody>
              <a:bodyPr wrap="none" lIns="0" tIns="0" rIns="0" bIns="0" rtlCol="0" anchor="t">
                <a:spAutoFit/>
              </a:bodyPr>
              <a:lstStyle/>
              <a:p>
                <a:pPr algn="ctr"/>
                <a:r>
                  <a:rPr lang="ko-KR" altLang="en-US" sz="14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가치</a:t>
                </a:r>
                <a:endParaRPr lang="en-US" altLang="ko-KR" sz="14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endParaRPr>
              </a:p>
              <a:p>
                <a:pPr algn="ctr"/>
                <a:r>
                  <a:rPr lang="en-US" altLang="ko-KR" sz="14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a:t>
                </a:r>
              </a:p>
              <a:p>
                <a:pPr algn="ctr"/>
                <a:r>
                  <a:rPr lang="ko-KR" altLang="en-US" sz="1400" dirty="0">
                    <a:ln>
                      <a:solidFill>
                        <a:schemeClr val="bg1">
                          <a:alpha val="0"/>
                        </a:schemeClr>
                      </a:solidFill>
                    </a:ln>
                    <a:solidFill>
                      <a:srgbClr val="55BD3D"/>
                    </a:solidFill>
                    <a:latin typeface="Kim jung chul Gothic Bold" panose="020B0803000000000000" pitchFamily="50" charset="-127"/>
                    <a:ea typeface="Kim jung chul Gothic Bold" panose="020B0803000000000000" pitchFamily="50" charset="-127"/>
                  </a:rPr>
                  <a:t>태도</a:t>
                </a:r>
              </a:p>
            </p:txBody>
          </p:sp>
          <p:sp>
            <p:nvSpPr>
              <p:cNvPr id="221" name="TextBox 220">
                <a:extLst>
                  <a:ext uri="{FF2B5EF4-FFF2-40B4-BE49-F238E27FC236}">
                    <a16:creationId xmlns:a16="http://schemas.microsoft.com/office/drawing/2014/main" id="{3C263886-42F3-3AAC-E1FC-234CA8306357}"/>
                  </a:ext>
                </a:extLst>
              </p:cNvPr>
              <p:cNvSpPr txBox="1"/>
              <p:nvPr/>
            </p:nvSpPr>
            <p:spPr>
              <a:xfrm>
                <a:off x="953202" y="3820210"/>
                <a:ext cx="336631" cy="646331"/>
              </a:xfrm>
              <a:prstGeom prst="rect">
                <a:avLst/>
              </a:prstGeom>
              <a:noFill/>
            </p:spPr>
            <p:txBody>
              <a:bodyPr wrap="none" lIns="0" tIns="0" rIns="0" bIns="0" rtlCol="0" anchor="t">
                <a:spAutoFit/>
              </a:bodyPr>
              <a:lstStyle/>
              <a:p>
                <a:pPr algn="ctr"/>
                <a:r>
                  <a:rPr lang="ko-KR" altLang="en-US" sz="14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과정</a:t>
                </a:r>
                <a:endParaRPr lang="en-US" altLang="ko-KR" sz="14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endParaRPr>
              </a:p>
              <a:p>
                <a:pPr algn="ctr"/>
                <a:r>
                  <a:rPr lang="en-US" altLang="ko-KR" sz="14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a:t>
                </a:r>
              </a:p>
              <a:p>
                <a:pPr algn="ctr"/>
                <a:r>
                  <a:rPr lang="ko-KR" altLang="en-US" sz="1400" dirty="0">
                    <a:ln>
                      <a:solidFill>
                        <a:schemeClr val="bg1">
                          <a:alpha val="0"/>
                        </a:schemeClr>
                      </a:solidFill>
                    </a:ln>
                    <a:solidFill>
                      <a:srgbClr val="F58D53"/>
                    </a:solidFill>
                    <a:latin typeface="Kim jung chul Gothic Bold" panose="020B0803000000000000" pitchFamily="50" charset="-127"/>
                    <a:ea typeface="Kim jung chul Gothic Bold" panose="020B0803000000000000" pitchFamily="50" charset="-127"/>
                  </a:rPr>
                  <a:t>기능</a:t>
                </a:r>
              </a:p>
            </p:txBody>
          </p:sp>
        </p:grpSp>
        <p:grpSp>
          <p:nvGrpSpPr>
            <p:cNvPr id="169" name="그룹 168">
              <a:extLst>
                <a:ext uri="{FF2B5EF4-FFF2-40B4-BE49-F238E27FC236}">
                  <a16:creationId xmlns:a16="http://schemas.microsoft.com/office/drawing/2014/main" id="{708C2447-D496-4661-81AE-6D10AC071064}"/>
                </a:ext>
              </a:extLst>
            </p:cNvPr>
            <p:cNvGrpSpPr/>
            <p:nvPr/>
          </p:nvGrpSpPr>
          <p:grpSpPr>
            <a:xfrm>
              <a:off x="1367918" y="1889684"/>
              <a:ext cx="0" cy="4140001"/>
              <a:chOff x="1409700" y="1889684"/>
              <a:chExt cx="0" cy="4140001"/>
            </a:xfrm>
          </p:grpSpPr>
          <p:cxnSp>
            <p:nvCxnSpPr>
              <p:cNvPr id="214" name="직선 연결선 213">
                <a:extLst>
                  <a:ext uri="{FF2B5EF4-FFF2-40B4-BE49-F238E27FC236}">
                    <a16:creationId xmlns:a16="http://schemas.microsoft.com/office/drawing/2014/main" id="{A849805A-58FD-5392-AE10-6680C4600E03}"/>
                  </a:ext>
                </a:extLst>
              </p:cNvPr>
              <p:cNvCxnSpPr>
                <a:cxnSpLocks/>
              </p:cNvCxnSpPr>
              <p:nvPr/>
            </p:nvCxnSpPr>
            <p:spPr>
              <a:xfrm>
                <a:off x="1409700" y="1889684"/>
                <a:ext cx="0" cy="230657"/>
              </a:xfrm>
              <a:prstGeom prst="line">
                <a:avLst/>
              </a:prstGeom>
              <a:ln w="22225" cap="rnd">
                <a:solidFill>
                  <a:srgbClr val="FC7F18">
                    <a:alpha val="32000"/>
                  </a:srgbClr>
                </a:solidFill>
              </a:ln>
            </p:spPr>
            <p:style>
              <a:lnRef idx="1">
                <a:schemeClr val="accent1"/>
              </a:lnRef>
              <a:fillRef idx="0">
                <a:schemeClr val="accent1"/>
              </a:fillRef>
              <a:effectRef idx="0">
                <a:schemeClr val="accent1"/>
              </a:effectRef>
              <a:fontRef idx="minor">
                <a:schemeClr val="tx1"/>
              </a:fontRef>
            </p:style>
          </p:cxnSp>
          <p:cxnSp>
            <p:nvCxnSpPr>
              <p:cNvPr id="215" name="직선 연결선 214">
                <a:extLst>
                  <a:ext uri="{FF2B5EF4-FFF2-40B4-BE49-F238E27FC236}">
                    <a16:creationId xmlns:a16="http://schemas.microsoft.com/office/drawing/2014/main" id="{50B67670-CA2A-3A18-C58A-C90A7635024C}"/>
                  </a:ext>
                </a:extLst>
              </p:cNvPr>
              <p:cNvCxnSpPr>
                <a:cxnSpLocks/>
              </p:cNvCxnSpPr>
              <p:nvPr/>
            </p:nvCxnSpPr>
            <p:spPr>
              <a:xfrm>
                <a:off x="1409700" y="2257066"/>
                <a:ext cx="0" cy="1156025"/>
              </a:xfrm>
              <a:prstGeom prst="line">
                <a:avLst/>
              </a:prstGeom>
              <a:ln w="190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6" name="직선 연결선 215">
                <a:extLst>
                  <a:ext uri="{FF2B5EF4-FFF2-40B4-BE49-F238E27FC236}">
                    <a16:creationId xmlns:a16="http://schemas.microsoft.com/office/drawing/2014/main" id="{483CF2C9-0A05-E357-9F8C-5C2216E0E0B0}"/>
                  </a:ext>
                </a:extLst>
              </p:cNvPr>
              <p:cNvCxnSpPr>
                <a:cxnSpLocks/>
              </p:cNvCxnSpPr>
              <p:nvPr/>
            </p:nvCxnSpPr>
            <p:spPr>
              <a:xfrm>
                <a:off x="1409700" y="3565363"/>
                <a:ext cx="0" cy="1156025"/>
              </a:xfrm>
              <a:prstGeom prst="line">
                <a:avLst/>
              </a:prstGeom>
              <a:ln w="190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17" name="직선 연결선 216">
                <a:extLst>
                  <a:ext uri="{FF2B5EF4-FFF2-40B4-BE49-F238E27FC236}">
                    <a16:creationId xmlns:a16="http://schemas.microsoft.com/office/drawing/2014/main" id="{651FD4A6-113D-FF7F-A1A8-C69570A1840D}"/>
                  </a:ext>
                </a:extLst>
              </p:cNvPr>
              <p:cNvCxnSpPr>
                <a:cxnSpLocks/>
              </p:cNvCxnSpPr>
              <p:nvPr/>
            </p:nvCxnSpPr>
            <p:spPr>
              <a:xfrm>
                <a:off x="1409700" y="4873660"/>
                <a:ext cx="0" cy="1156025"/>
              </a:xfrm>
              <a:prstGeom prst="line">
                <a:avLst/>
              </a:prstGeom>
              <a:ln w="190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170" name="그룹 169">
              <a:extLst>
                <a:ext uri="{FF2B5EF4-FFF2-40B4-BE49-F238E27FC236}">
                  <a16:creationId xmlns:a16="http://schemas.microsoft.com/office/drawing/2014/main" id="{AA5B2293-E67E-CD1E-2F84-0E35CFDC5AC4}"/>
                </a:ext>
              </a:extLst>
            </p:cNvPr>
            <p:cNvGrpSpPr/>
            <p:nvPr/>
          </p:nvGrpSpPr>
          <p:grpSpPr>
            <a:xfrm>
              <a:off x="1483425" y="2349570"/>
              <a:ext cx="3087303" cy="3399373"/>
              <a:chOff x="1504887" y="2349570"/>
              <a:chExt cx="3087303" cy="3399373"/>
            </a:xfrm>
          </p:grpSpPr>
          <p:grpSp>
            <p:nvGrpSpPr>
              <p:cNvPr id="171" name="그룹 170">
                <a:extLst>
                  <a:ext uri="{FF2B5EF4-FFF2-40B4-BE49-F238E27FC236}">
                    <a16:creationId xmlns:a16="http://schemas.microsoft.com/office/drawing/2014/main" id="{DCD5C64C-1BB4-E8AF-EA63-6A265FD12930}"/>
                  </a:ext>
                </a:extLst>
              </p:cNvPr>
              <p:cNvGrpSpPr/>
              <p:nvPr/>
            </p:nvGrpSpPr>
            <p:grpSpPr>
              <a:xfrm>
                <a:off x="1504887" y="2349570"/>
                <a:ext cx="2559916" cy="971016"/>
                <a:chOff x="1875620" y="2311302"/>
                <a:chExt cx="2559916" cy="971016"/>
              </a:xfrm>
            </p:grpSpPr>
            <p:grpSp>
              <p:nvGrpSpPr>
                <p:cNvPr id="199" name="그룹 198">
                  <a:extLst>
                    <a:ext uri="{FF2B5EF4-FFF2-40B4-BE49-F238E27FC236}">
                      <a16:creationId xmlns:a16="http://schemas.microsoft.com/office/drawing/2014/main" id="{B75FCFB7-76CB-A9C1-FD33-6753A2C7373A}"/>
                    </a:ext>
                  </a:extLst>
                </p:cNvPr>
                <p:cNvGrpSpPr/>
                <p:nvPr/>
              </p:nvGrpSpPr>
              <p:grpSpPr>
                <a:xfrm>
                  <a:off x="1875624" y="2311302"/>
                  <a:ext cx="2559912" cy="218062"/>
                  <a:chOff x="1875624" y="2311302"/>
                  <a:chExt cx="2559912" cy="218062"/>
                </a:xfrm>
              </p:grpSpPr>
              <p:sp>
                <p:nvSpPr>
                  <p:cNvPr id="210" name="TextBox 209">
                    <a:extLst>
                      <a:ext uri="{FF2B5EF4-FFF2-40B4-BE49-F238E27FC236}">
                        <a16:creationId xmlns:a16="http://schemas.microsoft.com/office/drawing/2014/main" id="{6CD2B10F-8D7B-A0CA-5098-A4E0F1794966}"/>
                      </a:ext>
                    </a:extLst>
                  </p:cNvPr>
                  <p:cNvSpPr txBox="1"/>
                  <p:nvPr/>
                </p:nvSpPr>
                <p:spPr>
                  <a:xfrm>
                    <a:off x="2144844" y="2324153"/>
                    <a:ext cx="2290692"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미술의 시대적</a:t>
                    </a:r>
                    <a:r>
                      <a:rPr lang="en-US" altLang="ko-KR"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지역적</a:t>
                    </a:r>
                    <a:r>
                      <a:rPr lang="en-US" altLang="ko-KR"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사회적 맥락 </a:t>
                    </a:r>
                  </a:p>
                </p:txBody>
              </p:sp>
              <p:grpSp>
                <p:nvGrpSpPr>
                  <p:cNvPr id="211" name="그룹 210">
                    <a:extLst>
                      <a:ext uri="{FF2B5EF4-FFF2-40B4-BE49-F238E27FC236}">
                        <a16:creationId xmlns:a16="http://schemas.microsoft.com/office/drawing/2014/main" id="{00A38B02-1ABB-71EA-31D1-DA6C15BA5A77}"/>
                      </a:ext>
                    </a:extLst>
                  </p:cNvPr>
                  <p:cNvGrpSpPr/>
                  <p:nvPr/>
                </p:nvGrpSpPr>
                <p:grpSpPr>
                  <a:xfrm>
                    <a:off x="1875624" y="2311302"/>
                    <a:ext cx="219585" cy="218062"/>
                    <a:chOff x="2940085" y="2260761"/>
                    <a:chExt cx="188184" cy="186880"/>
                  </a:xfrm>
                </p:grpSpPr>
                <p:sp>
                  <p:nvSpPr>
                    <p:cNvPr id="212" name="타원 211">
                      <a:extLst>
                        <a:ext uri="{FF2B5EF4-FFF2-40B4-BE49-F238E27FC236}">
                          <a16:creationId xmlns:a16="http://schemas.microsoft.com/office/drawing/2014/main" id="{1B2D6C5B-4194-A53B-94ED-1428F184F5CB}"/>
                        </a:ext>
                      </a:extLst>
                    </p:cNvPr>
                    <p:cNvSpPr/>
                    <p:nvPr/>
                  </p:nvSpPr>
                  <p:spPr>
                    <a:xfrm>
                      <a:off x="2940085" y="2260761"/>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13" name="TextBox 212">
                      <a:extLst>
                        <a:ext uri="{FF2B5EF4-FFF2-40B4-BE49-F238E27FC236}">
                          <a16:creationId xmlns:a16="http://schemas.microsoft.com/office/drawing/2014/main" id="{48CDC7CE-2E3C-CE10-6536-AF60BC263059}"/>
                        </a:ext>
                      </a:extLst>
                    </p:cNvPr>
                    <p:cNvSpPr txBox="1"/>
                    <p:nvPr/>
                  </p:nvSpPr>
                  <p:spPr>
                    <a:xfrm>
                      <a:off x="3000519" y="2275074"/>
                      <a:ext cx="67316"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1</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nvGrpSpPr>
                <p:cNvPr id="200" name="그룹 199">
                  <a:extLst>
                    <a:ext uri="{FF2B5EF4-FFF2-40B4-BE49-F238E27FC236}">
                      <a16:creationId xmlns:a16="http://schemas.microsoft.com/office/drawing/2014/main" id="{7F07479C-69B1-80B5-DF51-3E77DCC53C72}"/>
                    </a:ext>
                  </a:extLst>
                </p:cNvPr>
                <p:cNvGrpSpPr/>
                <p:nvPr/>
              </p:nvGrpSpPr>
              <p:grpSpPr>
                <a:xfrm>
                  <a:off x="1875620" y="2687779"/>
                  <a:ext cx="1349642" cy="218062"/>
                  <a:chOff x="1875620" y="2708462"/>
                  <a:chExt cx="1349642" cy="218062"/>
                </a:xfrm>
              </p:grpSpPr>
              <p:sp>
                <p:nvSpPr>
                  <p:cNvPr id="206" name="TextBox 205">
                    <a:extLst>
                      <a:ext uri="{FF2B5EF4-FFF2-40B4-BE49-F238E27FC236}">
                        <a16:creationId xmlns:a16="http://schemas.microsoft.com/office/drawing/2014/main" id="{B55C3414-753D-AF11-D0A1-F37C225EC007}"/>
                      </a:ext>
                    </a:extLst>
                  </p:cNvPr>
                  <p:cNvSpPr txBox="1"/>
                  <p:nvPr/>
                </p:nvSpPr>
                <p:spPr>
                  <a:xfrm>
                    <a:off x="2144838" y="2721313"/>
                    <a:ext cx="1080424"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용어와 지식</a:t>
                    </a:r>
                  </a:p>
                </p:txBody>
              </p:sp>
              <p:grpSp>
                <p:nvGrpSpPr>
                  <p:cNvPr id="207" name="그룹 206">
                    <a:extLst>
                      <a:ext uri="{FF2B5EF4-FFF2-40B4-BE49-F238E27FC236}">
                        <a16:creationId xmlns:a16="http://schemas.microsoft.com/office/drawing/2014/main" id="{926AA58C-E1E4-33AD-A972-F6E9CED33427}"/>
                      </a:ext>
                    </a:extLst>
                  </p:cNvPr>
                  <p:cNvGrpSpPr/>
                  <p:nvPr/>
                </p:nvGrpSpPr>
                <p:grpSpPr>
                  <a:xfrm>
                    <a:off x="1875620" y="2708462"/>
                    <a:ext cx="219585" cy="218062"/>
                    <a:chOff x="2940085" y="2260761"/>
                    <a:chExt cx="188184" cy="186880"/>
                  </a:xfrm>
                </p:grpSpPr>
                <p:sp>
                  <p:nvSpPr>
                    <p:cNvPr id="208" name="타원 207">
                      <a:extLst>
                        <a:ext uri="{FF2B5EF4-FFF2-40B4-BE49-F238E27FC236}">
                          <a16:creationId xmlns:a16="http://schemas.microsoft.com/office/drawing/2014/main" id="{85DD7822-3229-2A98-3430-5A1B1ABB1564}"/>
                        </a:ext>
                      </a:extLst>
                    </p:cNvPr>
                    <p:cNvSpPr/>
                    <p:nvPr/>
                  </p:nvSpPr>
                  <p:spPr>
                    <a:xfrm>
                      <a:off x="2940085" y="2260761"/>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09" name="TextBox 208">
                      <a:extLst>
                        <a:ext uri="{FF2B5EF4-FFF2-40B4-BE49-F238E27FC236}">
                          <a16:creationId xmlns:a16="http://schemas.microsoft.com/office/drawing/2014/main" id="{B72CA95B-C761-74F3-8F3E-292E705C83FA}"/>
                        </a:ext>
                      </a:extLst>
                    </p:cNvPr>
                    <p:cNvSpPr txBox="1"/>
                    <p:nvPr/>
                  </p:nvSpPr>
                  <p:spPr>
                    <a:xfrm>
                      <a:off x="2994338" y="2275074"/>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2</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nvGrpSpPr>
                <p:cNvPr id="201" name="그룹 200">
                  <a:extLst>
                    <a:ext uri="{FF2B5EF4-FFF2-40B4-BE49-F238E27FC236}">
                      <a16:creationId xmlns:a16="http://schemas.microsoft.com/office/drawing/2014/main" id="{58DC6BD9-C6F9-07FB-3B21-311C8C13E6DD}"/>
                    </a:ext>
                  </a:extLst>
                </p:cNvPr>
                <p:cNvGrpSpPr/>
                <p:nvPr/>
              </p:nvGrpSpPr>
              <p:grpSpPr>
                <a:xfrm>
                  <a:off x="1875624" y="3064256"/>
                  <a:ext cx="1819324" cy="218062"/>
                  <a:chOff x="1875624" y="3105623"/>
                  <a:chExt cx="1819324" cy="218062"/>
                </a:xfrm>
              </p:grpSpPr>
              <p:sp>
                <p:nvSpPr>
                  <p:cNvPr id="202" name="TextBox 201">
                    <a:extLst>
                      <a:ext uri="{FF2B5EF4-FFF2-40B4-BE49-F238E27FC236}">
                        <a16:creationId xmlns:a16="http://schemas.microsoft.com/office/drawing/2014/main" id="{4381FA8D-5060-F75D-2DE8-905453AA07E9}"/>
                      </a:ext>
                    </a:extLst>
                  </p:cNvPr>
                  <p:cNvSpPr txBox="1"/>
                  <p:nvPr/>
                </p:nvSpPr>
                <p:spPr>
                  <a:xfrm>
                    <a:off x="2144844" y="3118474"/>
                    <a:ext cx="1550104"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감상 방법과 관점</a:t>
                    </a:r>
                  </a:p>
                </p:txBody>
              </p:sp>
              <p:grpSp>
                <p:nvGrpSpPr>
                  <p:cNvPr id="203" name="그룹 202">
                    <a:extLst>
                      <a:ext uri="{FF2B5EF4-FFF2-40B4-BE49-F238E27FC236}">
                        <a16:creationId xmlns:a16="http://schemas.microsoft.com/office/drawing/2014/main" id="{9C7049EA-A785-233C-264B-E08767DA0F11}"/>
                      </a:ext>
                    </a:extLst>
                  </p:cNvPr>
                  <p:cNvGrpSpPr/>
                  <p:nvPr/>
                </p:nvGrpSpPr>
                <p:grpSpPr>
                  <a:xfrm>
                    <a:off x="1875624" y="3105623"/>
                    <a:ext cx="219585" cy="218062"/>
                    <a:chOff x="2940085" y="2260761"/>
                    <a:chExt cx="188184" cy="186880"/>
                  </a:xfrm>
                </p:grpSpPr>
                <p:sp>
                  <p:nvSpPr>
                    <p:cNvPr id="204" name="타원 203">
                      <a:extLst>
                        <a:ext uri="{FF2B5EF4-FFF2-40B4-BE49-F238E27FC236}">
                          <a16:creationId xmlns:a16="http://schemas.microsoft.com/office/drawing/2014/main" id="{29136E26-E4CF-B317-3714-36477337754B}"/>
                        </a:ext>
                      </a:extLst>
                    </p:cNvPr>
                    <p:cNvSpPr/>
                    <p:nvPr/>
                  </p:nvSpPr>
                  <p:spPr>
                    <a:xfrm>
                      <a:off x="2940085" y="2260761"/>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05" name="TextBox 204">
                      <a:extLst>
                        <a:ext uri="{FF2B5EF4-FFF2-40B4-BE49-F238E27FC236}">
                          <a16:creationId xmlns:a16="http://schemas.microsoft.com/office/drawing/2014/main" id="{12F7CC42-C500-3839-2E23-1B195951F71A}"/>
                        </a:ext>
                      </a:extLst>
                    </p:cNvPr>
                    <p:cNvSpPr txBox="1"/>
                    <p:nvPr/>
                  </p:nvSpPr>
                  <p:spPr>
                    <a:xfrm>
                      <a:off x="2994338" y="2275074"/>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3</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grpSp>
            <p:nvGrpSpPr>
              <p:cNvPr id="172" name="그룹 171">
                <a:extLst>
                  <a:ext uri="{FF2B5EF4-FFF2-40B4-BE49-F238E27FC236}">
                    <a16:creationId xmlns:a16="http://schemas.microsoft.com/office/drawing/2014/main" id="{7FB2E62A-1ED9-CFDC-24C2-9B8CE55B58A0}"/>
                  </a:ext>
                </a:extLst>
              </p:cNvPr>
              <p:cNvGrpSpPr/>
              <p:nvPr/>
            </p:nvGrpSpPr>
            <p:grpSpPr>
              <a:xfrm>
                <a:off x="1504887" y="3657867"/>
                <a:ext cx="3087303" cy="971016"/>
                <a:chOff x="1875620" y="3440733"/>
                <a:chExt cx="3087303" cy="971016"/>
              </a:xfrm>
            </p:grpSpPr>
            <p:grpSp>
              <p:nvGrpSpPr>
                <p:cNvPr id="184" name="그룹 183">
                  <a:extLst>
                    <a:ext uri="{FF2B5EF4-FFF2-40B4-BE49-F238E27FC236}">
                      <a16:creationId xmlns:a16="http://schemas.microsoft.com/office/drawing/2014/main" id="{048CF7B1-75C8-AA39-1819-DF2C3432715E}"/>
                    </a:ext>
                  </a:extLst>
                </p:cNvPr>
                <p:cNvGrpSpPr/>
                <p:nvPr/>
              </p:nvGrpSpPr>
              <p:grpSpPr>
                <a:xfrm>
                  <a:off x="1875626" y="3440733"/>
                  <a:ext cx="3087297" cy="218062"/>
                  <a:chOff x="1875626" y="3641989"/>
                  <a:chExt cx="3087297" cy="218062"/>
                </a:xfrm>
              </p:grpSpPr>
              <p:sp>
                <p:nvSpPr>
                  <p:cNvPr id="195" name="TextBox 194">
                    <a:extLst>
                      <a:ext uri="{FF2B5EF4-FFF2-40B4-BE49-F238E27FC236}">
                        <a16:creationId xmlns:a16="http://schemas.microsoft.com/office/drawing/2014/main" id="{24FB41E3-73FC-E42A-B414-E78D41F926A0}"/>
                      </a:ext>
                    </a:extLst>
                  </p:cNvPr>
                  <p:cNvSpPr txBox="1"/>
                  <p:nvPr/>
                </p:nvSpPr>
                <p:spPr>
                  <a:xfrm>
                    <a:off x="2144844" y="3654840"/>
                    <a:ext cx="2818079"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작품의 내용과 형식 분석하고 설명하기 </a:t>
                    </a:r>
                  </a:p>
                </p:txBody>
              </p:sp>
              <p:grpSp>
                <p:nvGrpSpPr>
                  <p:cNvPr id="196" name="그룹 195">
                    <a:extLst>
                      <a:ext uri="{FF2B5EF4-FFF2-40B4-BE49-F238E27FC236}">
                        <a16:creationId xmlns:a16="http://schemas.microsoft.com/office/drawing/2014/main" id="{5E6953C4-33E1-9DEB-00EE-950901FE0CD9}"/>
                      </a:ext>
                    </a:extLst>
                  </p:cNvPr>
                  <p:cNvGrpSpPr/>
                  <p:nvPr/>
                </p:nvGrpSpPr>
                <p:grpSpPr>
                  <a:xfrm>
                    <a:off x="1875626" y="3641989"/>
                    <a:ext cx="219585" cy="218062"/>
                    <a:chOff x="2940085" y="2196487"/>
                    <a:chExt cx="188184" cy="186880"/>
                  </a:xfrm>
                </p:grpSpPr>
                <p:sp>
                  <p:nvSpPr>
                    <p:cNvPr id="197" name="타원 196">
                      <a:extLst>
                        <a:ext uri="{FF2B5EF4-FFF2-40B4-BE49-F238E27FC236}">
                          <a16:creationId xmlns:a16="http://schemas.microsoft.com/office/drawing/2014/main" id="{6453BDD5-E985-DF8F-DC13-C7C82F58A2E0}"/>
                        </a:ext>
                      </a:extLst>
                    </p:cNvPr>
                    <p:cNvSpPr/>
                    <p:nvPr/>
                  </p:nvSpPr>
                  <p:spPr>
                    <a:xfrm>
                      <a:off x="2940085" y="2196487"/>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98" name="TextBox 197">
                      <a:extLst>
                        <a:ext uri="{FF2B5EF4-FFF2-40B4-BE49-F238E27FC236}">
                          <a16:creationId xmlns:a16="http://schemas.microsoft.com/office/drawing/2014/main" id="{3397C115-16B5-9AA7-2511-A5415CF2213B}"/>
                        </a:ext>
                      </a:extLst>
                    </p:cNvPr>
                    <p:cNvSpPr txBox="1"/>
                    <p:nvPr/>
                  </p:nvSpPr>
                  <p:spPr>
                    <a:xfrm>
                      <a:off x="2994339" y="2210800"/>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4</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nvGrpSpPr>
                <p:cNvPr id="185" name="그룹 184">
                  <a:extLst>
                    <a:ext uri="{FF2B5EF4-FFF2-40B4-BE49-F238E27FC236}">
                      <a16:creationId xmlns:a16="http://schemas.microsoft.com/office/drawing/2014/main" id="{CC523358-EC3D-9319-0B1F-C0386C7AE538}"/>
                    </a:ext>
                  </a:extLst>
                </p:cNvPr>
                <p:cNvGrpSpPr/>
                <p:nvPr/>
              </p:nvGrpSpPr>
              <p:grpSpPr>
                <a:xfrm>
                  <a:off x="1875620" y="3817210"/>
                  <a:ext cx="1631770" cy="218062"/>
                  <a:chOff x="1875620" y="4039149"/>
                  <a:chExt cx="1631770" cy="218062"/>
                </a:xfrm>
              </p:grpSpPr>
              <p:sp>
                <p:nvSpPr>
                  <p:cNvPr id="191" name="TextBox 190">
                    <a:extLst>
                      <a:ext uri="{FF2B5EF4-FFF2-40B4-BE49-F238E27FC236}">
                        <a16:creationId xmlns:a16="http://schemas.microsoft.com/office/drawing/2014/main" id="{52BB76F5-D038-EC02-B10D-BA59D8524832}"/>
                      </a:ext>
                    </a:extLst>
                  </p:cNvPr>
                  <p:cNvSpPr txBox="1"/>
                  <p:nvPr/>
                </p:nvSpPr>
                <p:spPr>
                  <a:xfrm>
                    <a:off x="2144838" y="4052000"/>
                    <a:ext cx="1362552"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작품을 해석하기</a:t>
                    </a:r>
                  </a:p>
                </p:txBody>
              </p:sp>
              <p:grpSp>
                <p:nvGrpSpPr>
                  <p:cNvPr id="192" name="그룹 191">
                    <a:extLst>
                      <a:ext uri="{FF2B5EF4-FFF2-40B4-BE49-F238E27FC236}">
                        <a16:creationId xmlns:a16="http://schemas.microsoft.com/office/drawing/2014/main" id="{2C313F20-D4C4-55AD-FE8E-40C83287052B}"/>
                      </a:ext>
                    </a:extLst>
                  </p:cNvPr>
                  <p:cNvGrpSpPr/>
                  <p:nvPr/>
                </p:nvGrpSpPr>
                <p:grpSpPr>
                  <a:xfrm>
                    <a:off x="1875620" y="4039149"/>
                    <a:ext cx="219585" cy="218062"/>
                    <a:chOff x="2940085" y="2196487"/>
                    <a:chExt cx="188184" cy="186880"/>
                  </a:xfrm>
                </p:grpSpPr>
                <p:sp>
                  <p:nvSpPr>
                    <p:cNvPr id="193" name="타원 192">
                      <a:extLst>
                        <a:ext uri="{FF2B5EF4-FFF2-40B4-BE49-F238E27FC236}">
                          <a16:creationId xmlns:a16="http://schemas.microsoft.com/office/drawing/2014/main" id="{92FB8FA3-A990-9B8E-D16F-BB8763A544F8}"/>
                        </a:ext>
                      </a:extLst>
                    </p:cNvPr>
                    <p:cNvSpPr/>
                    <p:nvPr/>
                  </p:nvSpPr>
                  <p:spPr>
                    <a:xfrm>
                      <a:off x="2940085" y="2196487"/>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94" name="TextBox 193">
                      <a:extLst>
                        <a:ext uri="{FF2B5EF4-FFF2-40B4-BE49-F238E27FC236}">
                          <a16:creationId xmlns:a16="http://schemas.microsoft.com/office/drawing/2014/main" id="{76D22591-1DB8-428F-0E5B-4F988E82FC71}"/>
                        </a:ext>
                      </a:extLst>
                    </p:cNvPr>
                    <p:cNvSpPr txBox="1"/>
                    <p:nvPr/>
                  </p:nvSpPr>
                  <p:spPr>
                    <a:xfrm>
                      <a:off x="2994340" y="2210800"/>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5</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nvGrpSpPr>
                <p:cNvPr id="186" name="그룹 185">
                  <a:extLst>
                    <a:ext uri="{FF2B5EF4-FFF2-40B4-BE49-F238E27FC236}">
                      <a16:creationId xmlns:a16="http://schemas.microsoft.com/office/drawing/2014/main" id="{385FE1C5-D4E6-9ECA-FAA0-5CEFF8AA99A0}"/>
                    </a:ext>
                  </a:extLst>
                </p:cNvPr>
                <p:cNvGrpSpPr/>
                <p:nvPr/>
              </p:nvGrpSpPr>
              <p:grpSpPr>
                <a:xfrm>
                  <a:off x="1875626" y="4193687"/>
                  <a:ext cx="2335489" cy="218062"/>
                  <a:chOff x="1875626" y="4436310"/>
                  <a:chExt cx="2335489" cy="218062"/>
                </a:xfrm>
              </p:grpSpPr>
              <p:sp>
                <p:nvSpPr>
                  <p:cNvPr id="187" name="TextBox 186">
                    <a:extLst>
                      <a:ext uri="{FF2B5EF4-FFF2-40B4-BE49-F238E27FC236}">
                        <a16:creationId xmlns:a16="http://schemas.microsoft.com/office/drawing/2014/main" id="{A03CCB8E-C2D1-DFA1-7072-8C7D1BF61C78}"/>
                      </a:ext>
                    </a:extLst>
                  </p:cNvPr>
                  <p:cNvSpPr txBox="1"/>
                  <p:nvPr/>
                </p:nvSpPr>
                <p:spPr>
                  <a:xfrm>
                    <a:off x="2144844" y="4449161"/>
                    <a:ext cx="2066271"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감상 경험을 삶과 연결하기 </a:t>
                    </a:r>
                  </a:p>
                </p:txBody>
              </p:sp>
              <p:grpSp>
                <p:nvGrpSpPr>
                  <p:cNvPr id="188" name="그룹 187">
                    <a:extLst>
                      <a:ext uri="{FF2B5EF4-FFF2-40B4-BE49-F238E27FC236}">
                        <a16:creationId xmlns:a16="http://schemas.microsoft.com/office/drawing/2014/main" id="{2EE59048-9357-803F-F913-15355E5A46CC}"/>
                      </a:ext>
                    </a:extLst>
                  </p:cNvPr>
                  <p:cNvGrpSpPr/>
                  <p:nvPr/>
                </p:nvGrpSpPr>
                <p:grpSpPr>
                  <a:xfrm>
                    <a:off x="1875626" y="4436310"/>
                    <a:ext cx="219585" cy="218062"/>
                    <a:chOff x="2940085" y="2196487"/>
                    <a:chExt cx="188184" cy="186880"/>
                  </a:xfrm>
                </p:grpSpPr>
                <p:sp>
                  <p:nvSpPr>
                    <p:cNvPr id="189" name="타원 188">
                      <a:extLst>
                        <a:ext uri="{FF2B5EF4-FFF2-40B4-BE49-F238E27FC236}">
                          <a16:creationId xmlns:a16="http://schemas.microsoft.com/office/drawing/2014/main" id="{DDFBFC6E-CDC5-2E44-F4E3-325B75B3A744}"/>
                        </a:ext>
                      </a:extLst>
                    </p:cNvPr>
                    <p:cNvSpPr/>
                    <p:nvPr/>
                  </p:nvSpPr>
                  <p:spPr>
                    <a:xfrm>
                      <a:off x="2940085" y="2196487"/>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90" name="TextBox 189">
                      <a:extLst>
                        <a:ext uri="{FF2B5EF4-FFF2-40B4-BE49-F238E27FC236}">
                          <a16:creationId xmlns:a16="http://schemas.microsoft.com/office/drawing/2014/main" id="{7E24BE9F-F219-9FE6-7C72-260CB9CC9586}"/>
                        </a:ext>
                      </a:extLst>
                    </p:cNvPr>
                    <p:cNvSpPr txBox="1"/>
                    <p:nvPr/>
                  </p:nvSpPr>
                  <p:spPr>
                    <a:xfrm>
                      <a:off x="2994338" y="2210800"/>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6</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grpSp>
            <p:nvGrpSpPr>
              <p:cNvPr id="173" name="그룹 172">
                <a:extLst>
                  <a:ext uri="{FF2B5EF4-FFF2-40B4-BE49-F238E27FC236}">
                    <a16:creationId xmlns:a16="http://schemas.microsoft.com/office/drawing/2014/main" id="{9E4F92BC-97B0-912A-FCC9-82713699D9DD}"/>
                  </a:ext>
                </a:extLst>
              </p:cNvPr>
              <p:cNvGrpSpPr/>
              <p:nvPr/>
            </p:nvGrpSpPr>
            <p:grpSpPr>
              <a:xfrm>
                <a:off x="1504887" y="5154401"/>
                <a:ext cx="1537194" cy="594542"/>
                <a:chOff x="1875620" y="4570164"/>
                <a:chExt cx="1537194" cy="594542"/>
              </a:xfrm>
            </p:grpSpPr>
            <p:grpSp>
              <p:nvGrpSpPr>
                <p:cNvPr id="174" name="그룹 173">
                  <a:extLst>
                    <a:ext uri="{FF2B5EF4-FFF2-40B4-BE49-F238E27FC236}">
                      <a16:creationId xmlns:a16="http://schemas.microsoft.com/office/drawing/2014/main" id="{35A3235F-CC16-99E1-3609-320EEBE92EB3}"/>
                    </a:ext>
                  </a:extLst>
                </p:cNvPr>
                <p:cNvGrpSpPr/>
                <p:nvPr/>
              </p:nvGrpSpPr>
              <p:grpSpPr>
                <a:xfrm>
                  <a:off x="1875620" y="4570164"/>
                  <a:ext cx="1537194" cy="218062"/>
                  <a:chOff x="1875620" y="5172055"/>
                  <a:chExt cx="1537194" cy="218062"/>
                </a:xfrm>
              </p:grpSpPr>
              <p:sp>
                <p:nvSpPr>
                  <p:cNvPr id="180" name="TextBox 179">
                    <a:extLst>
                      <a:ext uri="{FF2B5EF4-FFF2-40B4-BE49-F238E27FC236}">
                        <a16:creationId xmlns:a16="http://schemas.microsoft.com/office/drawing/2014/main" id="{E49B8B00-3306-BD59-24EA-9182A8E8770B}"/>
                      </a:ext>
                    </a:extLst>
                  </p:cNvPr>
                  <p:cNvSpPr txBox="1"/>
                  <p:nvPr/>
                </p:nvSpPr>
                <p:spPr>
                  <a:xfrm>
                    <a:off x="2144838" y="5184906"/>
                    <a:ext cx="1267976"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미술의 다원성 존중 </a:t>
                    </a:r>
                  </a:p>
                </p:txBody>
              </p:sp>
              <p:grpSp>
                <p:nvGrpSpPr>
                  <p:cNvPr id="181" name="그룹 180">
                    <a:extLst>
                      <a:ext uri="{FF2B5EF4-FFF2-40B4-BE49-F238E27FC236}">
                        <a16:creationId xmlns:a16="http://schemas.microsoft.com/office/drawing/2014/main" id="{81E101B6-343F-0737-E740-0D193ACE44B6}"/>
                      </a:ext>
                    </a:extLst>
                  </p:cNvPr>
                  <p:cNvGrpSpPr/>
                  <p:nvPr/>
                </p:nvGrpSpPr>
                <p:grpSpPr>
                  <a:xfrm>
                    <a:off x="1875620" y="5172055"/>
                    <a:ext cx="219585" cy="218062"/>
                    <a:chOff x="2940085" y="2105827"/>
                    <a:chExt cx="188184" cy="186880"/>
                  </a:xfrm>
                </p:grpSpPr>
                <p:sp>
                  <p:nvSpPr>
                    <p:cNvPr id="182" name="타원 181">
                      <a:extLst>
                        <a:ext uri="{FF2B5EF4-FFF2-40B4-BE49-F238E27FC236}">
                          <a16:creationId xmlns:a16="http://schemas.microsoft.com/office/drawing/2014/main" id="{98D0C4CF-6460-143A-AF54-5BC8534DC10D}"/>
                        </a:ext>
                      </a:extLst>
                    </p:cNvPr>
                    <p:cNvSpPr/>
                    <p:nvPr/>
                  </p:nvSpPr>
                  <p:spPr>
                    <a:xfrm>
                      <a:off x="2940085" y="2105827"/>
                      <a:ext cx="188184" cy="186880"/>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83" name="TextBox 182">
                      <a:extLst>
                        <a:ext uri="{FF2B5EF4-FFF2-40B4-BE49-F238E27FC236}">
                          <a16:creationId xmlns:a16="http://schemas.microsoft.com/office/drawing/2014/main" id="{8B0F99FD-565C-F8C2-8470-E86A9F3347F5}"/>
                        </a:ext>
                      </a:extLst>
                    </p:cNvPr>
                    <p:cNvSpPr txBox="1"/>
                    <p:nvPr/>
                  </p:nvSpPr>
                  <p:spPr>
                    <a:xfrm>
                      <a:off x="2994344" y="2120140"/>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7</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nvGrpSpPr>
                <p:cNvPr id="175" name="그룹 174">
                  <a:extLst>
                    <a:ext uri="{FF2B5EF4-FFF2-40B4-BE49-F238E27FC236}">
                      <a16:creationId xmlns:a16="http://schemas.microsoft.com/office/drawing/2014/main" id="{A577A149-5CF3-CD2C-0873-189D4DA55DD9}"/>
                    </a:ext>
                  </a:extLst>
                </p:cNvPr>
                <p:cNvGrpSpPr/>
                <p:nvPr/>
              </p:nvGrpSpPr>
              <p:grpSpPr>
                <a:xfrm>
                  <a:off x="1875626" y="4946644"/>
                  <a:ext cx="1490706" cy="218062"/>
                  <a:chOff x="1875626" y="5569215"/>
                  <a:chExt cx="1490706" cy="218062"/>
                </a:xfrm>
              </p:grpSpPr>
              <p:sp>
                <p:nvSpPr>
                  <p:cNvPr id="176" name="TextBox 175">
                    <a:extLst>
                      <a:ext uri="{FF2B5EF4-FFF2-40B4-BE49-F238E27FC236}">
                        <a16:creationId xmlns:a16="http://schemas.microsoft.com/office/drawing/2014/main" id="{B7436BF0-6743-893F-09F1-5BFE9976E98E}"/>
                      </a:ext>
                    </a:extLst>
                  </p:cNvPr>
                  <p:cNvSpPr txBox="1"/>
                  <p:nvPr/>
                </p:nvSpPr>
                <p:spPr>
                  <a:xfrm>
                    <a:off x="2144844" y="5582066"/>
                    <a:ext cx="1221488" cy="192360"/>
                  </a:xfrm>
                  <a:prstGeom prst="rect">
                    <a:avLst/>
                  </a:prstGeom>
                  <a:noFill/>
                </p:spPr>
                <p:txBody>
                  <a:bodyPr wrap="none" lIns="0" tIns="0" rIns="0" bIns="0" rtlCol="0" anchor="ctr">
                    <a:spAutoFit/>
                  </a:bodyPr>
                  <a:lstStyle/>
                  <a:p>
                    <a:pPr>
                      <a:spcAft>
                        <a:spcPts val="300"/>
                      </a:spcAft>
                    </a:pPr>
                    <a:r>
                      <a:rPr lang="ko-KR" altLang="en-US" sz="125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공동체 문화에 기여</a:t>
                    </a:r>
                  </a:p>
                </p:txBody>
              </p:sp>
              <p:grpSp>
                <p:nvGrpSpPr>
                  <p:cNvPr id="177" name="그룹 176">
                    <a:extLst>
                      <a:ext uri="{FF2B5EF4-FFF2-40B4-BE49-F238E27FC236}">
                        <a16:creationId xmlns:a16="http://schemas.microsoft.com/office/drawing/2014/main" id="{E85BD8D5-A40F-6373-809A-0B48AD0BDAFC}"/>
                      </a:ext>
                    </a:extLst>
                  </p:cNvPr>
                  <p:cNvGrpSpPr/>
                  <p:nvPr/>
                </p:nvGrpSpPr>
                <p:grpSpPr>
                  <a:xfrm>
                    <a:off x="1875626" y="5569215"/>
                    <a:ext cx="219585" cy="218062"/>
                    <a:chOff x="2940085" y="2105827"/>
                    <a:chExt cx="188184" cy="186880"/>
                  </a:xfrm>
                </p:grpSpPr>
                <p:sp>
                  <p:nvSpPr>
                    <p:cNvPr id="178" name="타원 177">
                      <a:extLst>
                        <a:ext uri="{FF2B5EF4-FFF2-40B4-BE49-F238E27FC236}">
                          <a16:creationId xmlns:a16="http://schemas.microsoft.com/office/drawing/2014/main" id="{43FC4349-238C-5CD8-98E6-E0EB1B1FA566}"/>
                        </a:ext>
                      </a:extLst>
                    </p:cNvPr>
                    <p:cNvSpPr/>
                    <p:nvPr/>
                  </p:nvSpPr>
                  <p:spPr>
                    <a:xfrm>
                      <a:off x="2940085" y="2105827"/>
                      <a:ext cx="188184" cy="186880"/>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79" name="TextBox 178">
                      <a:extLst>
                        <a:ext uri="{FF2B5EF4-FFF2-40B4-BE49-F238E27FC236}">
                          <a16:creationId xmlns:a16="http://schemas.microsoft.com/office/drawing/2014/main" id="{FE5581A6-60C0-DD5D-BA9E-E7BA9FE719A5}"/>
                        </a:ext>
                      </a:extLst>
                    </p:cNvPr>
                    <p:cNvSpPr txBox="1"/>
                    <p:nvPr/>
                  </p:nvSpPr>
                  <p:spPr>
                    <a:xfrm>
                      <a:off x="2994338" y="2120140"/>
                      <a:ext cx="79679" cy="15825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200" dirty="0">
                          <a:latin typeface="Kim jung chul Gothic Bold" panose="020B0803000000000000" pitchFamily="50" charset="-127"/>
                          <a:ea typeface="Kim jung chul Gothic Bold" panose="020B0803000000000000" pitchFamily="50" charset="-127"/>
                        </a:rPr>
                        <a:t>8</a:t>
                      </a:r>
                      <a:endParaRPr lang="ko-KR" altLang="en-US" sz="1200" dirty="0">
                        <a:latin typeface="Kim jung chul Gothic Bold" panose="020B0803000000000000" pitchFamily="50" charset="-127"/>
                        <a:ea typeface="Kim jung chul Gothic Bold" panose="020B0803000000000000" pitchFamily="50" charset="-127"/>
                      </a:endParaRPr>
                    </a:p>
                  </p:txBody>
                </p:sp>
              </p:grpSp>
            </p:grpSp>
          </p:grpSp>
        </p:grpSp>
      </p:grpSp>
      <p:grpSp>
        <p:nvGrpSpPr>
          <p:cNvPr id="237" name="그룹 236">
            <a:extLst>
              <a:ext uri="{FF2B5EF4-FFF2-40B4-BE49-F238E27FC236}">
                <a16:creationId xmlns:a16="http://schemas.microsoft.com/office/drawing/2014/main" id="{D01EA360-CFA0-8246-1399-A3441796AC17}"/>
              </a:ext>
            </a:extLst>
          </p:cNvPr>
          <p:cNvGrpSpPr/>
          <p:nvPr/>
        </p:nvGrpSpPr>
        <p:grpSpPr>
          <a:xfrm>
            <a:off x="5087349" y="2582718"/>
            <a:ext cx="1037596" cy="3214947"/>
            <a:chOff x="5087349" y="2582718"/>
            <a:chExt cx="1037596" cy="3214947"/>
          </a:xfrm>
        </p:grpSpPr>
        <p:grpSp>
          <p:nvGrpSpPr>
            <p:cNvPr id="109" name="그룹 108">
              <a:extLst>
                <a:ext uri="{FF2B5EF4-FFF2-40B4-BE49-F238E27FC236}">
                  <a16:creationId xmlns:a16="http://schemas.microsoft.com/office/drawing/2014/main" id="{925C0F79-A2DA-256C-3478-2083B5400D0C}"/>
                </a:ext>
              </a:extLst>
            </p:cNvPr>
            <p:cNvGrpSpPr/>
            <p:nvPr/>
          </p:nvGrpSpPr>
          <p:grpSpPr>
            <a:xfrm>
              <a:off x="5266139" y="2582718"/>
              <a:ext cx="680014" cy="246352"/>
              <a:chOff x="4988512" y="2415495"/>
              <a:chExt cx="584814" cy="211863"/>
            </a:xfrm>
          </p:grpSpPr>
          <p:grpSp>
            <p:nvGrpSpPr>
              <p:cNvPr id="155" name="그룹 154">
                <a:extLst>
                  <a:ext uri="{FF2B5EF4-FFF2-40B4-BE49-F238E27FC236}">
                    <a16:creationId xmlns:a16="http://schemas.microsoft.com/office/drawing/2014/main" id="{68987FD0-4099-CCE2-5DA9-F5ADBC1A22E4}"/>
                  </a:ext>
                </a:extLst>
              </p:cNvPr>
              <p:cNvGrpSpPr/>
              <p:nvPr/>
            </p:nvGrpSpPr>
            <p:grpSpPr>
              <a:xfrm>
                <a:off x="4988512" y="2415495"/>
                <a:ext cx="213344" cy="211863"/>
                <a:chOff x="2940085" y="2311502"/>
                <a:chExt cx="188184" cy="186880"/>
              </a:xfrm>
            </p:grpSpPr>
            <p:sp>
              <p:nvSpPr>
                <p:cNvPr id="160" name="타원 159">
                  <a:extLst>
                    <a:ext uri="{FF2B5EF4-FFF2-40B4-BE49-F238E27FC236}">
                      <a16:creationId xmlns:a16="http://schemas.microsoft.com/office/drawing/2014/main" id="{C73CB3E1-A700-D937-4835-47A76BD7329C}"/>
                    </a:ext>
                  </a:extLst>
                </p:cNvPr>
                <p:cNvSpPr/>
                <p:nvPr/>
              </p:nvSpPr>
              <p:spPr>
                <a:xfrm>
                  <a:off x="2940085" y="2311502"/>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61" name="TextBox 160">
                  <a:extLst>
                    <a:ext uri="{FF2B5EF4-FFF2-40B4-BE49-F238E27FC236}">
                      <a16:creationId xmlns:a16="http://schemas.microsoft.com/office/drawing/2014/main" id="{335298FE-F44B-1E33-89A0-6721ACF0DFFB}"/>
                    </a:ext>
                  </a:extLst>
                </p:cNvPr>
                <p:cNvSpPr txBox="1"/>
                <p:nvPr/>
              </p:nvSpPr>
              <p:spPr>
                <a:xfrm>
                  <a:off x="2999520" y="2323231"/>
                  <a:ext cx="69313"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1</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156" name="그룹 155">
                <a:extLst>
                  <a:ext uri="{FF2B5EF4-FFF2-40B4-BE49-F238E27FC236}">
                    <a16:creationId xmlns:a16="http://schemas.microsoft.com/office/drawing/2014/main" id="{0C984D3C-303F-4D22-47CC-51692ED85C00}"/>
                  </a:ext>
                </a:extLst>
              </p:cNvPr>
              <p:cNvGrpSpPr/>
              <p:nvPr/>
            </p:nvGrpSpPr>
            <p:grpSpPr>
              <a:xfrm>
                <a:off x="5359982" y="2415495"/>
                <a:ext cx="213344" cy="211863"/>
                <a:chOff x="5336169" y="2415495"/>
                <a:chExt cx="213344" cy="211863"/>
              </a:xfrm>
            </p:grpSpPr>
            <p:sp>
              <p:nvSpPr>
                <p:cNvPr id="158" name="타원 157">
                  <a:extLst>
                    <a:ext uri="{FF2B5EF4-FFF2-40B4-BE49-F238E27FC236}">
                      <a16:creationId xmlns:a16="http://schemas.microsoft.com/office/drawing/2014/main" id="{E2868BD8-8A3F-27DD-063B-FA7C7756C552}"/>
                    </a:ext>
                  </a:extLst>
                </p:cNvPr>
                <p:cNvSpPr/>
                <p:nvPr/>
              </p:nvSpPr>
              <p:spPr>
                <a:xfrm>
                  <a:off x="5336169" y="2415495"/>
                  <a:ext cx="213344" cy="211863"/>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59" name="TextBox 158">
                  <a:extLst>
                    <a:ext uri="{FF2B5EF4-FFF2-40B4-BE49-F238E27FC236}">
                      <a16:creationId xmlns:a16="http://schemas.microsoft.com/office/drawing/2014/main" id="{315FFC26-7820-6F2A-2A47-86C3C8AB2CEB}"/>
                    </a:ext>
                  </a:extLst>
                </p:cNvPr>
                <p:cNvSpPr txBox="1"/>
                <p:nvPr/>
              </p:nvSpPr>
              <p:spPr>
                <a:xfrm>
                  <a:off x="5396655" y="2428788"/>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4</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157" name="TextBox 156">
                <a:extLst>
                  <a:ext uri="{FF2B5EF4-FFF2-40B4-BE49-F238E27FC236}">
                    <a16:creationId xmlns:a16="http://schemas.microsoft.com/office/drawing/2014/main" id="{64148DBF-472A-4607-F333-2FD904794D64}"/>
                  </a:ext>
                </a:extLst>
              </p:cNvPr>
              <p:cNvSpPr txBox="1"/>
              <p:nvPr/>
            </p:nvSpPr>
            <p:spPr>
              <a:xfrm>
                <a:off x="5235427" y="2428790"/>
                <a:ext cx="90987"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nvGrpSpPr>
            <p:cNvPr id="110" name="그룹 109">
              <a:extLst>
                <a:ext uri="{FF2B5EF4-FFF2-40B4-BE49-F238E27FC236}">
                  <a16:creationId xmlns:a16="http://schemas.microsoft.com/office/drawing/2014/main" id="{2F339699-63A0-5A00-A5C4-9508B1C2E023}"/>
                </a:ext>
              </a:extLst>
            </p:cNvPr>
            <p:cNvGrpSpPr/>
            <p:nvPr/>
          </p:nvGrpSpPr>
          <p:grpSpPr>
            <a:xfrm>
              <a:off x="5266139" y="3534691"/>
              <a:ext cx="680014" cy="246353"/>
              <a:chOff x="4988512" y="2359056"/>
              <a:chExt cx="584814" cy="211864"/>
            </a:xfrm>
          </p:grpSpPr>
          <p:grpSp>
            <p:nvGrpSpPr>
              <p:cNvPr id="136" name="그룹 135">
                <a:extLst>
                  <a:ext uri="{FF2B5EF4-FFF2-40B4-BE49-F238E27FC236}">
                    <a16:creationId xmlns:a16="http://schemas.microsoft.com/office/drawing/2014/main" id="{2B02F54D-828C-17DB-154E-41DC5640540A}"/>
                  </a:ext>
                </a:extLst>
              </p:cNvPr>
              <p:cNvGrpSpPr/>
              <p:nvPr/>
            </p:nvGrpSpPr>
            <p:grpSpPr>
              <a:xfrm>
                <a:off x="4988512" y="2359057"/>
                <a:ext cx="213344" cy="211863"/>
                <a:chOff x="2940085" y="2261719"/>
                <a:chExt cx="188184" cy="186880"/>
              </a:xfrm>
            </p:grpSpPr>
            <p:sp>
              <p:nvSpPr>
                <p:cNvPr id="153" name="타원 152">
                  <a:extLst>
                    <a:ext uri="{FF2B5EF4-FFF2-40B4-BE49-F238E27FC236}">
                      <a16:creationId xmlns:a16="http://schemas.microsoft.com/office/drawing/2014/main" id="{C940B3F8-9B8E-BDAF-F9BA-22292761E3B2}"/>
                    </a:ext>
                  </a:extLst>
                </p:cNvPr>
                <p:cNvSpPr/>
                <p:nvPr/>
              </p:nvSpPr>
              <p:spPr>
                <a:xfrm>
                  <a:off x="2940085" y="2261719"/>
                  <a:ext cx="188184" cy="186880"/>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54" name="TextBox 153">
                  <a:extLst>
                    <a:ext uri="{FF2B5EF4-FFF2-40B4-BE49-F238E27FC236}">
                      <a16:creationId xmlns:a16="http://schemas.microsoft.com/office/drawing/2014/main" id="{6201231B-CC52-49EB-A7A4-3651B42FF5C5}"/>
                    </a:ext>
                  </a:extLst>
                </p:cNvPr>
                <p:cNvSpPr txBox="1"/>
                <p:nvPr/>
              </p:nvSpPr>
              <p:spPr>
                <a:xfrm>
                  <a:off x="2993437" y="2273445"/>
                  <a:ext cx="81473"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4</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149" name="그룹 148">
                <a:extLst>
                  <a:ext uri="{FF2B5EF4-FFF2-40B4-BE49-F238E27FC236}">
                    <a16:creationId xmlns:a16="http://schemas.microsoft.com/office/drawing/2014/main" id="{B535E899-D84D-D3F9-9B28-2AA0A39F3592}"/>
                  </a:ext>
                </a:extLst>
              </p:cNvPr>
              <p:cNvGrpSpPr/>
              <p:nvPr/>
            </p:nvGrpSpPr>
            <p:grpSpPr>
              <a:xfrm>
                <a:off x="5359982" y="2359056"/>
                <a:ext cx="213344" cy="211863"/>
                <a:chOff x="5336169" y="2359056"/>
                <a:chExt cx="213344" cy="211863"/>
              </a:xfrm>
            </p:grpSpPr>
            <p:sp>
              <p:nvSpPr>
                <p:cNvPr id="151" name="타원 150">
                  <a:extLst>
                    <a:ext uri="{FF2B5EF4-FFF2-40B4-BE49-F238E27FC236}">
                      <a16:creationId xmlns:a16="http://schemas.microsoft.com/office/drawing/2014/main" id="{5FA235B4-4AF3-7D2D-06E8-DB92643C54E9}"/>
                    </a:ext>
                  </a:extLst>
                </p:cNvPr>
                <p:cNvSpPr/>
                <p:nvPr/>
              </p:nvSpPr>
              <p:spPr>
                <a:xfrm>
                  <a:off x="5336169" y="2359056"/>
                  <a:ext cx="213344" cy="211863"/>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52" name="TextBox 151">
                  <a:extLst>
                    <a:ext uri="{FF2B5EF4-FFF2-40B4-BE49-F238E27FC236}">
                      <a16:creationId xmlns:a16="http://schemas.microsoft.com/office/drawing/2014/main" id="{F00D7F60-48D8-C4A0-316A-785F324621FA}"/>
                    </a:ext>
                  </a:extLst>
                </p:cNvPr>
                <p:cNvSpPr txBox="1"/>
                <p:nvPr/>
              </p:nvSpPr>
              <p:spPr>
                <a:xfrm>
                  <a:off x="5396655" y="2372352"/>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2</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150" name="TextBox 149">
                <a:extLst>
                  <a:ext uri="{FF2B5EF4-FFF2-40B4-BE49-F238E27FC236}">
                    <a16:creationId xmlns:a16="http://schemas.microsoft.com/office/drawing/2014/main" id="{079FA114-B2DC-F989-81AA-5A80C991815A}"/>
                  </a:ext>
                </a:extLst>
              </p:cNvPr>
              <p:cNvSpPr txBox="1"/>
              <p:nvPr/>
            </p:nvSpPr>
            <p:spPr>
              <a:xfrm>
                <a:off x="5235427" y="2372352"/>
                <a:ext cx="90987"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nvGrpSpPr>
            <p:cNvPr id="235" name="그룹 234">
              <a:extLst>
                <a:ext uri="{FF2B5EF4-FFF2-40B4-BE49-F238E27FC236}">
                  <a16:creationId xmlns:a16="http://schemas.microsoft.com/office/drawing/2014/main" id="{5933156B-05C3-7267-F840-1BD13C893751}"/>
                </a:ext>
              </a:extLst>
            </p:cNvPr>
            <p:cNvGrpSpPr/>
            <p:nvPr/>
          </p:nvGrpSpPr>
          <p:grpSpPr>
            <a:xfrm>
              <a:off x="5266137" y="4566785"/>
              <a:ext cx="680018" cy="246353"/>
              <a:chOff x="5266137" y="4566785"/>
              <a:chExt cx="680018" cy="246353"/>
            </a:xfrm>
          </p:grpSpPr>
          <p:grpSp>
            <p:nvGrpSpPr>
              <p:cNvPr id="111" name="그룹 110">
                <a:extLst>
                  <a:ext uri="{FF2B5EF4-FFF2-40B4-BE49-F238E27FC236}">
                    <a16:creationId xmlns:a16="http://schemas.microsoft.com/office/drawing/2014/main" id="{428D3043-3C4C-E6C9-2336-349373971C78}"/>
                  </a:ext>
                </a:extLst>
              </p:cNvPr>
              <p:cNvGrpSpPr/>
              <p:nvPr/>
            </p:nvGrpSpPr>
            <p:grpSpPr>
              <a:xfrm>
                <a:off x="5266137" y="4566786"/>
                <a:ext cx="248074" cy="246352"/>
                <a:chOff x="2940085" y="2218158"/>
                <a:chExt cx="188184" cy="186880"/>
              </a:xfrm>
            </p:grpSpPr>
            <p:sp>
              <p:nvSpPr>
                <p:cNvPr id="134" name="타원 133">
                  <a:extLst>
                    <a:ext uri="{FF2B5EF4-FFF2-40B4-BE49-F238E27FC236}">
                      <a16:creationId xmlns:a16="http://schemas.microsoft.com/office/drawing/2014/main" id="{B250395B-E52A-BACD-951E-9A01F1B4D794}"/>
                    </a:ext>
                  </a:extLst>
                </p:cNvPr>
                <p:cNvSpPr/>
                <p:nvPr/>
              </p:nvSpPr>
              <p:spPr>
                <a:xfrm>
                  <a:off x="2940085" y="2218158"/>
                  <a:ext cx="188184" cy="186880"/>
                </a:xfrm>
                <a:prstGeom prst="ellipse">
                  <a:avLst/>
                </a:prstGeom>
                <a:solidFill>
                  <a:srgbClr val="517BBF"/>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35" name="TextBox 134">
                  <a:extLst>
                    <a:ext uri="{FF2B5EF4-FFF2-40B4-BE49-F238E27FC236}">
                      <a16:creationId xmlns:a16="http://schemas.microsoft.com/office/drawing/2014/main" id="{DA495994-B99F-EAB2-295D-447B8E351869}"/>
                    </a:ext>
                  </a:extLst>
                </p:cNvPr>
                <p:cNvSpPr txBox="1"/>
                <p:nvPr/>
              </p:nvSpPr>
              <p:spPr>
                <a:xfrm>
                  <a:off x="2993439" y="2229884"/>
                  <a:ext cx="81473"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3</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112" name="그룹 111">
                <a:extLst>
                  <a:ext uri="{FF2B5EF4-FFF2-40B4-BE49-F238E27FC236}">
                    <a16:creationId xmlns:a16="http://schemas.microsoft.com/office/drawing/2014/main" id="{0018549D-33DC-1475-8762-F376B71C6235}"/>
                  </a:ext>
                </a:extLst>
              </p:cNvPr>
              <p:cNvGrpSpPr/>
              <p:nvPr/>
            </p:nvGrpSpPr>
            <p:grpSpPr>
              <a:xfrm>
                <a:off x="5698081" y="4566785"/>
                <a:ext cx="248074" cy="246352"/>
                <a:chOff x="5336169" y="2309672"/>
                <a:chExt cx="213344" cy="211863"/>
              </a:xfrm>
            </p:grpSpPr>
            <p:sp>
              <p:nvSpPr>
                <p:cNvPr id="132" name="타원 131">
                  <a:extLst>
                    <a:ext uri="{FF2B5EF4-FFF2-40B4-BE49-F238E27FC236}">
                      <a16:creationId xmlns:a16="http://schemas.microsoft.com/office/drawing/2014/main" id="{D4DD5ED8-8F32-3E47-70AB-DF8053B13A85}"/>
                    </a:ext>
                  </a:extLst>
                </p:cNvPr>
                <p:cNvSpPr/>
                <p:nvPr/>
              </p:nvSpPr>
              <p:spPr>
                <a:xfrm>
                  <a:off x="5336169" y="2309672"/>
                  <a:ext cx="213344" cy="211863"/>
                </a:xfrm>
                <a:prstGeom prst="ellipse">
                  <a:avLst/>
                </a:prstGeom>
                <a:solidFill>
                  <a:srgbClr val="F58D53"/>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2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33" name="TextBox 132">
                  <a:extLst>
                    <a:ext uri="{FF2B5EF4-FFF2-40B4-BE49-F238E27FC236}">
                      <a16:creationId xmlns:a16="http://schemas.microsoft.com/office/drawing/2014/main" id="{7987740B-FF60-1A7D-E1F7-ED3D229C4CB5}"/>
                    </a:ext>
                  </a:extLst>
                </p:cNvPr>
                <p:cNvSpPr txBox="1"/>
                <p:nvPr/>
              </p:nvSpPr>
              <p:spPr>
                <a:xfrm>
                  <a:off x="5396657" y="2322969"/>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5</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123" name="TextBox 122">
                <a:extLst>
                  <a:ext uri="{FF2B5EF4-FFF2-40B4-BE49-F238E27FC236}">
                    <a16:creationId xmlns:a16="http://schemas.microsoft.com/office/drawing/2014/main" id="{DB04BBC4-19C1-C83D-A9D9-A7ED91013DD5}"/>
                  </a:ext>
                </a:extLst>
              </p:cNvPr>
              <p:cNvSpPr txBox="1"/>
              <p:nvPr/>
            </p:nvSpPr>
            <p:spPr>
              <a:xfrm>
                <a:off x="5553246" y="4582245"/>
                <a:ext cx="105798" cy="21544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nvGrpSpPr>
            <p:cNvPr id="236" name="그룹 235">
              <a:extLst>
                <a:ext uri="{FF2B5EF4-FFF2-40B4-BE49-F238E27FC236}">
                  <a16:creationId xmlns:a16="http://schemas.microsoft.com/office/drawing/2014/main" id="{07804B96-41D3-165D-8922-457B4F7F5B2F}"/>
                </a:ext>
              </a:extLst>
            </p:cNvPr>
            <p:cNvGrpSpPr/>
            <p:nvPr/>
          </p:nvGrpSpPr>
          <p:grpSpPr>
            <a:xfrm>
              <a:off x="5087349" y="5551312"/>
              <a:ext cx="1037596" cy="246353"/>
              <a:chOff x="5087349" y="5551312"/>
              <a:chExt cx="1037596" cy="246353"/>
            </a:xfrm>
          </p:grpSpPr>
          <p:grpSp>
            <p:nvGrpSpPr>
              <p:cNvPr id="223" name="그룹 222">
                <a:extLst>
                  <a:ext uri="{FF2B5EF4-FFF2-40B4-BE49-F238E27FC236}">
                    <a16:creationId xmlns:a16="http://schemas.microsoft.com/office/drawing/2014/main" id="{1A561D0F-6D2F-7052-39BE-CAC32EBD9B4B}"/>
                  </a:ext>
                </a:extLst>
              </p:cNvPr>
              <p:cNvGrpSpPr/>
              <p:nvPr/>
            </p:nvGrpSpPr>
            <p:grpSpPr>
              <a:xfrm>
                <a:off x="5087349" y="5551313"/>
                <a:ext cx="248074" cy="246352"/>
                <a:chOff x="2940085" y="2261719"/>
                <a:chExt cx="188184" cy="186880"/>
              </a:xfrm>
            </p:grpSpPr>
            <p:sp>
              <p:nvSpPr>
                <p:cNvPr id="232" name="타원 231">
                  <a:extLst>
                    <a:ext uri="{FF2B5EF4-FFF2-40B4-BE49-F238E27FC236}">
                      <a16:creationId xmlns:a16="http://schemas.microsoft.com/office/drawing/2014/main" id="{73D78FE2-0C83-4EB0-9491-A7F1C6A7CE44}"/>
                    </a:ext>
                  </a:extLst>
                </p:cNvPr>
                <p:cNvSpPr/>
                <p:nvPr/>
              </p:nvSpPr>
              <p:spPr>
                <a:xfrm>
                  <a:off x="2940085" y="2261719"/>
                  <a:ext cx="188184" cy="186880"/>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rgbClr val="55BD3D"/>
                    </a:solidFill>
                    <a:latin typeface="Kim jung chul Gothic Bold" panose="020B0803000000000000" pitchFamily="50" charset="-127"/>
                    <a:ea typeface="Kim jung chul Gothic Bold" panose="020B0803000000000000" pitchFamily="50" charset="-127"/>
                  </a:endParaRPr>
                </a:p>
              </p:txBody>
            </p:sp>
            <p:sp>
              <p:nvSpPr>
                <p:cNvPr id="233" name="TextBox 232">
                  <a:extLst>
                    <a:ext uri="{FF2B5EF4-FFF2-40B4-BE49-F238E27FC236}">
                      <a16:creationId xmlns:a16="http://schemas.microsoft.com/office/drawing/2014/main" id="{09D1D605-CB2B-A334-422A-82FC41828879}"/>
                    </a:ext>
                  </a:extLst>
                </p:cNvPr>
                <p:cNvSpPr txBox="1"/>
                <p:nvPr/>
              </p:nvSpPr>
              <p:spPr>
                <a:xfrm>
                  <a:off x="2993436" y="2273445"/>
                  <a:ext cx="81472" cy="16343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7</a:t>
                  </a: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224" name="그룹 223">
                <a:extLst>
                  <a:ext uri="{FF2B5EF4-FFF2-40B4-BE49-F238E27FC236}">
                    <a16:creationId xmlns:a16="http://schemas.microsoft.com/office/drawing/2014/main" id="{CFAC9D8C-DCD8-B1D3-3DD5-05C167D38CDC}"/>
                  </a:ext>
                </a:extLst>
              </p:cNvPr>
              <p:cNvGrpSpPr/>
              <p:nvPr/>
            </p:nvGrpSpPr>
            <p:grpSpPr>
              <a:xfrm>
                <a:off x="5482110" y="5551312"/>
                <a:ext cx="248074" cy="246352"/>
                <a:chOff x="5336169" y="2359056"/>
                <a:chExt cx="213344" cy="211863"/>
              </a:xfrm>
            </p:grpSpPr>
            <p:sp>
              <p:nvSpPr>
                <p:cNvPr id="230" name="타원 229">
                  <a:extLst>
                    <a:ext uri="{FF2B5EF4-FFF2-40B4-BE49-F238E27FC236}">
                      <a16:creationId xmlns:a16="http://schemas.microsoft.com/office/drawing/2014/main" id="{CE2FED88-0310-31D8-AA42-48C8E3727797}"/>
                    </a:ext>
                  </a:extLst>
                </p:cNvPr>
                <p:cNvSpPr/>
                <p:nvPr/>
              </p:nvSpPr>
              <p:spPr>
                <a:xfrm>
                  <a:off x="5336169" y="2359056"/>
                  <a:ext cx="213344" cy="211863"/>
                </a:xfrm>
                <a:prstGeom prst="ellipse">
                  <a:avLst/>
                </a:prstGeom>
                <a:solidFill>
                  <a:srgbClr val="E58C2B"/>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231" name="TextBox 230">
                  <a:extLst>
                    <a:ext uri="{FF2B5EF4-FFF2-40B4-BE49-F238E27FC236}">
                      <a16:creationId xmlns:a16="http://schemas.microsoft.com/office/drawing/2014/main" id="{3E89F13E-DA8A-2BCE-1C37-DB04823BD6DB}"/>
                    </a:ext>
                  </a:extLst>
                </p:cNvPr>
                <p:cNvSpPr txBox="1"/>
                <p:nvPr/>
              </p:nvSpPr>
              <p:spPr>
                <a:xfrm>
                  <a:off x="5396655" y="2372352"/>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6</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225" name="TextBox 224">
                <a:extLst>
                  <a:ext uri="{FF2B5EF4-FFF2-40B4-BE49-F238E27FC236}">
                    <a16:creationId xmlns:a16="http://schemas.microsoft.com/office/drawing/2014/main" id="{305EBAA6-7A7E-A69D-FAA3-6D24A1DCA36E}"/>
                  </a:ext>
                </a:extLst>
              </p:cNvPr>
              <p:cNvSpPr txBox="1"/>
              <p:nvPr/>
            </p:nvSpPr>
            <p:spPr>
              <a:xfrm>
                <a:off x="5355867" y="5566770"/>
                <a:ext cx="105798" cy="21544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nvGrpSpPr>
              <p:cNvPr id="226" name="그룹 225">
                <a:extLst>
                  <a:ext uri="{FF2B5EF4-FFF2-40B4-BE49-F238E27FC236}">
                    <a16:creationId xmlns:a16="http://schemas.microsoft.com/office/drawing/2014/main" id="{9D72B7ED-1234-74D8-6653-98688068E631}"/>
                  </a:ext>
                </a:extLst>
              </p:cNvPr>
              <p:cNvGrpSpPr/>
              <p:nvPr/>
            </p:nvGrpSpPr>
            <p:grpSpPr>
              <a:xfrm>
                <a:off x="5876871" y="5551312"/>
                <a:ext cx="248074" cy="246352"/>
                <a:chOff x="5336169" y="2359056"/>
                <a:chExt cx="213344" cy="211863"/>
              </a:xfrm>
            </p:grpSpPr>
            <p:sp>
              <p:nvSpPr>
                <p:cNvPr id="228" name="타원 227">
                  <a:extLst>
                    <a:ext uri="{FF2B5EF4-FFF2-40B4-BE49-F238E27FC236}">
                      <a16:creationId xmlns:a16="http://schemas.microsoft.com/office/drawing/2014/main" id="{5BC273B6-3150-30F9-D6B6-B5BE96A19F77}"/>
                    </a:ext>
                  </a:extLst>
                </p:cNvPr>
                <p:cNvSpPr/>
                <p:nvPr/>
              </p:nvSpPr>
              <p:spPr>
                <a:xfrm>
                  <a:off x="5336169" y="2359056"/>
                  <a:ext cx="213344" cy="211863"/>
                </a:xfrm>
                <a:prstGeom prst="ellipse">
                  <a:avLst/>
                </a:prstGeom>
                <a:solidFill>
                  <a:srgbClr val="55BD3D"/>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rgbClr val="55BD3D"/>
                    </a:solidFill>
                    <a:latin typeface="Kim jung chul Gothic Bold" panose="020B0803000000000000" pitchFamily="50" charset="-127"/>
                    <a:ea typeface="Kim jung chul Gothic Bold" panose="020B0803000000000000" pitchFamily="50" charset="-127"/>
                  </a:endParaRPr>
                </a:p>
              </p:txBody>
            </p:sp>
            <p:sp>
              <p:nvSpPr>
                <p:cNvPr id="229" name="TextBox 228">
                  <a:extLst>
                    <a:ext uri="{FF2B5EF4-FFF2-40B4-BE49-F238E27FC236}">
                      <a16:creationId xmlns:a16="http://schemas.microsoft.com/office/drawing/2014/main" id="{CAEDD983-D093-98FA-F499-B8413178A8F1}"/>
                    </a:ext>
                  </a:extLst>
                </p:cNvPr>
                <p:cNvSpPr txBox="1"/>
                <p:nvPr/>
              </p:nvSpPr>
              <p:spPr>
                <a:xfrm>
                  <a:off x="5396655" y="2372352"/>
                  <a:ext cx="92366" cy="185282"/>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latin typeface="Kim jung chul Gothic Bold" panose="020B0803000000000000" pitchFamily="50" charset="-127"/>
                      <a:ea typeface="Kim jung chul Gothic Bold" panose="020B0803000000000000" pitchFamily="50" charset="-127"/>
                    </a:rPr>
                    <a:t>8</a:t>
                  </a:r>
                  <a:endParaRPr lang="ko-KR" altLang="en-US" sz="1400" dirty="0">
                    <a:latin typeface="Kim jung chul Gothic Bold" panose="020B0803000000000000" pitchFamily="50" charset="-127"/>
                    <a:ea typeface="Kim jung chul Gothic Bold" panose="020B0803000000000000" pitchFamily="50" charset="-127"/>
                  </a:endParaRPr>
                </a:p>
              </p:txBody>
            </p:sp>
          </p:grpSp>
          <p:sp>
            <p:nvSpPr>
              <p:cNvPr id="227" name="TextBox 226">
                <a:extLst>
                  <a:ext uri="{FF2B5EF4-FFF2-40B4-BE49-F238E27FC236}">
                    <a16:creationId xmlns:a16="http://schemas.microsoft.com/office/drawing/2014/main" id="{9322CA23-0235-FD62-00C2-34892AD81933}"/>
                  </a:ext>
                </a:extLst>
              </p:cNvPr>
              <p:cNvSpPr txBox="1"/>
              <p:nvPr/>
            </p:nvSpPr>
            <p:spPr>
              <a:xfrm>
                <a:off x="5750629" y="5566770"/>
                <a:ext cx="105798" cy="215444"/>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endParaRPr lang="ko-KR" altLang="en-US" sz="1400" dirty="0">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p:txBody>
          </p:sp>
        </p:grpSp>
      </p:grpSp>
    </p:spTree>
    <p:extLst>
      <p:ext uri="{BB962C8B-B14F-4D97-AF65-F5344CB8AC3E}">
        <p14:creationId xmlns:p14="http://schemas.microsoft.com/office/powerpoint/2010/main" val="1966965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0408F7A-501B-91D4-2AE4-245E4DCA5CCC}"/>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4</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5" name="TextBox 4">
            <a:extLst>
              <a:ext uri="{FF2B5EF4-FFF2-40B4-BE49-F238E27FC236}">
                <a16:creationId xmlns:a16="http://schemas.microsoft.com/office/drawing/2014/main" id="{34A2C097-F2D9-7CD6-7608-35A3D27F3CA9}"/>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6" name="그룹 5">
            <a:extLst>
              <a:ext uri="{FF2B5EF4-FFF2-40B4-BE49-F238E27FC236}">
                <a16:creationId xmlns:a16="http://schemas.microsoft.com/office/drawing/2014/main" id="{E7192F57-65E8-501E-4EA6-1A1F7E8EC982}"/>
              </a:ext>
            </a:extLst>
          </p:cNvPr>
          <p:cNvGrpSpPr/>
          <p:nvPr/>
        </p:nvGrpSpPr>
        <p:grpSpPr>
          <a:xfrm>
            <a:off x="1301610" y="325438"/>
            <a:ext cx="2383666" cy="630793"/>
            <a:chOff x="1301610" y="279718"/>
            <a:chExt cx="2383666" cy="630793"/>
          </a:xfrm>
        </p:grpSpPr>
        <p:grpSp>
          <p:nvGrpSpPr>
            <p:cNvPr id="7" name="그룹 6">
              <a:extLst>
                <a:ext uri="{FF2B5EF4-FFF2-40B4-BE49-F238E27FC236}">
                  <a16:creationId xmlns:a16="http://schemas.microsoft.com/office/drawing/2014/main" id="{DF096ED1-7933-CD12-0FC0-CBFBE635378F}"/>
                </a:ext>
              </a:extLst>
            </p:cNvPr>
            <p:cNvGrpSpPr/>
            <p:nvPr/>
          </p:nvGrpSpPr>
          <p:grpSpPr>
            <a:xfrm>
              <a:off x="1311617" y="279718"/>
              <a:ext cx="1777841" cy="200151"/>
              <a:chOff x="1136519" y="175286"/>
              <a:chExt cx="1777841" cy="200151"/>
            </a:xfrm>
          </p:grpSpPr>
          <p:grpSp>
            <p:nvGrpSpPr>
              <p:cNvPr id="15" name="그룹 14">
                <a:extLst>
                  <a:ext uri="{FF2B5EF4-FFF2-40B4-BE49-F238E27FC236}">
                    <a16:creationId xmlns:a16="http://schemas.microsoft.com/office/drawing/2014/main" id="{352EA7B4-1F44-68A9-5A63-42B4BD9D912E}"/>
                  </a:ext>
                </a:extLst>
              </p:cNvPr>
              <p:cNvGrpSpPr/>
              <p:nvPr/>
            </p:nvGrpSpPr>
            <p:grpSpPr>
              <a:xfrm>
                <a:off x="1136519" y="175286"/>
                <a:ext cx="200152" cy="200151"/>
                <a:chOff x="1136519" y="175286"/>
                <a:chExt cx="200152" cy="200151"/>
              </a:xfrm>
            </p:grpSpPr>
            <p:sp>
              <p:nvSpPr>
                <p:cNvPr id="22" name="사각형: 둥근 모서리 21">
                  <a:extLst>
                    <a:ext uri="{FF2B5EF4-FFF2-40B4-BE49-F238E27FC236}">
                      <a16:creationId xmlns:a16="http://schemas.microsoft.com/office/drawing/2014/main" id="{553B983E-3EF5-8CEF-3B48-AAEF657897D7}"/>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3" name="TextBox 22">
                  <a:extLst>
                    <a:ext uri="{FF2B5EF4-FFF2-40B4-BE49-F238E27FC236}">
                      <a16:creationId xmlns:a16="http://schemas.microsoft.com/office/drawing/2014/main" id="{D66EAC01-E22B-8575-DFA5-2F841FB6CB37}"/>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4</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6" name="TextBox 15">
                <a:extLst>
                  <a:ext uri="{FF2B5EF4-FFF2-40B4-BE49-F238E27FC236}">
                    <a16:creationId xmlns:a16="http://schemas.microsoft.com/office/drawing/2014/main" id="{09EDE7E2-F666-FE09-27BE-44E4F1D7D5BD}"/>
                  </a:ext>
                </a:extLst>
              </p:cNvPr>
              <p:cNvSpPr txBox="1"/>
              <p:nvPr/>
            </p:nvSpPr>
            <p:spPr>
              <a:xfrm>
                <a:off x="1413949" y="175334"/>
                <a:ext cx="1500411"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 체계 및 성취기준</a:t>
                </a:r>
              </a:p>
            </p:txBody>
          </p:sp>
        </p:grpSp>
        <p:sp>
          <p:nvSpPr>
            <p:cNvPr id="8" name="TextBox 7">
              <a:extLst>
                <a:ext uri="{FF2B5EF4-FFF2-40B4-BE49-F238E27FC236}">
                  <a16:creationId xmlns:a16="http://schemas.microsoft.com/office/drawing/2014/main" id="{F20A1734-0E8D-E68F-9363-DC65D31E28ED}"/>
                </a:ext>
              </a:extLst>
            </p:cNvPr>
            <p:cNvSpPr txBox="1"/>
            <p:nvPr/>
          </p:nvSpPr>
          <p:spPr>
            <a:xfrm>
              <a:off x="1301610" y="510401"/>
              <a:ext cx="2383666"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성취기준</a:t>
              </a:r>
              <a:r>
                <a:rPr lang="en-US" altLang="ko-KR" dirty="0"/>
                <a:t>: </a:t>
              </a:r>
              <a:r>
                <a:rPr lang="ko-KR" altLang="en-US" sz="2000" dirty="0"/>
                <a:t>감상 영역</a:t>
              </a:r>
            </a:p>
          </p:txBody>
        </p:sp>
      </p:grpSp>
      <p:grpSp>
        <p:nvGrpSpPr>
          <p:cNvPr id="59" name="그룹 58">
            <a:extLst>
              <a:ext uri="{FF2B5EF4-FFF2-40B4-BE49-F238E27FC236}">
                <a16:creationId xmlns:a16="http://schemas.microsoft.com/office/drawing/2014/main" id="{3A506378-557C-0796-1E34-AB88E14EF570}"/>
              </a:ext>
            </a:extLst>
          </p:cNvPr>
          <p:cNvGrpSpPr/>
          <p:nvPr/>
        </p:nvGrpSpPr>
        <p:grpSpPr>
          <a:xfrm>
            <a:off x="470726" y="1345325"/>
            <a:ext cx="8202549" cy="4820524"/>
            <a:chOff x="470726" y="1345325"/>
            <a:chExt cx="8202549" cy="4820524"/>
          </a:xfrm>
        </p:grpSpPr>
        <p:grpSp>
          <p:nvGrpSpPr>
            <p:cNvPr id="25" name="그룹 24">
              <a:extLst>
                <a:ext uri="{FF2B5EF4-FFF2-40B4-BE49-F238E27FC236}">
                  <a16:creationId xmlns:a16="http://schemas.microsoft.com/office/drawing/2014/main" id="{13B155A1-5076-5F5E-B9DD-B29A97624094}"/>
                </a:ext>
              </a:extLst>
            </p:cNvPr>
            <p:cNvGrpSpPr/>
            <p:nvPr/>
          </p:nvGrpSpPr>
          <p:grpSpPr>
            <a:xfrm>
              <a:off x="2009506" y="1345325"/>
              <a:ext cx="5124988" cy="420421"/>
              <a:chOff x="2278447" y="1345325"/>
              <a:chExt cx="5124988" cy="420421"/>
            </a:xfrm>
          </p:grpSpPr>
          <p:grpSp>
            <p:nvGrpSpPr>
              <p:cNvPr id="46" name="그룹 45">
                <a:extLst>
                  <a:ext uri="{FF2B5EF4-FFF2-40B4-BE49-F238E27FC236}">
                    <a16:creationId xmlns:a16="http://schemas.microsoft.com/office/drawing/2014/main" id="{68857BCF-F7F0-E484-C6F9-6C8CC2E33A7C}"/>
                  </a:ext>
                </a:extLst>
              </p:cNvPr>
              <p:cNvGrpSpPr/>
              <p:nvPr/>
            </p:nvGrpSpPr>
            <p:grpSpPr>
              <a:xfrm>
                <a:off x="2278447" y="1345325"/>
                <a:ext cx="5124988" cy="420421"/>
                <a:chOff x="1868544" y="1345325"/>
                <a:chExt cx="5124988" cy="420421"/>
              </a:xfrm>
            </p:grpSpPr>
            <p:sp>
              <p:nvSpPr>
                <p:cNvPr id="48" name="사각형: 둥근 위쪽 모서리 47">
                  <a:extLst>
                    <a:ext uri="{FF2B5EF4-FFF2-40B4-BE49-F238E27FC236}">
                      <a16:creationId xmlns:a16="http://schemas.microsoft.com/office/drawing/2014/main" id="{98DDD32A-79FD-A572-962F-9C217C06F888}"/>
                    </a:ext>
                  </a:extLst>
                </p:cNvPr>
                <p:cNvSpPr/>
                <p:nvPr/>
              </p:nvSpPr>
              <p:spPr>
                <a:xfrm>
                  <a:off x="2577335" y="1345325"/>
                  <a:ext cx="3169523" cy="416045"/>
                </a:xfrm>
                <a:prstGeom prst="round2SameRect">
                  <a:avLst>
                    <a:gd name="adj1" fmla="val 14585"/>
                    <a:gd name="adj2" fmla="val 0"/>
                  </a:avLst>
                </a:prstGeom>
                <a:solidFill>
                  <a:srgbClr val="FC7F1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49" name="자유형 31">
                  <a:extLst>
                    <a:ext uri="{FF2B5EF4-FFF2-40B4-BE49-F238E27FC236}">
                      <a16:creationId xmlns:a16="http://schemas.microsoft.com/office/drawing/2014/main" id="{C97ACDE5-4A8B-71D4-B238-520A465F67D1}"/>
                    </a:ext>
                  </a:extLst>
                </p:cNvPr>
                <p:cNvSpPr/>
                <p:nvPr/>
              </p:nvSpPr>
              <p:spPr>
                <a:xfrm flipH="1">
                  <a:off x="5430396" y="1345326"/>
                  <a:ext cx="1563136" cy="4204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FC7F1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sp>
              <p:nvSpPr>
                <p:cNvPr id="50" name="자유형 31">
                  <a:extLst>
                    <a:ext uri="{FF2B5EF4-FFF2-40B4-BE49-F238E27FC236}">
                      <a16:creationId xmlns:a16="http://schemas.microsoft.com/office/drawing/2014/main" id="{F7EF3947-AAC7-3573-7D24-8F1BCB30E909}"/>
                    </a:ext>
                  </a:extLst>
                </p:cNvPr>
                <p:cNvSpPr/>
                <p:nvPr/>
              </p:nvSpPr>
              <p:spPr>
                <a:xfrm>
                  <a:off x="1868544" y="1345326"/>
                  <a:ext cx="1563136" cy="420420"/>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FC7F18"/>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400" dirty="0"/>
                </a:p>
              </p:txBody>
            </p:sp>
          </p:grpSp>
          <p:sp>
            <p:nvSpPr>
              <p:cNvPr id="47" name="TextBox 46">
                <a:extLst>
                  <a:ext uri="{FF2B5EF4-FFF2-40B4-BE49-F238E27FC236}">
                    <a16:creationId xmlns:a16="http://schemas.microsoft.com/office/drawing/2014/main" id="{9EED5884-77BA-AB75-EC3E-FA9A0E31A8EB}"/>
                  </a:ext>
                </a:extLst>
              </p:cNvPr>
              <p:cNvSpPr txBox="1"/>
              <p:nvPr/>
            </p:nvSpPr>
            <p:spPr>
              <a:xfrm>
                <a:off x="3698001" y="1417036"/>
                <a:ext cx="2285882" cy="276999"/>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감상 영역 성취기준 해설</a:t>
                </a:r>
              </a:p>
            </p:txBody>
          </p:sp>
        </p:grpSp>
        <p:sp>
          <p:nvSpPr>
            <p:cNvPr id="30" name="사각형: 둥근 위쪽 모서리 29">
              <a:extLst>
                <a:ext uri="{FF2B5EF4-FFF2-40B4-BE49-F238E27FC236}">
                  <a16:creationId xmlns:a16="http://schemas.microsoft.com/office/drawing/2014/main" id="{5B443345-A5BF-438C-F670-A82642C0E329}"/>
                </a:ext>
              </a:extLst>
            </p:cNvPr>
            <p:cNvSpPr/>
            <p:nvPr/>
          </p:nvSpPr>
          <p:spPr>
            <a:xfrm>
              <a:off x="470726" y="1742935"/>
              <a:ext cx="8202549" cy="914942"/>
            </a:xfrm>
            <a:prstGeom prst="round2Same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endParaRPr>
            </a:p>
          </p:txBody>
        </p:sp>
        <p:sp>
          <p:nvSpPr>
            <p:cNvPr id="33" name="사각형: 둥근 모서리 32">
              <a:extLst>
                <a:ext uri="{FF2B5EF4-FFF2-40B4-BE49-F238E27FC236}">
                  <a16:creationId xmlns:a16="http://schemas.microsoft.com/office/drawing/2014/main" id="{0E823F05-02F6-C096-D3E6-D80E2C359FE0}"/>
                </a:ext>
              </a:extLst>
            </p:cNvPr>
            <p:cNvSpPr/>
            <p:nvPr/>
          </p:nvSpPr>
          <p:spPr>
            <a:xfrm>
              <a:off x="492791" y="1797554"/>
              <a:ext cx="8158419" cy="4368295"/>
            </a:xfrm>
            <a:prstGeom prst="roundRect">
              <a:avLst>
                <a:gd name="adj" fmla="val 2696"/>
              </a:avLst>
            </a:prstGeom>
            <a:solidFill>
              <a:schemeClr val="bg1"/>
            </a:solidFill>
            <a:ln w="22225" cap="rnd">
              <a:solidFill>
                <a:srgbClr val="FC7F18">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43" name="TextBox 42">
              <a:extLst>
                <a:ext uri="{FF2B5EF4-FFF2-40B4-BE49-F238E27FC236}">
                  <a16:creationId xmlns:a16="http://schemas.microsoft.com/office/drawing/2014/main" id="{B46B93D1-636A-63BB-7885-5E03707C1AC0}"/>
                </a:ext>
              </a:extLst>
            </p:cNvPr>
            <p:cNvSpPr txBox="1"/>
            <p:nvPr/>
          </p:nvSpPr>
          <p:spPr>
            <a:xfrm>
              <a:off x="845820" y="2130623"/>
              <a:ext cx="7452361" cy="789960"/>
            </a:xfrm>
            <a:prstGeom prst="rect">
              <a:avLst/>
            </a:prstGeom>
            <a:noFill/>
          </p:spPr>
          <p:txBody>
            <a:bodyPr wrap="none" lIns="0" tIns="0" rIns="0" bIns="0" rtlCol="0" anchor="ctr">
              <a:spAutoFit/>
            </a:bodyPr>
            <a:lstStyle/>
            <a:p>
              <a:pPr algn="ct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감상 작품 선택 시 공동체 및 사회 문제를 주제로 작업하는 미술가와 미술 작품을 적극적으로</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도입하며</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작품 감상 과정에서 자신의 고유한 관점을 형성하고 다른 사람의 생각을</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경청하고 수용함으로써 민주시민의 자세를 기를 수 있도록 한다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sp>
          <p:nvSpPr>
            <p:cNvPr id="51" name="TextBox 50">
              <a:extLst>
                <a:ext uri="{FF2B5EF4-FFF2-40B4-BE49-F238E27FC236}">
                  <a16:creationId xmlns:a16="http://schemas.microsoft.com/office/drawing/2014/main" id="{96084E7D-B4AD-F033-DFA4-F7C6E8503F5C}"/>
                </a:ext>
              </a:extLst>
            </p:cNvPr>
            <p:cNvSpPr txBox="1"/>
            <p:nvPr/>
          </p:nvSpPr>
          <p:spPr>
            <a:xfrm>
              <a:off x="965244" y="3586721"/>
              <a:ext cx="7213513" cy="1061829"/>
            </a:xfrm>
            <a:prstGeom prst="rect">
              <a:avLst/>
            </a:prstGeom>
            <a:noFill/>
          </p:spPr>
          <p:txBody>
            <a:bodyPr wrap="none" lIns="0" tIns="0" rIns="0" bIns="0" rtlCol="0" anchor="ctr">
              <a:spAutoFit/>
            </a:bodyPr>
            <a:lstStyle/>
            <a:p>
              <a:pPr algn="ct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작품에 대한 자료 수집 과정에서 디지털 매체를 적극적으로 활용하되 신뢰할 수 있는</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양질의 정보를 비판적으로 선택하여 적용할 수 있도록 한다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또한 수집한 정보를 정리하고</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설명하는 과정에서 디지털 매체를 활용하여 자신의 감상과 비평을 효과적으로</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전달할 수 있도록 한다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sp>
          <p:nvSpPr>
            <p:cNvPr id="52" name="TextBox 51">
              <a:extLst>
                <a:ext uri="{FF2B5EF4-FFF2-40B4-BE49-F238E27FC236}">
                  <a16:creationId xmlns:a16="http://schemas.microsoft.com/office/drawing/2014/main" id="{CCE375EB-E143-9370-986B-176408345E66}"/>
                </a:ext>
              </a:extLst>
            </p:cNvPr>
            <p:cNvSpPr txBox="1"/>
            <p:nvPr/>
          </p:nvSpPr>
          <p:spPr>
            <a:xfrm>
              <a:off x="1325919" y="5314688"/>
              <a:ext cx="6492162" cy="518091"/>
            </a:xfrm>
            <a:prstGeom prst="rect">
              <a:avLst/>
            </a:prstGeom>
            <a:noFill/>
          </p:spPr>
          <p:txBody>
            <a:bodyPr wrap="none" lIns="0" tIns="0" rIns="0" bIns="0" rtlCol="0" anchor="ctr">
              <a:spAutoFit/>
            </a:bodyPr>
            <a:lstStyle/>
            <a:p>
              <a:pPr algn="ct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자연과의 공존</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지속가능성을 주제로 작업하는 미술가와 미술 작품을 적극적으로</a:t>
              </a:r>
              <a:endPar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200"/>
                </a:spcAft>
              </a:pP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수업에 도입하여 학생들의</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생태 감수성 함양을 도모할 수 있다</a:t>
              </a:r>
              <a:r>
                <a:rPr lang="en-US" altLang="ko-KR" sz="16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cxnSp>
          <p:nvCxnSpPr>
            <p:cNvPr id="54" name="직선 연결선 53">
              <a:extLst>
                <a:ext uri="{FF2B5EF4-FFF2-40B4-BE49-F238E27FC236}">
                  <a16:creationId xmlns:a16="http://schemas.microsoft.com/office/drawing/2014/main" id="{17C400FE-29F1-C634-2A1E-A121D35574BD}"/>
                </a:ext>
              </a:extLst>
            </p:cNvPr>
            <p:cNvCxnSpPr>
              <a:cxnSpLocks/>
            </p:cNvCxnSpPr>
            <p:nvPr/>
          </p:nvCxnSpPr>
          <p:spPr>
            <a:xfrm>
              <a:off x="580656" y="3253652"/>
              <a:ext cx="7982689"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cxnSp>
          <p:nvCxnSpPr>
            <p:cNvPr id="57" name="직선 연결선 56">
              <a:extLst>
                <a:ext uri="{FF2B5EF4-FFF2-40B4-BE49-F238E27FC236}">
                  <a16:creationId xmlns:a16="http://schemas.microsoft.com/office/drawing/2014/main" id="{342F931C-E070-74BB-F668-595C18D9B752}"/>
                </a:ext>
              </a:extLst>
            </p:cNvPr>
            <p:cNvCxnSpPr>
              <a:cxnSpLocks/>
            </p:cNvCxnSpPr>
            <p:nvPr/>
          </p:nvCxnSpPr>
          <p:spPr>
            <a:xfrm>
              <a:off x="580656" y="4981619"/>
              <a:ext cx="7982689" cy="0"/>
            </a:xfrm>
            <a:prstGeom prst="line">
              <a:avLst/>
            </a:prstGeom>
            <a:solidFill>
              <a:schemeClr val="bg1"/>
            </a:solidFill>
            <a:ln w="12700">
              <a:solidFill>
                <a:srgbClr val="E2E2E2"/>
              </a:solidFill>
            </a:ln>
          </p:spPr>
          <p:style>
            <a:lnRef idx="2">
              <a:schemeClr val="accent1">
                <a:shade val="15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3822109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28C94828-AC3F-A100-275B-E72825018FE5}"/>
              </a:ext>
            </a:extLst>
          </p:cNvPr>
          <p:cNvGrpSpPr/>
          <p:nvPr/>
        </p:nvGrpSpPr>
        <p:grpSpPr>
          <a:xfrm>
            <a:off x="875017" y="2243797"/>
            <a:ext cx="5076590" cy="778835"/>
            <a:chOff x="1780694" y="3062546"/>
            <a:chExt cx="2056162" cy="315450"/>
          </a:xfrm>
        </p:grpSpPr>
        <p:grpSp>
          <p:nvGrpSpPr>
            <p:cNvPr id="4" name="그룹 3">
              <a:extLst>
                <a:ext uri="{FF2B5EF4-FFF2-40B4-BE49-F238E27FC236}">
                  <a16:creationId xmlns:a16="http://schemas.microsoft.com/office/drawing/2014/main" id="{61BFEB90-F452-0136-A033-8013B7D0D580}"/>
                </a:ext>
              </a:extLst>
            </p:cNvPr>
            <p:cNvGrpSpPr/>
            <p:nvPr/>
          </p:nvGrpSpPr>
          <p:grpSpPr>
            <a:xfrm>
              <a:off x="1780694" y="3062546"/>
              <a:ext cx="315450" cy="315450"/>
              <a:chOff x="4938512" y="2991117"/>
              <a:chExt cx="266635" cy="266635"/>
            </a:xfrm>
          </p:grpSpPr>
          <p:sp>
            <p:nvSpPr>
              <p:cNvPr id="6" name="사각형: 둥근 모서리 5">
                <a:extLst>
                  <a:ext uri="{FF2B5EF4-FFF2-40B4-BE49-F238E27FC236}">
                    <a16:creationId xmlns:a16="http://schemas.microsoft.com/office/drawing/2014/main" id="{C09827F9-AAFA-53AF-4482-C623B966C000}"/>
                  </a:ext>
                </a:extLst>
              </p:cNvPr>
              <p:cNvSpPr/>
              <p:nvPr/>
            </p:nvSpPr>
            <p:spPr>
              <a:xfrm>
                <a:off x="4938512" y="2991117"/>
                <a:ext cx="266635" cy="266635"/>
              </a:xfrm>
              <a:prstGeom prst="roundRect">
                <a:avLst>
                  <a:gd name="adj" fmla="val 50000"/>
                </a:avLst>
              </a:prstGeom>
              <a:solidFill>
                <a:schemeClr val="bg1"/>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4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7" name="TextBox 6">
                <a:extLst>
                  <a:ext uri="{FF2B5EF4-FFF2-40B4-BE49-F238E27FC236}">
                    <a16:creationId xmlns:a16="http://schemas.microsoft.com/office/drawing/2014/main" id="{0C330B81-A563-D876-B6A0-AC74B9AB1B70}"/>
                  </a:ext>
                </a:extLst>
              </p:cNvPr>
              <p:cNvSpPr txBox="1"/>
              <p:nvPr/>
            </p:nvSpPr>
            <p:spPr>
              <a:xfrm>
                <a:off x="5019147" y="3019067"/>
                <a:ext cx="105368" cy="210735"/>
              </a:xfrm>
              <a:prstGeom prst="rect">
                <a:avLst/>
              </a:prstGeom>
              <a:noFill/>
            </p:spPr>
            <p:txBody>
              <a:bodyPr wrap="none" lIns="0" tIns="0" rIns="0" bIns="0" rtlCol="0" anchor="ctr">
                <a:spAutoFit/>
              </a:bodyPr>
              <a:lstStyle/>
              <a:p>
                <a:pPr algn="ctr"/>
                <a:r>
                  <a:rPr lang="en-US" altLang="ko-KR" sz="4000" dirty="0">
                    <a:ln>
                      <a:solidFill>
                        <a:schemeClr val="accent1">
                          <a:shade val="50000"/>
                          <a:alpha val="0"/>
                        </a:schemeClr>
                      </a:solidFill>
                    </a:ln>
                    <a:solidFill>
                      <a:srgbClr val="286EB4"/>
                    </a:solidFill>
                    <a:latin typeface="Kim jung chul Gothic Bold" panose="020B0803000000000000" pitchFamily="50" charset="-127"/>
                    <a:ea typeface="Kim jung chul Gothic Bold" panose="020B0803000000000000" pitchFamily="50" charset="-127"/>
                  </a:rPr>
                  <a:t>5</a:t>
                </a:r>
              </a:p>
            </p:txBody>
          </p:sp>
        </p:grpSp>
        <p:sp>
          <p:nvSpPr>
            <p:cNvPr id="5" name="TextBox 4">
              <a:extLst>
                <a:ext uri="{FF2B5EF4-FFF2-40B4-BE49-F238E27FC236}">
                  <a16:creationId xmlns:a16="http://schemas.microsoft.com/office/drawing/2014/main" id="{3F03BD05-2070-D30F-E6D6-4F4E082C7474}"/>
                </a:ext>
              </a:extLst>
            </p:cNvPr>
            <p:cNvSpPr txBox="1"/>
            <p:nvPr/>
          </p:nvSpPr>
          <p:spPr>
            <a:xfrm>
              <a:off x="2182538" y="3083151"/>
              <a:ext cx="1654318" cy="274248"/>
            </a:xfrm>
            <a:prstGeom prst="rect">
              <a:avLst/>
            </a:prstGeom>
            <a:noFill/>
          </p:spPr>
          <p:txBody>
            <a:bodyPr wrap="none" lIns="0" tIns="0" rIns="0" bIns="0" rtlCol="0" anchor="ctr">
              <a:spAutoFit/>
            </a:bodyPr>
            <a:lstStyle/>
            <a:p>
              <a:r>
                <a:rPr lang="ko-KR" altLang="en-US" sz="44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교수</a:t>
              </a:r>
              <a:r>
                <a:rPr lang="en-US" altLang="ko-KR" sz="44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44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학습 및 평가</a:t>
              </a:r>
            </a:p>
          </p:txBody>
        </p:sp>
      </p:grpSp>
    </p:spTree>
    <p:extLst>
      <p:ext uri="{BB962C8B-B14F-4D97-AF65-F5344CB8AC3E}">
        <p14:creationId xmlns:p14="http://schemas.microsoft.com/office/powerpoint/2010/main" val="3791723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a:extLst>
              <a:ext uri="{FF2B5EF4-FFF2-40B4-BE49-F238E27FC236}">
                <a16:creationId xmlns:a16="http://schemas.microsoft.com/office/drawing/2014/main" id="{9BCE424B-DC1B-E0C1-3852-389160C65326}"/>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56" name="TextBox 55">
            <a:extLst>
              <a:ext uri="{FF2B5EF4-FFF2-40B4-BE49-F238E27FC236}">
                <a16:creationId xmlns:a16="http://schemas.microsoft.com/office/drawing/2014/main" id="{F3EE9118-AD8E-CF85-3A39-E76AFE01E764}"/>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57" name="그룹 56">
            <a:extLst>
              <a:ext uri="{FF2B5EF4-FFF2-40B4-BE49-F238E27FC236}">
                <a16:creationId xmlns:a16="http://schemas.microsoft.com/office/drawing/2014/main" id="{78536190-CFEC-7BA5-03BF-8186F487CA99}"/>
              </a:ext>
            </a:extLst>
          </p:cNvPr>
          <p:cNvGrpSpPr/>
          <p:nvPr/>
        </p:nvGrpSpPr>
        <p:grpSpPr>
          <a:xfrm>
            <a:off x="1301610" y="325438"/>
            <a:ext cx="4100481" cy="630793"/>
            <a:chOff x="1301610" y="279718"/>
            <a:chExt cx="4100481" cy="630793"/>
          </a:xfrm>
        </p:grpSpPr>
        <p:grpSp>
          <p:nvGrpSpPr>
            <p:cNvPr id="58" name="그룹 57">
              <a:extLst>
                <a:ext uri="{FF2B5EF4-FFF2-40B4-BE49-F238E27FC236}">
                  <a16:creationId xmlns:a16="http://schemas.microsoft.com/office/drawing/2014/main" id="{D70C1DA4-5D46-72CE-4B14-7C368BC2200E}"/>
                </a:ext>
              </a:extLst>
            </p:cNvPr>
            <p:cNvGrpSpPr/>
            <p:nvPr/>
          </p:nvGrpSpPr>
          <p:grpSpPr>
            <a:xfrm>
              <a:off x="1311617" y="279718"/>
              <a:ext cx="1487698" cy="200151"/>
              <a:chOff x="1136519" y="175286"/>
              <a:chExt cx="1487698" cy="200151"/>
            </a:xfrm>
          </p:grpSpPr>
          <p:grpSp>
            <p:nvGrpSpPr>
              <p:cNvPr id="60" name="그룹 59">
                <a:extLst>
                  <a:ext uri="{FF2B5EF4-FFF2-40B4-BE49-F238E27FC236}">
                    <a16:creationId xmlns:a16="http://schemas.microsoft.com/office/drawing/2014/main" id="{57216AAD-C469-7000-4116-AA95C3D0AFF4}"/>
                  </a:ext>
                </a:extLst>
              </p:cNvPr>
              <p:cNvGrpSpPr/>
              <p:nvPr/>
            </p:nvGrpSpPr>
            <p:grpSpPr>
              <a:xfrm>
                <a:off x="1136519" y="175286"/>
                <a:ext cx="200152" cy="200151"/>
                <a:chOff x="1136519" y="175286"/>
                <a:chExt cx="200152" cy="200151"/>
              </a:xfrm>
            </p:grpSpPr>
            <p:sp>
              <p:nvSpPr>
                <p:cNvPr id="62" name="사각형: 둥근 모서리 61">
                  <a:extLst>
                    <a:ext uri="{FF2B5EF4-FFF2-40B4-BE49-F238E27FC236}">
                      <a16:creationId xmlns:a16="http://schemas.microsoft.com/office/drawing/2014/main" id="{F9653540-F7CD-C9D3-D0A9-4A15C2AC7A07}"/>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3" name="TextBox 62">
                  <a:extLst>
                    <a:ext uri="{FF2B5EF4-FFF2-40B4-BE49-F238E27FC236}">
                      <a16:creationId xmlns:a16="http://schemas.microsoft.com/office/drawing/2014/main" id="{488084D1-69FE-EDBB-FDF7-5D5056D1215B}"/>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61" name="TextBox 60">
                <a:extLst>
                  <a:ext uri="{FF2B5EF4-FFF2-40B4-BE49-F238E27FC236}">
                    <a16:creationId xmlns:a16="http://schemas.microsoft.com/office/drawing/2014/main" id="{FBCD5AD1-0255-8897-0207-7A7E86992932}"/>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59" name="TextBox 58">
              <a:extLst>
                <a:ext uri="{FF2B5EF4-FFF2-40B4-BE49-F238E27FC236}">
                  <a16:creationId xmlns:a16="http://schemas.microsoft.com/office/drawing/2014/main" id="{D3EE7DB7-3409-9AF9-5C91-0E9B6EA104A4}"/>
                </a:ext>
              </a:extLst>
            </p:cNvPr>
            <p:cNvSpPr txBox="1"/>
            <p:nvPr/>
          </p:nvSpPr>
          <p:spPr>
            <a:xfrm>
              <a:off x="1301610" y="510401"/>
              <a:ext cx="4100481"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주요 변화</a:t>
              </a:r>
            </a:p>
          </p:txBody>
        </p:sp>
      </p:grpSp>
      <p:grpSp>
        <p:nvGrpSpPr>
          <p:cNvPr id="116" name="그룹 115">
            <a:extLst>
              <a:ext uri="{FF2B5EF4-FFF2-40B4-BE49-F238E27FC236}">
                <a16:creationId xmlns:a16="http://schemas.microsoft.com/office/drawing/2014/main" id="{CFC34B01-D47B-C2A0-CEBD-FB53C4144D5B}"/>
              </a:ext>
            </a:extLst>
          </p:cNvPr>
          <p:cNvGrpSpPr/>
          <p:nvPr/>
        </p:nvGrpSpPr>
        <p:grpSpPr>
          <a:xfrm>
            <a:off x="452214" y="1738047"/>
            <a:ext cx="8239572" cy="3707177"/>
            <a:chOff x="452214" y="1738047"/>
            <a:chExt cx="8239572" cy="3707177"/>
          </a:xfrm>
        </p:grpSpPr>
        <p:grpSp>
          <p:nvGrpSpPr>
            <p:cNvPr id="65" name="그룹 64">
              <a:extLst>
                <a:ext uri="{FF2B5EF4-FFF2-40B4-BE49-F238E27FC236}">
                  <a16:creationId xmlns:a16="http://schemas.microsoft.com/office/drawing/2014/main" id="{87D5FC16-2864-B1A1-C3D6-72FF1812B51F}"/>
                </a:ext>
              </a:extLst>
            </p:cNvPr>
            <p:cNvGrpSpPr/>
            <p:nvPr/>
          </p:nvGrpSpPr>
          <p:grpSpPr>
            <a:xfrm>
              <a:off x="452214" y="2141357"/>
              <a:ext cx="8239572" cy="3303867"/>
              <a:chOff x="452214" y="2141357"/>
              <a:chExt cx="8239572" cy="3303867"/>
            </a:xfrm>
          </p:grpSpPr>
          <p:grpSp>
            <p:nvGrpSpPr>
              <p:cNvPr id="66" name="그룹 65">
                <a:extLst>
                  <a:ext uri="{FF2B5EF4-FFF2-40B4-BE49-F238E27FC236}">
                    <a16:creationId xmlns:a16="http://schemas.microsoft.com/office/drawing/2014/main" id="{B6AFBA56-80C9-3534-BF04-0DAC6F2ED820}"/>
                  </a:ext>
                </a:extLst>
              </p:cNvPr>
              <p:cNvGrpSpPr/>
              <p:nvPr/>
            </p:nvGrpSpPr>
            <p:grpSpPr>
              <a:xfrm>
                <a:off x="452214" y="2141357"/>
                <a:ext cx="8239572" cy="3303867"/>
                <a:chOff x="663914" y="2162526"/>
                <a:chExt cx="7839669" cy="3143516"/>
              </a:xfrm>
            </p:grpSpPr>
            <p:sp>
              <p:nvSpPr>
                <p:cNvPr id="80" name="사각형: 둥근 모서리 79">
                  <a:extLst>
                    <a:ext uri="{FF2B5EF4-FFF2-40B4-BE49-F238E27FC236}">
                      <a16:creationId xmlns:a16="http://schemas.microsoft.com/office/drawing/2014/main" id="{D3A375E6-161F-B5B0-60A9-5E812D27C477}"/>
                    </a:ext>
                  </a:extLst>
                </p:cNvPr>
                <p:cNvSpPr/>
                <p:nvPr/>
              </p:nvSpPr>
              <p:spPr>
                <a:xfrm>
                  <a:off x="2646613" y="2370098"/>
                  <a:ext cx="5856970" cy="2728372"/>
                </a:xfrm>
                <a:prstGeom prst="roundRect">
                  <a:avLst>
                    <a:gd name="adj" fmla="val 7698"/>
                  </a:avLst>
                </a:prstGeom>
                <a:solidFill>
                  <a:schemeClr val="tx1">
                    <a:alpha val="7000"/>
                  </a:schemeClr>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600" dirty="0">
                    <a:latin typeface="Kim jung chul Gothic Bold" panose="020B0803000000000000" pitchFamily="50" charset="-127"/>
                    <a:ea typeface="Kim jung chul Gothic Bold" panose="020B0803000000000000" pitchFamily="50" charset="-127"/>
                  </a:endParaRPr>
                </a:p>
              </p:txBody>
            </p:sp>
            <p:sp>
              <p:nvSpPr>
                <p:cNvPr id="81" name="화살표: 오른쪽 80">
                  <a:extLst>
                    <a:ext uri="{FF2B5EF4-FFF2-40B4-BE49-F238E27FC236}">
                      <a16:creationId xmlns:a16="http://schemas.microsoft.com/office/drawing/2014/main" id="{8261D642-CFAB-ACD8-D5C7-DFBB342101E2}"/>
                    </a:ext>
                  </a:extLst>
                </p:cNvPr>
                <p:cNvSpPr/>
                <p:nvPr/>
              </p:nvSpPr>
              <p:spPr>
                <a:xfrm>
                  <a:off x="3664620" y="3159858"/>
                  <a:ext cx="652054" cy="1148852"/>
                </a:xfrm>
                <a:prstGeom prst="rightArrow">
                  <a:avLst>
                    <a:gd name="adj1" fmla="val 79700"/>
                    <a:gd name="adj2" fmla="val 50000"/>
                  </a:avLst>
                </a:prstGeom>
                <a:solidFill>
                  <a:srgbClr val="FFFFFF"/>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grpSp>
              <p:nvGrpSpPr>
                <p:cNvPr id="82" name="그룹 81">
                  <a:extLst>
                    <a:ext uri="{FF2B5EF4-FFF2-40B4-BE49-F238E27FC236}">
                      <a16:creationId xmlns:a16="http://schemas.microsoft.com/office/drawing/2014/main" id="{DF4032BE-4734-3593-9D83-11E46EB2530F}"/>
                    </a:ext>
                  </a:extLst>
                </p:cNvPr>
                <p:cNvGrpSpPr/>
                <p:nvPr/>
              </p:nvGrpSpPr>
              <p:grpSpPr>
                <a:xfrm>
                  <a:off x="4371567" y="2441331"/>
                  <a:ext cx="4040914" cy="2549769"/>
                  <a:chOff x="4371567" y="2441331"/>
                  <a:chExt cx="4040913" cy="2549769"/>
                </a:xfrm>
              </p:grpSpPr>
              <p:sp>
                <p:nvSpPr>
                  <p:cNvPr id="103" name="TextBox 102">
                    <a:extLst>
                      <a:ext uri="{FF2B5EF4-FFF2-40B4-BE49-F238E27FC236}">
                        <a16:creationId xmlns:a16="http://schemas.microsoft.com/office/drawing/2014/main" id="{52F5B945-53E5-CA62-E327-85D63372FA84}"/>
                      </a:ext>
                    </a:extLst>
                  </p:cNvPr>
                  <p:cNvSpPr txBox="1"/>
                  <p:nvPr/>
                </p:nvSpPr>
                <p:spPr>
                  <a:xfrm>
                    <a:off x="4461856" y="2441331"/>
                    <a:ext cx="1897351" cy="292839"/>
                  </a:xfrm>
                  <a:prstGeom prst="rect">
                    <a:avLst/>
                  </a:prstGeom>
                  <a:noFill/>
                </p:spPr>
                <p:txBody>
                  <a:bodyPr wrap="none" lIns="0" tIns="0" rIns="0" bIns="0" rtlCol="0" anchor="b">
                    <a:spAutoFit/>
                  </a:bodyPr>
                  <a:lstStyle/>
                  <a:p>
                    <a:r>
                      <a:rPr lang="ko-KR" altLang="en-US" sz="2000"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미술</a:t>
                    </a:r>
                    <a:r>
                      <a:rPr lang="ko-KR" altLang="en-US" sz="2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과 </a:t>
                    </a:r>
                    <a:r>
                      <a:rPr lang="ko-KR" altLang="en-US" sz="2000" dirty="0">
                        <a:ln>
                          <a:solidFill>
                            <a:schemeClr val="bg1">
                              <a:alpha val="0"/>
                            </a:schemeClr>
                          </a:solidFill>
                        </a:ln>
                        <a:solidFill>
                          <a:srgbClr val="189F98"/>
                        </a:solidFill>
                        <a:latin typeface="Kim jung chul Gothic Bold" panose="020B0803000000000000" pitchFamily="50" charset="-127"/>
                        <a:ea typeface="Kim jung chul Gothic Bold" panose="020B0803000000000000" pitchFamily="50" charset="-127"/>
                      </a:rPr>
                      <a:t>역량</a:t>
                    </a:r>
                    <a:r>
                      <a:rPr lang="ko-KR" altLang="en-US" sz="2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의 구현</a:t>
                    </a:r>
                  </a:p>
                </p:txBody>
              </p:sp>
              <p:sp>
                <p:nvSpPr>
                  <p:cNvPr id="104" name="사각형: 둥근 모서리 103">
                    <a:extLst>
                      <a:ext uri="{FF2B5EF4-FFF2-40B4-BE49-F238E27FC236}">
                        <a16:creationId xmlns:a16="http://schemas.microsoft.com/office/drawing/2014/main" id="{E9C2996D-4959-98AE-FE19-BE3517A3B4FE}"/>
                      </a:ext>
                    </a:extLst>
                  </p:cNvPr>
                  <p:cNvSpPr/>
                  <p:nvPr/>
                </p:nvSpPr>
                <p:spPr>
                  <a:xfrm>
                    <a:off x="4371567" y="2804160"/>
                    <a:ext cx="4040913" cy="2186940"/>
                  </a:xfrm>
                  <a:prstGeom prst="roundRect">
                    <a:avLst>
                      <a:gd name="adj" fmla="val 7549"/>
                    </a:avLst>
                  </a:prstGeom>
                  <a:solidFill>
                    <a:schemeClr val="bg1"/>
                  </a:solid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105" name="사각형: 둥근 모서리 104">
                    <a:extLst>
                      <a:ext uri="{FF2B5EF4-FFF2-40B4-BE49-F238E27FC236}">
                        <a16:creationId xmlns:a16="http://schemas.microsoft.com/office/drawing/2014/main" id="{65CBFA0B-F1F3-7B40-D237-21358A64E8E0}"/>
                      </a:ext>
                    </a:extLst>
                  </p:cNvPr>
                  <p:cNvSpPr/>
                  <p:nvPr/>
                </p:nvSpPr>
                <p:spPr>
                  <a:xfrm>
                    <a:off x="4440147" y="2880360"/>
                    <a:ext cx="1924578" cy="615579"/>
                  </a:xfrm>
                  <a:prstGeom prst="roundRect">
                    <a:avLst>
                      <a:gd name="adj" fmla="val 21875"/>
                    </a:avLst>
                  </a:prstGeom>
                  <a:solidFill>
                    <a:schemeClr val="tx1">
                      <a:alpha val="7000"/>
                    </a:schemeClr>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600" dirty="0">
                      <a:latin typeface="Kim jung chul Gothic Bold" panose="020B0803000000000000" pitchFamily="50" charset="-127"/>
                      <a:ea typeface="Kim jung chul Gothic Bold" panose="020B0803000000000000" pitchFamily="50" charset="-127"/>
                    </a:endParaRPr>
                  </a:p>
                </p:txBody>
              </p:sp>
              <p:sp>
                <p:nvSpPr>
                  <p:cNvPr id="106" name="사각형: 둥근 모서리 105">
                    <a:extLst>
                      <a:ext uri="{FF2B5EF4-FFF2-40B4-BE49-F238E27FC236}">
                        <a16:creationId xmlns:a16="http://schemas.microsoft.com/office/drawing/2014/main" id="{BDDA14D7-7B79-DDA1-6B17-1F315DA1DF00}"/>
                      </a:ext>
                    </a:extLst>
                  </p:cNvPr>
                  <p:cNvSpPr/>
                  <p:nvPr/>
                </p:nvSpPr>
                <p:spPr>
                  <a:xfrm>
                    <a:off x="6419322" y="2880360"/>
                    <a:ext cx="1924578" cy="615579"/>
                  </a:xfrm>
                  <a:prstGeom prst="roundRect">
                    <a:avLst>
                      <a:gd name="adj" fmla="val 18780"/>
                    </a:avLst>
                  </a:prstGeom>
                  <a:solidFill>
                    <a:schemeClr val="tx1">
                      <a:alpha val="7000"/>
                    </a:schemeClr>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600" dirty="0">
                      <a:latin typeface="Kim jung chul Gothic Bold" panose="020B0803000000000000" pitchFamily="50" charset="-127"/>
                      <a:ea typeface="Kim jung chul Gothic Bold" panose="020B0803000000000000" pitchFamily="50" charset="-127"/>
                    </a:endParaRPr>
                  </a:p>
                </p:txBody>
              </p:sp>
              <p:sp>
                <p:nvSpPr>
                  <p:cNvPr id="107" name="사각형: 둥근 모서리 106">
                    <a:extLst>
                      <a:ext uri="{FF2B5EF4-FFF2-40B4-BE49-F238E27FC236}">
                        <a16:creationId xmlns:a16="http://schemas.microsoft.com/office/drawing/2014/main" id="{9A8746B1-6E0A-477A-0D05-D716F082B404}"/>
                      </a:ext>
                    </a:extLst>
                  </p:cNvPr>
                  <p:cNvSpPr/>
                  <p:nvPr/>
                </p:nvSpPr>
                <p:spPr>
                  <a:xfrm>
                    <a:off x="4440147" y="3593650"/>
                    <a:ext cx="1924578" cy="615579"/>
                  </a:xfrm>
                  <a:prstGeom prst="roundRect">
                    <a:avLst>
                      <a:gd name="adj" fmla="val 18780"/>
                    </a:avLst>
                  </a:prstGeom>
                  <a:solidFill>
                    <a:schemeClr val="tx1">
                      <a:alpha val="7000"/>
                    </a:schemeClr>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600" dirty="0">
                      <a:latin typeface="Kim jung chul Gothic Bold" panose="020B0803000000000000" pitchFamily="50" charset="-127"/>
                      <a:ea typeface="Kim jung chul Gothic Bold" panose="020B0803000000000000" pitchFamily="50" charset="-127"/>
                    </a:endParaRPr>
                  </a:p>
                </p:txBody>
              </p:sp>
              <p:sp>
                <p:nvSpPr>
                  <p:cNvPr id="108" name="사각형: 둥근 모서리 107">
                    <a:extLst>
                      <a:ext uri="{FF2B5EF4-FFF2-40B4-BE49-F238E27FC236}">
                        <a16:creationId xmlns:a16="http://schemas.microsoft.com/office/drawing/2014/main" id="{094396E5-9A15-CD86-701F-53D88BE29518}"/>
                      </a:ext>
                    </a:extLst>
                  </p:cNvPr>
                  <p:cNvSpPr/>
                  <p:nvPr/>
                </p:nvSpPr>
                <p:spPr>
                  <a:xfrm>
                    <a:off x="6419322" y="3593650"/>
                    <a:ext cx="1924578" cy="615579"/>
                  </a:xfrm>
                  <a:prstGeom prst="roundRect">
                    <a:avLst>
                      <a:gd name="adj" fmla="val 21875"/>
                    </a:avLst>
                  </a:prstGeom>
                  <a:solidFill>
                    <a:schemeClr val="tx1">
                      <a:alpha val="7000"/>
                    </a:schemeClr>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600" dirty="0">
                      <a:latin typeface="Kim jung chul Gothic Bold" panose="020B0803000000000000" pitchFamily="50" charset="-127"/>
                      <a:ea typeface="Kim jung chul Gothic Bold" panose="020B0803000000000000" pitchFamily="50" charset="-127"/>
                    </a:endParaRPr>
                  </a:p>
                </p:txBody>
              </p:sp>
              <p:sp>
                <p:nvSpPr>
                  <p:cNvPr id="109" name="사각형: 둥근 모서리 108">
                    <a:extLst>
                      <a:ext uri="{FF2B5EF4-FFF2-40B4-BE49-F238E27FC236}">
                        <a16:creationId xmlns:a16="http://schemas.microsoft.com/office/drawing/2014/main" id="{714F4700-9F96-F1B6-D1DF-7123D56842DC}"/>
                      </a:ext>
                    </a:extLst>
                  </p:cNvPr>
                  <p:cNvSpPr/>
                  <p:nvPr/>
                </p:nvSpPr>
                <p:spPr>
                  <a:xfrm>
                    <a:off x="4440146" y="4306941"/>
                    <a:ext cx="3903753" cy="615579"/>
                  </a:xfrm>
                  <a:prstGeom prst="roundRect">
                    <a:avLst>
                      <a:gd name="adj" fmla="val 20327"/>
                    </a:avLst>
                  </a:prstGeom>
                  <a:solidFill>
                    <a:schemeClr val="tx1">
                      <a:alpha val="7000"/>
                    </a:schemeClr>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600" dirty="0">
                      <a:latin typeface="Kim jung chul Gothic Bold" panose="020B0803000000000000" pitchFamily="50" charset="-127"/>
                      <a:ea typeface="Kim jung chul Gothic Bold" panose="020B0803000000000000" pitchFamily="50" charset="-127"/>
                    </a:endParaRPr>
                  </a:p>
                </p:txBody>
              </p:sp>
              <p:sp>
                <p:nvSpPr>
                  <p:cNvPr id="110" name="TextBox 109">
                    <a:extLst>
                      <a:ext uri="{FF2B5EF4-FFF2-40B4-BE49-F238E27FC236}">
                        <a16:creationId xmlns:a16="http://schemas.microsoft.com/office/drawing/2014/main" id="{5871E114-572E-39CF-0103-057661826C38}"/>
                      </a:ext>
                    </a:extLst>
                  </p:cNvPr>
                  <p:cNvSpPr txBox="1"/>
                  <p:nvPr/>
                </p:nvSpPr>
                <p:spPr>
                  <a:xfrm>
                    <a:off x="4874716" y="3056374"/>
                    <a:ext cx="1055440" cy="263555"/>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심미적 감성</a:t>
                    </a:r>
                  </a:p>
                </p:txBody>
              </p:sp>
              <p:sp>
                <p:nvSpPr>
                  <p:cNvPr id="111" name="TextBox 110">
                    <a:extLst>
                      <a:ext uri="{FF2B5EF4-FFF2-40B4-BE49-F238E27FC236}">
                        <a16:creationId xmlns:a16="http://schemas.microsoft.com/office/drawing/2014/main" id="{57DDB794-9B37-4377-D685-60F60D0A169E}"/>
                      </a:ext>
                    </a:extLst>
                  </p:cNvPr>
                  <p:cNvSpPr txBox="1"/>
                  <p:nvPr/>
                </p:nvSpPr>
                <p:spPr>
                  <a:xfrm>
                    <a:off x="6885921" y="3056374"/>
                    <a:ext cx="991382" cy="263555"/>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시각적소통</a:t>
                    </a:r>
                  </a:p>
                </p:txBody>
              </p:sp>
              <p:sp>
                <p:nvSpPr>
                  <p:cNvPr id="112" name="TextBox 111">
                    <a:extLst>
                      <a:ext uri="{FF2B5EF4-FFF2-40B4-BE49-F238E27FC236}">
                        <a16:creationId xmlns:a16="http://schemas.microsoft.com/office/drawing/2014/main" id="{8A6302C2-8E43-B8E9-5573-D96653AD4A8C}"/>
                      </a:ext>
                    </a:extLst>
                  </p:cNvPr>
                  <p:cNvSpPr txBox="1"/>
                  <p:nvPr/>
                </p:nvSpPr>
                <p:spPr>
                  <a:xfrm>
                    <a:off x="4966992" y="3769662"/>
                    <a:ext cx="870890" cy="263555"/>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창의</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융합</a:t>
                    </a:r>
                  </a:p>
                </p:txBody>
              </p:sp>
              <p:sp>
                <p:nvSpPr>
                  <p:cNvPr id="113" name="TextBox 112">
                    <a:extLst>
                      <a:ext uri="{FF2B5EF4-FFF2-40B4-BE49-F238E27FC236}">
                        <a16:creationId xmlns:a16="http://schemas.microsoft.com/office/drawing/2014/main" id="{815D5035-8CCF-CB32-0C09-D7C1A9D0E4E7}"/>
                      </a:ext>
                    </a:extLst>
                  </p:cNvPr>
                  <p:cNvSpPr txBox="1"/>
                  <p:nvPr/>
                </p:nvSpPr>
                <p:spPr>
                  <a:xfrm>
                    <a:off x="7084198" y="3769662"/>
                    <a:ext cx="594829" cy="263555"/>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정체성</a:t>
                    </a:r>
                  </a:p>
                </p:txBody>
              </p:sp>
              <p:sp>
                <p:nvSpPr>
                  <p:cNvPr id="114" name="TextBox 113">
                    <a:extLst>
                      <a:ext uri="{FF2B5EF4-FFF2-40B4-BE49-F238E27FC236}">
                        <a16:creationId xmlns:a16="http://schemas.microsoft.com/office/drawing/2014/main" id="{874F7CAD-B7F9-6BDC-B562-FD866559B96E}"/>
                      </a:ext>
                    </a:extLst>
                  </p:cNvPr>
                  <p:cNvSpPr txBox="1"/>
                  <p:nvPr/>
                </p:nvSpPr>
                <p:spPr>
                  <a:xfrm>
                    <a:off x="6095372" y="4482953"/>
                    <a:ext cx="593304" cy="263555"/>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공동체</a:t>
                    </a:r>
                  </a:p>
                </p:txBody>
              </p:sp>
            </p:grpSp>
            <p:grpSp>
              <p:nvGrpSpPr>
                <p:cNvPr id="83" name="그룹 82">
                  <a:extLst>
                    <a:ext uri="{FF2B5EF4-FFF2-40B4-BE49-F238E27FC236}">
                      <a16:creationId xmlns:a16="http://schemas.microsoft.com/office/drawing/2014/main" id="{0AB7AFBC-07C3-563D-0928-34C71CF302BB}"/>
                    </a:ext>
                  </a:extLst>
                </p:cNvPr>
                <p:cNvGrpSpPr/>
                <p:nvPr/>
              </p:nvGrpSpPr>
              <p:grpSpPr>
                <a:xfrm>
                  <a:off x="663914" y="2162526"/>
                  <a:ext cx="3143516" cy="3143516"/>
                  <a:chOff x="663914" y="2162527"/>
                  <a:chExt cx="3143517" cy="3143517"/>
                </a:xfrm>
              </p:grpSpPr>
              <p:sp>
                <p:nvSpPr>
                  <p:cNvPr id="84" name="타원 83">
                    <a:extLst>
                      <a:ext uri="{FF2B5EF4-FFF2-40B4-BE49-F238E27FC236}">
                        <a16:creationId xmlns:a16="http://schemas.microsoft.com/office/drawing/2014/main" id="{637FBC28-FC9E-EBC1-F6C5-B69872C262B8}"/>
                      </a:ext>
                    </a:extLst>
                  </p:cNvPr>
                  <p:cNvSpPr/>
                  <p:nvPr/>
                </p:nvSpPr>
                <p:spPr>
                  <a:xfrm>
                    <a:off x="663914" y="2162527"/>
                    <a:ext cx="3143517" cy="3143517"/>
                  </a:xfrm>
                  <a:prstGeom prst="ellipse">
                    <a:avLst/>
                  </a:prstGeom>
                  <a:solidFill>
                    <a:srgbClr val="FFFFFF"/>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85" name="자유형: 도형 84">
                    <a:extLst>
                      <a:ext uri="{FF2B5EF4-FFF2-40B4-BE49-F238E27FC236}">
                        <a16:creationId xmlns:a16="http://schemas.microsoft.com/office/drawing/2014/main" id="{5BD9BA6E-BB35-F659-759C-58BEB30A16AC}"/>
                      </a:ext>
                    </a:extLst>
                  </p:cNvPr>
                  <p:cNvSpPr/>
                  <p:nvPr/>
                </p:nvSpPr>
                <p:spPr>
                  <a:xfrm flipV="1">
                    <a:off x="2220456" y="2976247"/>
                    <a:ext cx="1500688" cy="2251126"/>
                  </a:xfrm>
                  <a:custGeom>
                    <a:avLst/>
                    <a:gdLst>
                      <a:gd name="connsiteX0" fmla="*/ 1901925 w 2196562"/>
                      <a:gd name="connsiteY0" fmla="*/ 3294950 h 3294983"/>
                      <a:gd name="connsiteX1" fmla="*/ 2195962 w 2196562"/>
                      <a:gd name="connsiteY1" fmla="*/ 2196527 h 3294983"/>
                      <a:gd name="connsiteX2" fmla="*/ -599 w 2196562"/>
                      <a:gd name="connsiteY2" fmla="*/ -34 h 3294983"/>
                      <a:gd name="connsiteX3" fmla="*/ -599 w 2196562"/>
                      <a:gd name="connsiteY3" fmla="*/ 2196527 h 3294983"/>
                    </a:gdLst>
                    <a:ahLst/>
                    <a:cxnLst>
                      <a:cxn ang="0">
                        <a:pos x="connsiteX0" y="connsiteY0"/>
                      </a:cxn>
                      <a:cxn ang="0">
                        <a:pos x="connsiteX1" y="connsiteY1"/>
                      </a:cxn>
                      <a:cxn ang="0">
                        <a:pos x="connsiteX2" y="connsiteY2"/>
                      </a:cxn>
                      <a:cxn ang="0">
                        <a:pos x="connsiteX3" y="connsiteY3"/>
                      </a:cxn>
                    </a:cxnLst>
                    <a:rect l="l" t="t" r="r" b="b"/>
                    <a:pathLst>
                      <a:path w="2196562" h="3294983">
                        <a:moveTo>
                          <a:pt x="1901925" y="3294950"/>
                        </a:moveTo>
                        <a:cubicBezTo>
                          <a:pt x="2095092" y="2961156"/>
                          <a:pt x="2196534" y="2582194"/>
                          <a:pt x="2195962" y="2196527"/>
                        </a:cubicBezTo>
                        <a:cubicBezTo>
                          <a:pt x="2195962" y="983423"/>
                          <a:pt x="1212505" y="-34"/>
                          <a:pt x="-599" y="-34"/>
                        </a:cubicBezTo>
                        <a:lnTo>
                          <a:pt x="-599" y="2196527"/>
                        </a:lnTo>
                        <a:close/>
                      </a:path>
                    </a:pathLst>
                  </a:custGeom>
                  <a:solidFill>
                    <a:srgbClr val="F49328"/>
                  </a:solidFill>
                  <a:ln w="9525" cap="flat">
                    <a:no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86" name="자유형: 도형 85">
                    <a:extLst>
                      <a:ext uri="{FF2B5EF4-FFF2-40B4-BE49-F238E27FC236}">
                        <a16:creationId xmlns:a16="http://schemas.microsoft.com/office/drawing/2014/main" id="{292BA8DC-FA92-EBA6-C363-7A91C9E5E558}"/>
                      </a:ext>
                    </a:extLst>
                  </p:cNvPr>
                  <p:cNvSpPr/>
                  <p:nvPr/>
                </p:nvSpPr>
                <p:spPr>
                  <a:xfrm flipV="1">
                    <a:off x="719963" y="2976247"/>
                    <a:ext cx="1500687" cy="2251126"/>
                  </a:xfrm>
                  <a:custGeom>
                    <a:avLst/>
                    <a:gdLst>
                      <a:gd name="connsiteX0" fmla="*/ 2195964 w 2196562"/>
                      <a:gd name="connsiteY0" fmla="*/ -34 h 3294983"/>
                      <a:gd name="connsiteX1" fmla="*/ -596 w 2196562"/>
                      <a:gd name="connsiteY1" fmla="*/ 2196527 h 3294983"/>
                      <a:gd name="connsiteX2" fmla="*/ 293441 w 2196562"/>
                      <a:gd name="connsiteY2" fmla="*/ 3294950 h 3294983"/>
                      <a:gd name="connsiteX3" fmla="*/ 2195964 w 2196562"/>
                      <a:gd name="connsiteY3" fmla="*/ 2196527 h 3294983"/>
                    </a:gdLst>
                    <a:ahLst/>
                    <a:cxnLst>
                      <a:cxn ang="0">
                        <a:pos x="connsiteX0" y="connsiteY0"/>
                      </a:cxn>
                      <a:cxn ang="0">
                        <a:pos x="connsiteX1" y="connsiteY1"/>
                      </a:cxn>
                      <a:cxn ang="0">
                        <a:pos x="connsiteX2" y="connsiteY2"/>
                      </a:cxn>
                      <a:cxn ang="0">
                        <a:pos x="connsiteX3" y="connsiteY3"/>
                      </a:cxn>
                    </a:cxnLst>
                    <a:rect l="l" t="t" r="r" b="b"/>
                    <a:pathLst>
                      <a:path w="2196562" h="3294983">
                        <a:moveTo>
                          <a:pt x="2195964" y="-34"/>
                        </a:moveTo>
                        <a:cubicBezTo>
                          <a:pt x="982860" y="-34"/>
                          <a:pt x="-596" y="983423"/>
                          <a:pt x="-596" y="2196527"/>
                        </a:cubicBezTo>
                        <a:cubicBezTo>
                          <a:pt x="-1187" y="2582194"/>
                          <a:pt x="100255" y="2961156"/>
                          <a:pt x="293441" y="3294950"/>
                        </a:cubicBezTo>
                        <a:lnTo>
                          <a:pt x="2195964" y="2196527"/>
                        </a:lnTo>
                        <a:close/>
                      </a:path>
                    </a:pathLst>
                  </a:custGeom>
                  <a:solidFill>
                    <a:srgbClr val="81BA56"/>
                  </a:solidFill>
                  <a:ln w="9525" cap="flat">
                    <a:no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grpSp>
                <p:nvGrpSpPr>
                  <p:cNvPr id="87" name="그룹 86">
                    <a:extLst>
                      <a:ext uri="{FF2B5EF4-FFF2-40B4-BE49-F238E27FC236}">
                        <a16:creationId xmlns:a16="http://schemas.microsoft.com/office/drawing/2014/main" id="{0DEC6805-9ED8-1070-383D-E1E46134317B}"/>
                      </a:ext>
                    </a:extLst>
                  </p:cNvPr>
                  <p:cNvGrpSpPr/>
                  <p:nvPr/>
                </p:nvGrpSpPr>
                <p:grpSpPr>
                  <a:xfrm>
                    <a:off x="920851" y="2231196"/>
                    <a:ext cx="2592261" cy="1500729"/>
                    <a:chOff x="1248645" y="2320963"/>
                    <a:chExt cx="2592260" cy="1500729"/>
                  </a:xfrm>
                </p:grpSpPr>
                <p:sp>
                  <p:nvSpPr>
                    <p:cNvPr id="101" name="자유형: 도형 100">
                      <a:extLst>
                        <a:ext uri="{FF2B5EF4-FFF2-40B4-BE49-F238E27FC236}">
                          <a16:creationId xmlns:a16="http://schemas.microsoft.com/office/drawing/2014/main" id="{EBF1101F-B738-75D7-1982-B2F2F9C266FC}"/>
                        </a:ext>
                      </a:extLst>
                    </p:cNvPr>
                    <p:cNvSpPr/>
                    <p:nvPr/>
                  </p:nvSpPr>
                  <p:spPr>
                    <a:xfrm flipV="1">
                      <a:off x="1701838" y="2320963"/>
                      <a:ext cx="2139067" cy="1500729"/>
                    </a:xfrm>
                    <a:custGeom>
                      <a:avLst/>
                      <a:gdLst>
                        <a:gd name="connsiteX0" fmla="*/ 1228126 w 3130962"/>
                        <a:gd name="connsiteY0" fmla="*/ -34 h 2196624"/>
                        <a:gd name="connsiteX1" fmla="*/ -599 w 3130962"/>
                        <a:gd name="connsiteY1" fmla="*/ 1820861 h 2196624"/>
                        <a:gd name="connsiteX2" fmla="*/ 3049593 w 3130962"/>
                        <a:gd name="connsiteY2" fmla="*/ 1227615 h 2196624"/>
                        <a:gd name="connsiteX3" fmla="*/ 3130364 w 3130962"/>
                        <a:gd name="connsiteY3" fmla="*/ 1098390 h 2196624"/>
                      </a:gdLst>
                      <a:ahLst/>
                      <a:cxnLst>
                        <a:cxn ang="0">
                          <a:pos x="connsiteX0" y="connsiteY0"/>
                        </a:cxn>
                        <a:cxn ang="0">
                          <a:pos x="connsiteX1" y="connsiteY1"/>
                        </a:cxn>
                        <a:cxn ang="0">
                          <a:pos x="connsiteX2" y="connsiteY2"/>
                        </a:cxn>
                        <a:cxn ang="0">
                          <a:pos x="connsiteX3" y="connsiteY3"/>
                        </a:cxn>
                      </a:cxnLst>
                      <a:rect l="l" t="t" r="r" b="b"/>
                      <a:pathLst>
                        <a:path w="3130962" h="2196624">
                          <a:moveTo>
                            <a:pt x="1228126" y="-34"/>
                          </a:moveTo>
                          <a:lnTo>
                            <a:pt x="-599" y="1820861"/>
                          </a:lnTo>
                          <a:cubicBezTo>
                            <a:pt x="1005509" y="2499327"/>
                            <a:pt x="2371126" y="2233722"/>
                            <a:pt x="3049593" y="1227615"/>
                          </a:cubicBezTo>
                          <a:cubicBezTo>
                            <a:pt x="3077977" y="1185486"/>
                            <a:pt x="3104932" y="1142386"/>
                            <a:pt x="3130364" y="1098390"/>
                          </a:cubicBezTo>
                          <a:close/>
                        </a:path>
                      </a:pathLst>
                    </a:custGeom>
                    <a:solidFill>
                      <a:srgbClr val="189F98"/>
                    </a:solidFill>
                    <a:ln w="9525" cap="flat">
                      <a:no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102" name="자유형: 도형 101">
                      <a:extLst>
                        <a:ext uri="{FF2B5EF4-FFF2-40B4-BE49-F238E27FC236}">
                          <a16:creationId xmlns:a16="http://schemas.microsoft.com/office/drawing/2014/main" id="{C0D8AFBF-B341-7103-BD38-E8880EAA9D34}"/>
                        </a:ext>
                      </a:extLst>
                    </p:cNvPr>
                    <p:cNvSpPr/>
                    <p:nvPr/>
                  </p:nvSpPr>
                  <p:spPr>
                    <a:xfrm flipV="1">
                      <a:off x="1248645" y="2572423"/>
                      <a:ext cx="1299800" cy="1244031"/>
                    </a:xfrm>
                    <a:custGeom>
                      <a:avLst/>
                      <a:gdLst>
                        <a:gd name="connsiteX0" fmla="*/ -599 w 1902523"/>
                        <a:gd name="connsiteY0" fmla="*/ 1098390 h 1820894"/>
                        <a:gd name="connsiteX1" fmla="*/ 673200 w 1902523"/>
                        <a:gd name="connsiteY1" fmla="*/ 1820861 h 1820894"/>
                        <a:gd name="connsiteX2" fmla="*/ 1901925 w 1902523"/>
                        <a:gd name="connsiteY2" fmla="*/ -34 h 1820894"/>
                      </a:gdLst>
                      <a:ahLst/>
                      <a:cxnLst>
                        <a:cxn ang="0">
                          <a:pos x="connsiteX0" y="connsiteY0"/>
                        </a:cxn>
                        <a:cxn ang="0">
                          <a:pos x="connsiteX1" y="connsiteY1"/>
                        </a:cxn>
                        <a:cxn ang="0">
                          <a:pos x="connsiteX2" y="connsiteY2"/>
                        </a:cxn>
                      </a:cxnLst>
                      <a:rect l="l" t="t" r="r" b="b"/>
                      <a:pathLst>
                        <a:path w="1902523" h="1820894">
                          <a:moveTo>
                            <a:pt x="-599" y="1098390"/>
                          </a:moveTo>
                          <a:cubicBezTo>
                            <a:pt x="166546" y="1387016"/>
                            <a:pt x="396918" y="1634019"/>
                            <a:pt x="673200" y="1820861"/>
                          </a:cubicBezTo>
                          <a:lnTo>
                            <a:pt x="1901925" y="-34"/>
                          </a:lnTo>
                          <a:close/>
                        </a:path>
                      </a:pathLst>
                    </a:custGeom>
                    <a:solidFill>
                      <a:srgbClr val="189F98"/>
                    </a:solidFill>
                    <a:ln w="9525" cap="flat">
                      <a:no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grpSp>
              <p:grpSp>
                <p:nvGrpSpPr>
                  <p:cNvPr id="88" name="그룹 87">
                    <a:extLst>
                      <a:ext uri="{FF2B5EF4-FFF2-40B4-BE49-F238E27FC236}">
                        <a16:creationId xmlns:a16="http://schemas.microsoft.com/office/drawing/2014/main" id="{F77C9DB2-1FFE-82D0-39EA-4F04C6674EC5}"/>
                      </a:ext>
                    </a:extLst>
                  </p:cNvPr>
                  <p:cNvGrpSpPr/>
                  <p:nvPr/>
                </p:nvGrpSpPr>
                <p:grpSpPr>
                  <a:xfrm>
                    <a:off x="785168" y="2524008"/>
                    <a:ext cx="2878652" cy="2312697"/>
                    <a:chOff x="3650422" y="3519298"/>
                    <a:chExt cx="2878651" cy="2312696"/>
                  </a:xfrm>
                </p:grpSpPr>
                <p:sp>
                  <p:nvSpPr>
                    <p:cNvPr id="96" name="TextBox 95">
                      <a:extLst>
                        <a:ext uri="{FF2B5EF4-FFF2-40B4-BE49-F238E27FC236}">
                          <a16:creationId xmlns:a16="http://schemas.microsoft.com/office/drawing/2014/main" id="{D51F0970-928A-7617-0DEC-35BB4DEBE3AC}"/>
                        </a:ext>
                      </a:extLst>
                    </p:cNvPr>
                    <p:cNvSpPr txBox="1"/>
                    <p:nvPr/>
                  </p:nvSpPr>
                  <p:spPr>
                    <a:xfrm rot="17803864">
                      <a:off x="3800000" y="3405308"/>
                      <a:ext cx="2277108" cy="2576263"/>
                    </a:xfrm>
                    <a:prstGeom prst="rect">
                      <a:avLst/>
                    </a:prstGeom>
                    <a:noFill/>
                  </p:spPr>
                  <p:txBody>
                    <a:bodyPr wrap="none" lIns="0" tIns="0" rIns="0" bIns="0" rtlCol="0" anchor="ctr">
                      <a:prstTxWarp prst="textArchDown">
                        <a:avLst/>
                      </a:prstTxWarp>
                      <a:spAutoFit/>
                    </a:bodyPr>
                    <a:lstStyle/>
                    <a:p>
                      <a:pPr algn="ctr"/>
                      <a:r>
                        <a:rPr lang="ko-KR" altLang="en-US" sz="1600" spc="1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교과 간 연계와 통합</a:t>
                      </a:r>
                    </a:p>
                  </p:txBody>
                </p:sp>
                <p:sp>
                  <p:nvSpPr>
                    <p:cNvPr id="97" name="TextBox 96">
                      <a:extLst>
                        <a:ext uri="{FF2B5EF4-FFF2-40B4-BE49-F238E27FC236}">
                          <a16:creationId xmlns:a16="http://schemas.microsoft.com/office/drawing/2014/main" id="{DE087406-A4D6-E3B8-80E7-F82133D795F3}"/>
                        </a:ext>
                      </a:extLst>
                    </p:cNvPr>
                    <p:cNvSpPr txBox="1"/>
                    <p:nvPr/>
                  </p:nvSpPr>
                  <p:spPr>
                    <a:xfrm rot="3530943">
                      <a:off x="4102388" y="3369720"/>
                      <a:ext cx="2277108" cy="2576263"/>
                    </a:xfrm>
                    <a:prstGeom prst="rect">
                      <a:avLst/>
                    </a:prstGeom>
                    <a:noFill/>
                  </p:spPr>
                  <p:txBody>
                    <a:bodyPr wrap="none" lIns="0" tIns="0" rIns="0" bIns="0" rtlCol="0" anchor="ctr">
                      <a:prstTxWarp prst="textArchDown">
                        <a:avLst/>
                      </a:prstTxWarp>
                      <a:spAutoFit/>
                    </a:bodyPr>
                    <a:lstStyle/>
                    <a:p>
                      <a:pPr algn="ctr"/>
                      <a:r>
                        <a:rPr lang="ko-KR" altLang="en-US" sz="1600" spc="1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학습과정에</a:t>
                      </a:r>
                      <a:r>
                        <a:rPr lang="en-US" altLang="ko-KR" sz="1600" spc="1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 </a:t>
                      </a:r>
                      <a:r>
                        <a:rPr lang="ko-KR" altLang="en-US" sz="1600" spc="1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대한 성찰</a:t>
                      </a:r>
                    </a:p>
                  </p:txBody>
                </p:sp>
              </p:grpSp>
              <p:sp>
                <p:nvSpPr>
                  <p:cNvPr id="89" name="TextBox 88">
                    <a:extLst>
                      <a:ext uri="{FF2B5EF4-FFF2-40B4-BE49-F238E27FC236}">
                        <a16:creationId xmlns:a16="http://schemas.microsoft.com/office/drawing/2014/main" id="{4E0DBFEB-D297-3991-1717-5ACD12262B92}"/>
                      </a:ext>
                    </a:extLst>
                  </p:cNvPr>
                  <p:cNvSpPr txBox="1"/>
                  <p:nvPr/>
                </p:nvSpPr>
                <p:spPr>
                  <a:xfrm>
                    <a:off x="1586064" y="2607766"/>
                    <a:ext cx="1269045" cy="710609"/>
                  </a:xfrm>
                  <a:prstGeom prst="rect">
                    <a:avLst/>
                  </a:prstGeom>
                  <a:noFill/>
                </p:spPr>
                <p:txBody>
                  <a:bodyPr wrap="none" lIns="0" tIns="0" rIns="0" bIns="0" rtlCol="0" anchor="ctr">
                    <a:prstTxWarp prst="textArchUp">
                      <a:avLst/>
                    </a:prstTxWarp>
                    <a:spAutoFit/>
                  </a:bodyPr>
                  <a:lstStyle/>
                  <a:p>
                    <a:pPr algn="ct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삶과 연계된 학습</a:t>
                    </a:r>
                  </a:p>
                </p:txBody>
              </p:sp>
              <p:pic>
                <p:nvPicPr>
                  <p:cNvPr id="90" name="그림 89">
                    <a:extLst>
                      <a:ext uri="{FF2B5EF4-FFF2-40B4-BE49-F238E27FC236}">
                        <a16:creationId xmlns:a16="http://schemas.microsoft.com/office/drawing/2014/main" id="{94FE83E5-6D21-2A6B-7AB8-48CC7D81CA69}"/>
                      </a:ext>
                    </a:extLst>
                  </p:cNvPr>
                  <p:cNvPicPr>
                    <a:picLocks noChangeAspect="1"/>
                  </p:cNvPicPr>
                  <p:nvPr/>
                </p:nvPicPr>
                <p:blipFill rotWithShape="1">
                  <a:blip r:embed="rId3">
                    <a:extLst>
                      <a:ext uri="{28A0092B-C50C-407E-A947-70E740481C1C}">
                        <a14:useLocalDpi xmlns:a14="http://schemas.microsoft.com/office/drawing/2010/main"/>
                      </a:ext>
                    </a:extLst>
                  </a:blip>
                  <a:srcRect l="47534" t="15827" b="-1"/>
                  <a:stretch/>
                </p:blipFill>
                <p:spPr>
                  <a:xfrm rot="9012171" flipH="1">
                    <a:off x="2167434" y="3098539"/>
                    <a:ext cx="1453536" cy="225431"/>
                  </a:xfrm>
                  <a:prstGeom prst="rect">
                    <a:avLst/>
                  </a:prstGeom>
                </p:spPr>
              </p:pic>
              <p:pic>
                <p:nvPicPr>
                  <p:cNvPr id="91" name="그림 90">
                    <a:extLst>
                      <a:ext uri="{FF2B5EF4-FFF2-40B4-BE49-F238E27FC236}">
                        <a16:creationId xmlns:a16="http://schemas.microsoft.com/office/drawing/2014/main" id="{D0779A9D-A850-0515-9DBE-9969F035BF17}"/>
                      </a:ext>
                    </a:extLst>
                  </p:cNvPr>
                  <p:cNvPicPr>
                    <a:picLocks noChangeAspect="1"/>
                  </p:cNvPicPr>
                  <p:nvPr/>
                </p:nvPicPr>
                <p:blipFill rotWithShape="1">
                  <a:blip r:embed="rId3">
                    <a:extLst>
                      <a:ext uri="{28A0092B-C50C-407E-A947-70E740481C1C}">
                        <a14:useLocalDpi xmlns:a14="http://schemas.microsoft.com/office/drawing/2010/main"/>
                      </a:ext>
                    </a:extLst>
                  </a:blip>
                  <a:srcRect l="47534" t="15827" b="-1"/>
                  <a:stretch/>
                </p:blipFill>
                <p:spPr>
                  <a:xfrm rot="5400000">
                    <a:off x="1377565" y="4451725"/>
                    <a:ext cx="1453536" cy="225431"/>
                  </a:xfrm>
                  <a:prstGeom prst="rect">
                    <a:avLst/>
                  </a:prstGeom>
                </p:spPr>
              </p:pic>
              <p:pic>
                <p:nvPicPr>
                  <p:cNvPr id="92" name="그림 91">
                    <a:extLst>
                      <a:ext uri="{FF2B5EF4-FFF2-40B4-BE49-F238E27FC236}">
                        <a16:creationId xmlns:a16="http://schemas.microsoft.com/office/drawing/2014/main" id="{CF0C55CB-9AE5-CA48-6121-1AD5F9415003}"/>
                      </a:ext>
                    </a:extLst>
                  </p:cNvPr>
                  <p:cNvPicPr>
                    <a:picLocks noChangeAspect="1"/>
                  </p:cNvPicPr>
                  <p:nvPr/>
                </p:nvPicPr>
                <p:blipFill rotWithShape="1">
                  <a:blip r:embed="rId3">
                    <a:extLst>
                      <a:ext uri="{28A0092B-C50C-407E-A947-70E740481C1C}">
                        <a14:useLocalDpi xmlns:a14="http://schemas.microsoft.com/office/drawing/2010/main"/>
                      </a:ext>
                    </a:extLst>
                  </a:blip>
                  <a:srcRect l="47534" t="15827" b="-1"/>
                  <a:stretch/>
                </p:blipFill>
                <p:spPr>
                  <a:xfrm rot="12600000">
                    <a:off x="851268" y="3111806"/>
                    <a:ext cx="1453536" cy="225431"/>
                  </a:xfrm>
                  <a:prstGeom prst="rect">
                    <a:avLst/>
                  </a:prstGeom>
                </p:spPr>
              </p:pic>
              <p:grpSp>
                <p:nvGrpSpPr>
                  <p:cNvPr id="93" name="그룹 92">
                    <a:extLst>
                      <a:ext uri="{FF2B5EF4-FFF2-40B4-BE49-F238E27FC236}">
                        <a16:creationId xmlns:a16="http://schemas.microsoft.com/office/drawing/2014/main" id="{1CD2A957-3A4C-6C11-F106-ACF5E41475D2}"/>
                      </a:ext>
                    </a:extLst>
                  </p:cNvPr>
                  <p:cNvGrpSpPr/>
                  <p:nvPr/>
                </p:nvGrpSpPr>
                <p:grpSpPr>
                  <a:xfrm>
                    <a:off x="1500861" y="3005921"/>
                    <a:ext cx="1439450" cy="1439449"/>
                    <a:chOff x="4366115" y="3095689"/>
                    <a:chExt cx="1439450" cy="1439449"/>
                  </a:xfrm>
                </p:grpSpPr>
                <p:sp>
                  <p:nvSpPr>
                    <p:cNvPr id="94" name="자유형: 도형 93">
                      <a:extLst>
                        <a:ext uri="{FF2B5EF4-FFF2-40B4-BE49-F238E27FC236}">
                          <a16:creationId xmlns:a16="http://schemas.microsoft.com/office/drawing/2014/main" id="{17B0EFBB-BAED-9C28-8612-D6187D199F69}"/>
                        </a:ext>
                      </a:extLst>
                    </p:cNvPr>
                    <p:cNvSpPr/>
                    <p:nvPr/>
                  </p:nvSpPr>
                  <p:spPr>
                    <a:xfrm flipV="1">
                      <a:off x="4366115" y="3095689"/>
                      <a:ext cx="1439450" cy="1439449"/>
                    </a:xfrm>
                    <a:custGeom>
                      <a:avLst/>
                      <a:gdLst>
                        <a:gd name="connsiteX0" fmla="*/ 1052961 w 2106930"/>
                        <a:gd name="connsiteY0" fmla="*/ -33 h 2106929"/>
                        <a:gd name="connsiteX1" fmla="*/ -599 w 2106930"/>
                        <a:gd name="connsiteY1" fmla="*/ 1053336 h 2106929"/>
                        <a:gd name="connsiteX2" fmla="*/ 1052771 w 2106930"/>
                        <a:gd name="connsiteY2" fmla="*/ 2106897 h 2106929"/>
                        <a:gd name="connsiteX3" fmla="*/ 2106332 w 2106930"/>
                        <a:gd name="connsiteY3" fmla="*/ 1053527 h 2106929"/>
                        <a:gd name="connsiteX4" fmla="*/ 2106332 w 2106930"/>
                        <a:gd name="connsiteY4" fmla="*/ 1053336 h 2106929"/>
                        <a:gd name="connsiteX5" fmla="*/ 1054295 w 2106930"/>
                        <a:gd name="connsiteY5" fmla="*/ -33 h 2106929"/>
                        <a:gd name="connsiteX6" fmla="*/ 1052961 w 2106930"/>
                        <a:gd name="connsiteY6" fmla="*/ -33 h 2106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6930" h="2106929">
                          <a:moveTo>
                            <a:pt x="1052961" y="-33"/>
                          </a:moveTo>
                          <a:cubicBezTo>
                            <a:pt x="471146" y="-91"/>
                            <a:pt x="-551" y="471521"/>
                            <a:pt x="-599" y="1053336"/>
                          </a:cubicBezTo>
                          <a:cubicBezTo>
                            <a:pt x="-656" y="1635152"/>
                            <a:pt x="470956" y="2106840"/>
                            <a:pt x="1052771" y="2106897"/>
                          </a:cubicBezTo>
                          <a:cubicBezTo>
                            <a:pt x="1634587" y="2106954"/>
                            <a:pt x="2106284" y="1635342"/>
                            <a:pt x="2106332" y="1053527"/>
                          </a:cubicBezTo>
                          <a:cubicBezTo>
                            <a:pt x="2106332" y="1053460"/>
                            <a:pt x="2106332" y="1053403"/>
                            <a:pt x="2106332" y="1053336"/>
                          </a:cubicBezTo>
                          <a:cubicBezTo>
                            <a:pt x="2106703" y="471949"/>
                            <a:pt x="1635692" y="338"/>
                            <a:pt x="1054295" y="-33"/>
                          </a:cubicBezTo>
                          <a:cubicBezTo>
                            <a:pt x="1053847" y="-33"/>
                            <a:pt x="1053409" y="-33"/>
                            <a:pt x="1052961" y="-33"/>
                          </a:cubicBezTo>
                          <a:close/>
                        </a:path>
                      </a:pathLst>
                    </a:custGeom>
                    <a:solidFill>
                      <a:srgbClr val="FFFFFF"/>
                    </a:solidFill>
                    <a:ln w="9525" cap="flat">
                      <a:noFill/>
                      <a:prstDash val="solid"/>
                      <a:miter/>
                    </a:ln>
                    <a:effectLst>
                      <a:outerShdw blurRad="88900" dist="50800" dir="8100000" algn="tr" rotWithShape="0">
                        <a:prstClr val="black">
                          <a:alpha val="20000"/>
                        </a:prstClr>
                      </a:outerShdw>
                    </a:effectLst>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95" name="TextBox 94">
                      <a:extLst>
                        <a:ext uri="{FF2B5EF4-FFF2-40B4-BE49-F238E27FC236}">
                          <a16:creationId xmlns:a16="http://schemas.microsoft.com/office/drawing/2014/main" id="{C48ABC29-933D-04D8-001A-5435F68FCC50}"/>
                        </a:ext>
                      </a:extLst>
                    </p:cNvPr>
                    <p:cNvSpPr txBox="1"/>
                    <p:nvPr/>
                  </p:nvSpPr>
                  <p:spPr>
                    <a:xfrm>
                      <a:off x="4611503" y="3754226"/>
                      <a:ext cx="948676" cy="585678"/>
                    </a:xfrm>
                    <a:prstGeom prst="rect">
                      <a:avLst/>
                    </a:prstGeom>
                    <a:noFill/>
                  </p:spPr>
                  <p:txBody>
                    <a:bodyPr wrap="none" lIns="0" tIns="0" rIns="0" bIns="0" rtlCol="0" anchor="ctr">
                      <a:spAutoFit/>
                    </a:bodyPr>
                    <a:lstStyle/>
                    <a:p>
                      <a:pPr algn="ctr"/>
                      <a:r>
                        <a:rPr lang="ko-KR" altLang="en-US" sz="2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깊이 있는</a:t>
                      </a:r>
                      <a:endParaRPr lang="en-US" altLang="ko-KR" sz="2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sz="2000" b="1"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a:t>
                      </a:r>
                    </a:p>
                  </p:txBody>
                </p:sp>
              </p:grpSp>
            </p:grpSp>
          </p:grpSp>
          <p:grpSp>
            <p:nvGrpSpPr>
              <p:cNvPr id="68" name="그룹 67">
                <a:extLst>
                  <a:ext uri="{FF2B5EF4-FFF2-40B4-BE49-F238E27FC236}">
                    <a16:creationId xmlns:a16="http://schemas.microsoft.com/office/drawing/2014/main" id="{0C1ADB5C-A95D-33F1-6E3E-CA71EA2734A2}"/>
                  </a:ext>
                </a:extLst>
              </p:cNvPr>
              <p:cNvGrpSpPr/>
              <p:nvPr/>
            </p:nvGrpSpPr>
            <p:grpSpPr>
              <a:xfrm>
                <a:off x="1866992" y="3249157"/>
                <a:ext cx="460650" cy="419175"/>
                <a:chOff x="4264850" y="3143561"/>
                <a:chExt cx="617795" cy="562174"/>
              </a:xfrm>
            </p:grpSpPr>
            <p:sp>
              <p:nvSpPr>
                <p:cNvPr id="69" name="자유형: 도형 68">
                  <a:extLst>
                    <a:ext uri="{FF2B5EF4-FFF2-40B4-BE49-F238E27FC236}">
                      <a16:creationId xmlns:a16="http://schemas.microsoft.com/office/drawing/2014/main" id="{EEADCE24-D27E-3366-22D5-DC3BD4AE2DD0}"/>
                    </a:ext>
                  </a:extLst>
                </p:cNvPr>
                <p:cNvSpPr/>
                <p:nvPr/>
              </p:nvSpPr>
              <p:spPr>
                <a:xfrm>
                  <a:off x="4429631" y="3143561"/>
                  <a:ext cx="288516" cy="182123"/>
                </a:xfrm>
                <a:custGeom>
                  <a:avLst/>
                  <a:gdLst>
                    <a:gd name="connsiteX0" fmla="*/ 287863 w 288513"/>
                    <a:gd name="connsiteY0" fmla="*/ 19073 h 182121"/>
                    <a:gd name="connsiteX1" fmla="*/ 283577 w 288513"/>
                    <a:gd name="connsiteY1" fmla="*/ 12501 h 182121"/>
                    <a:gd name="connsiteX2" fmla="*/ 282815 w 288513"/>
                    <a:gd name="connsiteY2" fmla="*/ 12501 h 182121"/>
                    <a:gd name="connsiteX3" fmla="*/ 243667 w 288513"/>
                    <a:gd name="connsiteY3" fmla="*/ 1261 h 182121"/>
                    <a:gd name="connsiteX4" fmla="*/ 223284 w 288513"/>
                    <a:gd name="connsiteY4" fmla="*/ -358 h 182121"/>
                    <a:gd name="connsiteX5" fmla="*/ 200900 w 288513"/>
                    <a:gd name="connsiteY5" fmla="*/ 1547 h 182121"/>
                    <a:gd name="connsiteX6" fmla="*/ 186231 w 288513"/>
                    <a:gd name="connsiteY6" fmla="*/ 5357 h 182121"/>
                    <a:gd name="connsiteX7" fmla="*/ 159657 w 288513"/>
                    <a:gd name="connsiteY7" fmla="*/ 20978 h 182121"/>
                    <a:gd name="connsiteX8" fmla="*/ 143750 w 288513"/>
                    <a:gd name="connsiteY8" fmla="*/ 47934 h 182121"/>
                    <a:gd name="connsiteX9" fmla="*/ 127843 w 288513"/>
                    <a:gd name="connsiteY9" fmla="*/ 20978 h 182121"/>
                    <a:gd name="connsiteX10" fmla="*/ 100983 w 288513"/>
                    <a:gd name="connsiteY10" fmla="*/ 5262 h 182121"/>
                    <a:gd name="connsiteX11" fmla="*/ 86314 w 288513"/>
                    <a:gd name="connsiteY11" fmla="*/ 1452 h 182121"/>
                    <a:gd name="connsiteX12" fmla="*/ 63931 w 288513"/>
                    <a:gd name="connsiteY12" fmla="*/ -453 h 182121"/>
                    <a:gd name="connsiteX13" fmla="*/ 43547 w 288513"/>
                    <a:gd name="connsiteY13" fmla="*/ 1166 h 182121"/>
                    <a:gd name="connsiteX14" fmla="*/ 4495 w 288513"/>
                    <a:gd name="connsiteY14" fmla="*/ 12406 h 182121"/>
                    <a:gd name="connsiteX15" fmla="*/ 3637 w 288513"/>
                    <a:gd name="connsiteY15" fmla="*/ 12406 h 182121"/>
                    <a:gd name="connsiteX16" fmla="*/ -649 w 288513"/>
                    <a:gd name="connsiteY16" fmla="*/ 18978 h 182121"/>
                    <a:gd name="connsiteX17" fmla="*/ 113 w 288513"/>
                    <a:gd name="connsiteY17" fmla="*/ 22502 h 182121"/>
                    <a:gd name="connsiteX18" fmla="*/ 15258 w 288513"/>
                    <a:gd name="connsiteY18" fmla="*/ 46029 h 182121"/>
                    <a:gd name="connsiteX19" fmla="*/ 15258 w 288513"/>
                    <a:gd name="connsiteY19" fmla="*/ 46029 h 182121"/>
                    <a:gd name="connsiteX20" fmla="*/ 60597 w 288513"/>
                    <a:gd name="connsiteY20" fmla="*/ 83176 h 182121"/>
                    <a:gd name="connsiteX21" fmla="*/ 86409 w 288513"/>
                    <a:gd name="connsiteY21" fmla="*/ 91558 h 182121"/>
                    <a:gd name="connsiteX22" fmla="*/ 90696 w 288513"/>
                    <a:gd name="connsiteY22" fmla="*/ 91558 h 182121"/>
                    <a:gd name="connsiteX23" fmla="*/ 100221 w 288513"/>
                    <a:gd name="connsiteY23" fmla="*/ 90796 h 182121"/>
                    <a:gd name="connsiteX24" fmla="*/ 107745 w 288513"/>
                    <a:gd name="connsiteY24" fmla="*/ 89082 h 182121"/>
                    <a:gd name="connsiteX25" fmla="*/ 123843 w 288513"/>
                    <a:gd name="connsiteY25" fmla="*/ 81367 h 182121"/>
                    <a:gd name="connsiteX26" fmla="*/ 126129 w 288513"/>
                    <a:gd name="connsiteY26" fmla="*/ 79176 h 182121"/>
                    <a:gd name="connsiteX27" fmla="*/ 127462 w 288513"/>
                    <a:gd name="connsiteY27" fmla="*/ 77842 h 182121"/>
                    <a:gd name="connsiteX28" fmla="*/ 127462 w 288513"/>
                    <a:gd name="connsiteY28" fmla="*/ 181665 h 182121"/>
                    <a:gd name="connsiteX29" fmla="*/ 159657 w 288513"/>
                    <a:gd name="connsiteY29" fmla="*/ 181665 h 182121"/>
                    <a:gd name="connsiteX30" fmla="*/ 159657 w 288513"/>
                    <a:gd name="connsiteY30" fmla="*/ 78128 h 182121"/>
                    <a:gd name="connsiteX31" fmla="*/ 160895 w 288513"/>
                    <a:gd name="connsiteY31" fmla="*/ 79462 h 182121"/>
                    <a:gd name="connsiteX32" fmla="*/ 163181 w 288513"/>
                    <a:gd name="connsiteY32" fmla="*/ 81652 h 182121"/>
                    <a:gd name="connsiteX33" fmla="*/ 179278 w 288513"/>
                    <a:gd name="connsiteY33" fmla="*/ 89368 h 182121"/>
                    <a:gd name="connsiteX34" fmla="*/ 186898 w 288513"/>
                    <a:gd name="connsiteY34" fmla="*/ 91082 h 182121"/>
                    <a:gd name="connsiteX35" fmla="*/ 196423 w 288513"/>
                    <a:gd name="connsiteY35" fmla="*/ 91844 h 182121"/>
                    <a:gd name="connsiteX36" fmla="*/ 200709 w 288513"/>
                    <a:gd name="connsiteY36" fmla="*/ 91844 h 182121"/>
                    <a:gd name="connsiteX37" fmla="*/ 226522 w 288513"/>
                    <a:gd name="connsiteY37" fmla="*/ 83462 h 182121"/>
                    <a:gd name="connsiteX38" fmla="*/ 271862 w 288513"/>
                    <a:gd name="connsiteY38" fmla="*/ 46315 h 182121"/>
                    <a:gd name="connsiteX39" fmla="*/ 271862 w 288513"/>
                    <a:gd name="connsiteY39" fmla="*/ 46315 h 182121"/>
                    <a:gd name="connsiteX40" fmla="*/ 287101 w 288513"/>
                    <a:gd name="connsiteY40" fmla="*/ 22788 h 182121"/>
                    <a:gd name="connsiteX41" fmla="*/ 287863 w 288513"/>
                    <a:gd name="connsiteY41" fmla="*/ 19073 h 18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88513" h="182121">
                      <a:moveTo>
                        <a:pt x="287863" y="19073"/>
                      </a:moveTo>
                      <a:cubicBezTo>
                        <a:pt x="287806" y="16244"/>
                        <a:pt x="286139" y="13701"/>
                        <a:pt x="283577" y="12501"/>
                      </a:cubicBezTo>
                      <a:lnTo>
                        <a:pt x="282815" y="12501"/>
                      </a:lnTo>
                      <a:cubicBezTo>
                        <a:pt x="270309" y="7081"/>
                        <a:pt x="257145" y="3300"/>
                        <a:pt x="243667" y="1261"/>
                      </a:cubicBezTo>
                      <a:cubicBezTo>
                        <a:pt x="236914" y="261"/>
                        <a:pt x="230104" y="-272"/>
                        <a:pt x="223284" y="-358"/>
                      </a:cubicBezTo>
                      <a:cubicBezTo>
                        <a:pt x="215778" y="-406"/>
                        <a:pt x="208292" y="223"/>
                        <a:pt x="200900" y="1547"/>
                      </a:cubicBezTo>
                      <a:cubicBezTo>
                        <a:pt x="195918" y="2423"/>
                        <a:pt x="191013" y="3700"/>
                        <a:pt x="186231" y="5357"/>
                      </a:cubicBezTo>
                      <a:cubicBezTo>
                        <a:pt x="176402" y="8700"/>
                        <a:pt x="167363" y="14015"/>
                        <a:pt x="159657" y="20978"/>
                      </a:cubicBezTo>
                      <a:cubicBezTo>
                        <a:pt x="151761" y="28160"/>
                        <a:pt x="146217" y="37551"/>
                        <a:pt x="143750" y="47934"/>
                      </a:cubicBezTo>
                      <a:cubicBezTo>
                        <a:pt x="141283" y="37551"/>
                        <a:pt x="135740" y="28160"/>
                        <a:pt x="127843" y="20978"/>
                      </a:cubicBezTo>
                      <a:cubicBezTo>
                        <a:pt x="120071" y="13949"/>
                        <a:pt x="110927" y="8596"/>
                        <a:pt x="100983" y="5262"/>
                      </a:cubicBezTo>
                      <a:cubicBezTo>
                        <a:pt x="96201" y="3604"/>
                        <a:pt x="91296" y="2328"/>
                        <a:pt x="86314" y="1452"/>
                      </a:cubicBezTo>
                      <a:cubicBezTo>
                        <a:pt x="78933" y="128"/>
                        <a:pt x="71436" y="-510"/>
                        <a:pt x="63931" y="-453"/>
                      </a:cubicBezTo>
                      <a:cubicBezTo>
                        <a:pt x="57111" y="-367"/>
                        <a:pt x="50300" y="166"/>
                        <a:pt x="43547" y="1166"/>
                      </a:cubicBezTo>
                      <a:cubicBezTo>
                        <a:pt x="30098" y="3185"/>
                        <a:pt x="16963" y="6967"/>
                        <a:pt x="4495" y="12406"/>
                      </a:cubicBezTo>
                      <a:lnTo>
                        <a:pt x="3637" y="12406"/>
                      </a:lnTo>
                      <a:cubicBezTo>
                        <a:pt x="1075" y="13606"/>
                        <a:pt x="-592" y="16149"/>
                        <a:pt x="-649" y="18978"/>
                      </a:cubicBezTo>
                      <a:cubicBezTo>
                        <a:pt x="-668" y="20197"/>
                        <a:pt x="-411" y="21397"/>
                        <a:pt x="113" y="22502"/>
                      </a:cubicBezTo>
                      <a:cubicBezTo>
                        <a:pt x="4313" y="30855"/>
                        <a:pt x="9390" y="38742"/>
                        <a:pt x="15258" y="46029"/>
                      </a:cubicBezTo>
                      <a:lnTo>
                        <a:pt x="15258" y="46029"/>
                      </a:lnTo>
                      <a:cubicBezTo>
                        <a:pt x="27240" y="61802"/>
                        <a:pt x="42775" y="74528"/>
                        <a:pt x="60597" y="83176"/>
                      </a:cubicBezTo>
                      <a:cubicBezTo>
                        <a:pt x="68693" y="87348"/>
                        <a:pt x="77408" y="90187"/>
                        <a:pt x="86409" y="91558"/>
                      </a:cubicBezTo>
                      <a:lnTo>
                        <a:pt x="90696" y="91558"/>
                      </a:lnTo>
                      <a:cubicBezTo>
                        <a:pt x="93886" y="91539"/>
                        <a:pt x="97068" y="91282"/>
                        <a:pt x="100221" y="90796"/>
                      </a:cubicBezTo>
                      <a:cubicBezTo>
                        <a:pt x="102774" y="90425"/>
                        <a:pt x="105288" y="89853"/>
                        <a:pt x="107745" y="89082"/>
                      </a:cubicBezTo>
                      <a:cubicBezTo>
                        <a:pt x="113527" y="87482"/>
                        <a:pt x="118976" y="84872"/>
                        <a:pt x="123843" y="81367"/>
                      </a:cubicBezTo>
                      <a:cubicBezTo>
                        <a:pt x="124672" y="80709"/>
                        <a:pt x="125433" y="79976"/>
                        <a:pt x="126129" y="79176"/>
                      </a:cubicBezTo>
                      <a:lnTo>
                        <a:pt x="127462" y="77842"/>
                      </a:lnTo>
                      <a:lnTo>
                        <a:pt x="127462" y="181665"/>
                      </a:lnTo>
                      <a:lnTo>
                        <a:pt x="159657" y="181665"/>
                      </a:lnTo>
                      <a:lnTo>
                        <a:pt x="159657" y="78128"/>
                      </a:lnTo>
                      <a:lnTo>
                        <a:pt x="160895" y="79462"/>
                      </a:lnTo>
                      <a:cubicBezTo>
                        <a:pt x="161610" y="80242"/>
                        <a:pt x="162371" y="80976"/>
                        <a:pt x="163181" y="81652"/>
                      </a:cubicBezTo>
                      <a:cubicBezTo>
                        <a:pt x="168058" y="85138"/>
                        <a:pt x="173506" y="87748"/>
                        <a:pt x="179278" y="89368"/>
                      </a:cubicBezTo>
                      <a:cubicBezTo>
                        <a:pt x="181764" y="90149"/>
                        <a:pt x="184317" y="90720"/>
                        <a:pt x="186898" y="91082"/>
                      </a:cubicBezTo>
                      <a:cubicBezTo>
                        <a:pt x="190051" y="91568"/>
                        <a:pt x="193233" y="91825"/>
                        <a:pt x="196423" y="91844"/>
                      </a:cubicBezTo>
                      <a:lnTo>
                        <a:pt x="200709" y="91844"/>
                      </a:lnTo>
                      <a:cubicBezTo>
                        <a:pt x="209701" y="90434"/>
                        <a:pt x="218417" y="87605"/>
                        <a:pt x="226522" y="83462"/>
                      </a:cubicBezTo>
                      <a:cubicBezTo>
                        <a:pt x="244315" y="74766"/>
                        <a:pt x="259831" y="62040"/>
                        <a:pt x="271862" y="46315"/>
                      </a:cubicBezTo>
                      <a:lnTo>
                        <a:pt x="271862" y="46315"/>
                      </a:lnTo>
                      <a:cubicBezTo>
                        <a:pt x="277691" y="38990"/>
                        <a:pt x="282796" y="31103"/>
                        <a:pt x="287101" y="22788"/>
                      </a:cubicBezTo>
                      <a:cubicBezTo>
                        <a:pt x="287606" y="21616"/>
                        <a:pt x="287863" y="20349"/>
                        <a:pt x="287863" y="19073"/>
                      </a:cubicBezTo>
                      <a:close/>
                    </a:path>
                  </a:pathLst>
                </a:custGeom>
                <a:solidFill>
                  <a:srgbClr val="189F98"/>
                </a:solidFill>
                <a:ln w="9525" cap="flat">
                  <a:no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70" name="자유형: 도형 69">
                  <a:extLst>
                    <a:ext uri="{FF2B5EF4-FFF2-40B4-BE49-F238E27FC236}">
                      <a16:creationId xmlns:a16="http://schemas.microsoft.com/office/drawing/2014/main" id="{3A87ADE8-BCD3-4029-07F5-F7D8D12B1646}"/>
                    </a:ext>
                  </a:extLst>
                </p:cNvPr>
                <p:cNvSpPr/>
                <p:nvPr/>
              </p:nvSpPr>
              <p:spPr>
                <a:xfrm>
                  <a:off x="4264850" y="3333877"/>
                  <a:ext cx="617795" cy="371858"/>
                </a:xfrm>
                <a:custGeom>
                  <a:avLst/>
                  <a:gdLst>
                    <a:gd name="connsiteX0" fmla="*/ 250127 w 617791"/>
                    <a:gd name="connsiteY0" fmla="*/ 371856 h 371855"/>
                    <a:gd name="connsiteX1" fmla="*/ 0 w 617791"/>
                    <a:gd name="connsiteY1" fmla="*/ 371856 h 371855"/>
                    <a:gd name="connsiteX2" fmla="*/ 0 w 617791"/>
                    <a:gd name="connsiteY2" fmla="*/ 0 h 371855"/>
                    <a:gd name="connsiteX3" fmla="*/ 617792 w 617791"/>
                    <a:gd name="connsiteY3" fmla="*/ 0 h 371855"/>
                    <a:gd name="connsiteX4" fmla="*/ 617792 w 617791"/>
                    <a:gd name="connsiteY4" fmla="*/ 371856 h 371855"/>
                    <a:gd name="connsiteX5" fmla="*/ 368427 w 617791"/>
                    <a:gd name="connsiteY5" fmla="*/ 371856 h 371855"/>
                    <a:gd name="connsiteX6" fmla="*/ 250127 w 617791"/>
                    <a:gd name="connsiteY6" fmla="*/ 371856 h 37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791" h="371855">
                      <a:moveTo>
                        <a:pt x="250127" y="371856"/>
                      </a:moveTo>
                      <a:lnTo>
                        <a:pt x="0" y="371856"/>
                      </a:lnTo>
                      <a:lnTo>
                        <a:pt x="0" y="0"/>
                      </a:lnTo>
                      <a:lnTo>
                        <a:pt x="617792" y="0"/>
                      </a:lnTo>
                      <a:lnTo>
                        <a:pt x="617792" y="371856"/>
                      </a:lnTo>
                      <a:lnTo>
                        <a:pt x="368427" y="371856"/>
                      </a:lnTo>
                      <a:lnTo>
                        <a:pt x="250127" y="371856"/>
                      </a:lnTo>
                      <a:close/>
                    </a:path>
                  </a:pathLst>
                </a:custGeom>
                <a:solidFill>
                  <a:srgbClr val="189F98"/>
                </a:solidFill>
                <a:ln w="9525" cap="flat">
                  <a:no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71" name="자유형: 도형 70">
                  <a:extLst>
                    <a:ext uri="{FF2B5EF4-FFF2-40B4-BE49-F238E27FC236}">
                      <a16:creationId xmlns:a16="http://schemas.microsoft.com/office/drawing/2014/main" id="{DE0EA74E-475F-F5CF-2911-63BC23DF7303}"/>
                    </a:ext>
                  </a:extLst>
                </p:cNvPr>
                <p:cNvSpPr/>
                <p:nvPr/>
              </p:nvSpPr>
              <p:spPr>
                <a:xfrm>
                  <a:off x="4332954" y="3278914"/>
                  <a:ext cx="481683" cy="381869"/>
                </a:xfrm>
                <a:custGeom>
                  <a:avLst/>
                  <a:gdLst>
                    <a:gd name="connsiteX0" fmla="*/ 464933 w 481680"/>
                    <a:gd name="connsiteY0" fmla="*/ 12022 h 381865"/>
                    <a:gd name="connsiteX1" fmla="*/ 240142 w 481680"/>
                    <a:gd name="connsiteY1" fmla="*/ 35645 h 381865"/>
                    <a:gd name="connsiteX2" fmla="*/ 15448 w 481680"/>
                    <a:gd name="connsiteY2" fmla="*/ 12022 h 381865"/>
                    <a:gd name="connsiteX3" fmla="*/ -649 w 481680"/>
                    <a:gd name="connsiteY3" fmla="*/ 32787 h 381865"/>
                    <a:gd name="connsiteX4" fmla="*/ -649 w 481680"/>
                    <a:gd name="connsiteY4" fmla="*/ 334253 h 381865"/>
                    <a:gd name="connsiteX5" fmla="*/ 7542 w 481680"/>
                    <a:gd name="connsiteY5" fmla="*/ 351112 h 381865"/>
                    <a:gd name="connsiteX6" fmla="*/ 25830 w 481680"/>
                    <a:gd name="connsiteY6" fmla="*/ 355113 h 381865"/>
                    <a:gd name="connsiteX7" fmla="*/ 227569 w 481680"/>
                    <a:gd name="connsiteY7" fmla="*/ 377402 h 381865"/>
                    <a:gd name="connsiteX8" fmla="*/ 252715 w 481680"/>
                    <a:gd name="connsiteY8" fmla="*/ 377402 h 381865"/>
                    <a:gd name="connsiteX9" fmla="*/ 454455 w 481680"/>
                    <a:gd name="connsiteY9" fmla="*/ 355113 h 381865"/>
                    <a:gd name="connsiteX10" fmla="*/ 480429 w 481680"/>
                    <a:gd name="connsiteY10" fmla="*/ 339235 h 381865"/>
                    <a:gd name="connsiteX11" fmla="*/ 481030 w 481680"/>
                    <a:gd name="connsiteY11" fmla="*/ 334253 h 381865"/>
                    <a:gd name="connsiteX12" fmla="*/ 481030 w 481680"/>
                    <a:gd name="connsiteY12" fmla="*/ 32787 h 381865"/>
                    <a:gd name="connsiteX13" fmla="*/ 464933 w 481680"/>
                    <a:gd name="connsiteY13" fmla="*/ 12022 h 381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680" h="381865">
                      <a:moveTo>
                        <a:pt x="464933" y="12022"/>
                      </a:moveTo>
                      <a:cubicBezTo>
                        <a:pt x="341108" y="-19600"/>
                        <a:pt x="268051" y="16595"/>
                        <a:pt x="240142" y="35645"/>
                      </a:cubicBezTo>
                      <a:cubicBezTo>
                        <a:pt x="212234" y="16595"/>
                        <a:pt x="138892" y="-19505"/>
                        <a:pt x="15448" y="12022"/>
                      </a:cubicBezTo>
                      <a:cubicBezTo>
                        <a:pt x="5951" y="14432"/>
                        <a:pt x="-688" y="22995"/>
                        <a:pt x="-649" y="32787"/>
                      </a:cubicBezTo>
                      <a:lnTo>
                        <a:pt x="-649" y="334253"/>
                      </a:lnTo>
                      <a:cubicBezTo>
                        <a:pt x="-707" y="340844"/>
                        <a:pt x="2322" y="347083"/>
                        <a:pt x="7542" y="351112"/>
                      </a:cubicBezTo>
                      <a:cubicBezTo>
                        <a:pt x="12695" y="355189"/>
                        <a:pt x="19439" y="356666"/>
                        <a:pt x="25830" y="355113"/>
                      </a:cubicBezTo>
                      <a:cubicBezTo>
                        <a:pt x="141178" y="326538"/>
                        <a:pt x="205376" y="361304"/>
                        <a:pt x="227569" y="377402"/>
                      </a:cubicBezTo>
                      <a:cubicBezTo>
                        <a:pt x="235104" y="382745"/>
                        <a:pt x="245181" y="382745"/>
                        <a:pt x="252715" y="377402"/>
                      </a:cubicBezTo>
                      <a:cubicBezTo>
                        <a:pt x="275004" y="361304"/>
                        <a:pt x="339203" y="326919"/>
                        <a:pt x="454455" y="355113"/>
                      </a:cubicBezTo>
                      <a:cubicBezTo>
                        <a:pt x="466009" y="357904"/>
                        <a:pt x="477639" y="350789"/>
                        <a:pt x="480429" y="339235"/>
                      </a:cubicBezTo>
                      <a:cubicBezTo>
                        <a:pt x="480820" y="337606"/>
                        <a:pt x="481020" y="335930"/>
                        <a:pt x="481030" y="334253"/>
                      </a:cubicBezTo>
                      <a:lnTo>
                        <a:pt x="481030" y="32787"/>
                      </a:lnTo>
                      <a:cubicBezTo>
                        <a:pt x="481030" y="23005"/>
                        <a:pt x="474410" y="14461"/>
                        <a:pt x="464933" y="12022"/>
                      </a:cubicBezTo>
                      <a:close/>
                    </a:path>
                  </a:pathLst>
                </a:custGeom>
                <a:solidFill>
                  <a:srgbClr val="189F98"/>
                </a:solidFill>
                <a:ln w="14288" cap="flat">
                  <a:solidFill>
                    <a:srgbClr val="FFFFFF"/>
                  </a:solid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72" name="자유형: 도형 71">
                  <a:extLst>
                    <a:ext uri="{FF2B5EF4-FFF2-40B4-BE49-F238E27FC236}">
                      <a16:creationId xmlns:a16="http://schemas.microsoft.com/office/drawing/2014/main" id="{32ECF92A-ABA0-40BE-4642-2712B3EE1E4D}"/>
                    </a:ext>
                  </a:extLst>
                </p:cNvPr>
                <p:cNvSpPr/>
                <p:nvPr/>
              </p:nvSpPr>
              <p:spPr>
                <a:xfrm>
                  <a:off x="4403726" y="3386556"/>
                  <a:ext cx="121254" cy="45720"/>
                </a:xfrm>
                <a:custGeom>
                  <a:avLst/>
                  <a:gdLst>
                    <a:gd name="connsiteX0" fmla="*/ 0 w 121253"/>
                    <a:gd name="connsiteY0" fmla="*/ 0 h 9525"/>
                    <a:gd name="connsiteX1" fmla="*/ 121253 w 121253"/>
                    <a:gd name="connsiteY1" fmla="*/ 0 h 9525"/>
                  </a:gdLst>
                  <a:ahLst/>
                  <a:cxnLst>
                    <a:cxn ang="0">
                      <a:pos x="connsiteX0" y="connsiteY0"/>
                    </a:cxn>
                    <a:cxn ang="0">
                      <a:pos x="connsiteX1" y="connsiteY1"/>
                    </a:cxn>
                  </a:cxnLst>
                  <a:rect l="l" t="t" r="r" b="b"/>
                  <a:pathLst>
                    <a:path w="121253" h="9525">
                      <a:moveTo>
                        <a:pt x="0" y="0"/>
                      </a:moveTo>
                      <a:lnTo>
                        <a:pt x="121253" y="0"/>
                      </a:lnTo>
                    </a:path>
                  </a:pathLst>
                </a:custGeom>
                <a:ln w="15875" cap="rnd">
                  <a:solidFill>
                    <a:srgbClr val="FFFFFF"/>
                  </a:solidFill>
                  <a:prstDash val="solid"/>
                  <a:round/>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73" name="자유형: 도형 72">
                  <a:extLst>
                    <a:ext uri="{FF2B5EF4-FFF2-40B4-BE49-F238E27FC236}">
                      <a16:creationId xmlns:a16="http://schemas.microsoft.com/office/drawing/2014/main" id="{EEA1F902-95B3-4CC7-076E-0AC90D9BF642}"/>
                    </a:ext>
                  </a:extLst>
                </p:cNvPr>
                <p:cNvSpPr/>
                <p:nvPr/>
              </p:nvSpPr>
              <p:spPr>
                <a:xfrm>
                  <a:off x="4403726" y="3442468"/>
                  <a:ext cx="121254" cy="9525"/>
                </a:xfrm>
                <a:custGeom>
                  <a:avLst/>
                  <a:gdLst>
                    <a:gd name="connsiteX0" fmla="*/ 0 w 121253"/>
                    <a:gd name="connsiteY0" fmla="*/ 0 h 9525"/>
                    <a:gd name="connsiteX1" fmla="*/ 121253 w 121253"/>
                    <a:gd name="connsiteY1" fmla="*/ 0 h 9525"/>
                  </a:gdLst>
                  <a:ahLst/>
                  <a:cxnLst>
                    <a:cxn ang="0">
                      <a:pos x="connsiteX0" y="connsiteY0"/>
                    </a:cxn>
                    <a:cxn ang="0">
                      <a:pos x="connsiteX1" y="connsiteY1"/>
                    </a:cxn>
                  </a:cxnLst>
                  <a:rect l="l" t="t" r="r" b="b"/>
                  <a:pathLst>
                    <a:path w="121253" h="9525">
                      <a:moveTo>
                        <a:pt x="0" y="0"/>
                      </a:moveTo>
                      <a:lnTo>
                        <a:pt x="121253" y="0"/>
                      </a:lnTo>
                    </a:path>
                  </a:pathLst>
                </a:custGeom>
                <a:ln w="15875" cap="rnd">
                  <a:solidFill>
                    <a:srgbClr val="FFFFFF"/>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74" name="자유형: 도형 73">
                  <a:extLst>
                    <a:ext uri="{FF2B5EF4-FFF2-40B4-BE49-F238E27FC236}">
                      <a16:creationId xmlns:a16="http://schemas.microsoft.com/office/drawing/2014/main" id="{BD6D4728-E0A9-C85F-B9B3-F985FF3F3170}"/>
                    </a:ext>
                  </a:extLst>
                </p:cNvPr>
                <p:cNvSpPr/>
                <p:nvPr/>
              </p:nvSpPr>
              <p:spPr>
                <a:xfrm>
                  <a:off x="4403720" y="3498476"/>
                  <a:ext cx="121253" cy="9525"/>
                </a:xfrm>
                <a:custGeom>
                  <a:avLst/>
                  <a:gdLst>
                    <a:gd name="connsiteX0" fmla="*/ 0 w 121253"/>
                    <a:gd name="connsiteY0" fmla="*/ 0 h 9525"/>
                    <a:gd name="connsiteX1" fmla="*/ 121253 w 121253"/>
                    <a:gd name="connsiteY1" fmla="*/ 0 h 9525"/>
                  </a:gdLst>
                  <a:ahLst/>
                  <a:cxnLst>
                    <a:cxn ang="0">
                      <a:pos x="connsiteX0" y="connsiteY0"/>
                    </a:cxn>
                    <a:cxn ang="0">
                      <a:pos x="connsiteX1" y="connsiteY1"/>
                    </a:cxn>
                  </a:cxnLst>
                  <a:rect l="l" t="t" r="r" b="b"/>
                  <a:pathLst>
                    <a:path w="121253" h="9525">
                      <a:moveTo>
                        <a:pt x="0" y="0"/>
                      </a:moveTo>
                      <a:lnTo>
                        <a:pt x="121253" y="0"/>
                      </a:lnTo>
                    </a:path>
                  </a:pathLst>
                </a:custGeom>
                <a:ln w="15875" cap="rnd">
                  <a:solidFill>
                    <a:srgbClr val="FFFFFF"/>
                  </a:solidFill>
                  <a:prstDash val="solid"/>
                  <a:round/>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75" name="자유형: 도형 74">
                  <a:extLst>
                    <a:ext uri="{FF2B5EF4-FFF2-40B4-BE49-F238E27FC236}">
                      <a16:creationId xmlns:a16="http://schemas.microsoft.com/office/drawing/2014/main" id="{FF8CE3C4-328B-38F5-E1E2-E102EC595D30}"/>
                    </a:ext>
                  </a:extLst>
                </p:cNvPr>
                <p:cNvSpPr/>
                <p:nvPr/>
              </p:nvSpPr>
              <p:spPr>
                <a:xfrm>
                  <a:off x="4403726" y="3554396"/>
                  <a:ext cx="121254" cy="9525"/>
                </a:xfrm>
                <a:custGeom>
                  <a:avLst/>
                  <a:gdLst>
                    <a:gd name="connsiteX0" fmla="*/ 0 w 121253"/>
                    <a:gd name="connsiteY0" fmla="*/ 0 h 9525"/>
                    <a:gd name="connsiteX1" fmla="*/ 121253 w 121253"/>
                    <a:gd name="connsiteY1" fmla="*/ 0 h 9525"/>
                  </a:gdLst>
                  <a:ahLst/>
                  <a:cxnLst>
                    <a:cxn ang="0">
                      <a:pos x="connsiteX0" y="connsiteY0"/>
                    </a:cxn>
                    <a:cxn ang="0">
                      <a:pos x="connsiteX1" y="connsiteY1"/>
                    </a:cxn>
                  </a:cxnLst>
                  <a:rect l="l" t="t" r="r" b="b"/>
                  <a:pathLst>
                    <a:path w="121253" h="9525">
                      <a:moveTo>
                        <a:pt x="0" y="0"/>
                      </a:moveTo>
                      <a:lnTo>
                        <a:pt x="121253" y="0"/>
                      </a:lnTo>
                    </a:path>
                  </a:pathLst>
                </a:custGeom>
                <a:ln w="15875" cap="rnd">
                  <a:solidFill>
                    <a:srgbClr val="FFFFFF"/>
                  </a:solidFill>
                  <a:prstDash val="solid"/>
                  <a:round/>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76" name="자유형: 도형 75">
                  <a:extLst>
                    <a:ext uri="{FF2B5EF4-FFF2-40B4-BE49-F238E27FC236}">
                      <a16:creationId xmlns:a16="http://schemas.microsoft.com/office/drawing/2014/main" id="{428ADF69-2027-E8EA-8988-F34CE4A34D09}"/>
                    </a:ext>
                  </a:extLst>
                </p:cNvPr>
                <p:cNvSpPr/>
                <p:nvPr/>
              </p:nvSpPr>
              <p:spPr>
                <a:xfrm>
                  <a:off x="4620344" y="3386571"/>
                  <a:ext cx="121254" cy="9525"/>
                </a:xfrm>
                <a:custGeom>
                  <a:avLst/>
                  <a:gdLst>
                    <a:gd name="connsiteX0" fmla="*/ 0 w 121253"/>
                    <a:gd name="connsiteY0" fmla="*/ 0 h 9525"/>
                    <a:gd name="connsiteX1" fmla="*/ 121253 w 121253"/>
                    <a:gd name="connsiteY1" fmla="*/ 0 h 9525"/>
                  </a:gdLst>
                  <a:ahLst/>
                  <a:cxnLst>
                    <a:cxn ang="0">
                      <a:pos x="connsiteX0" y="connsiteY0"/>
                    </a:cxn>
                    <a:cxn ang="0">
                      <a:pos x="connsiteX1" y="connsiteY1"/>
                    </a:cxn>
                  </a:cxnLst>
                  <a:rect l="l" t="t" r="r" b="b"/>
                  <a:pathLst>
                    <a:path w="121253" h="9525">
                      <a:moveTo>
                        <a:pt x="0" y="0"/>
                      </a:moveTo>
                      <a:lnTo>
                        <a:pt x="121253" y="0"/>
                      </a:lnTo>
                    </a:path>
                  </a:pathLst>
                </a:custGeom>
                <a:ln w="15875" cap="rnd">
                  <a:solidFill>
                    <a:srgbClr val="FFFFFF"/>
                  </a:solidFill>
                  <a:prstDash val="solid"/>
                  <a:round/>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77" name="자유형: 도형 76">
                  <a:extLst>
                    <a:ext uri="{FF2B5EF4-FFF2-40B4-BE49-F238E27FC236}">
                      <a16:creationId xmlns:a16="http://schemas.microsoft.com/office/drawing/2014/main" id="{77B791BA-2238-501C-F05A-E94403C8BB6A}"/>
                    </a:ext>
                  </a:extLst>
                </p:cNvPr>
                <p:cNvSpPr/>
                <p:nvPr/>
              </p:nvSpPr>
              <p:spPr>
                <a:xfrm>
                  <a:off x="4620319" y="3442487"/>
                  <a:ext cx="121253" cy="9525"/>
                </a:xfrm>
                <a:custGeom>
                  <a:avLst/>
                  <a:gdLst>
                    <a:gd name="connsiteX0" fmla="*/ 0 w 121253"/>
                    <a:gd name="connsiteY0" fmla="*/ 0 h 9525"/>
                    <a:gd name="connsiteX1" fmla="*/ 121253 w 121253"/>
                    <a:gd name="connsiteY1" fmla="*/ 0 h 9525"/>
                  </a:gdLst>
                  <a:ahLst/>
                  <a:cxnLst>
                    <a:cxn ang="0">
                      <a:pos x="connsiteX0" y="connsiteY0"/>
                    </a:cxn>
                    <a:cxn ang="0">
                      <a:pos x="connsiteX1" y="connsiteY1"/>
                    </a:cxn>
                  </a:cxnLst>
                  <a:rect l="l" t="t" r="r" b="b"/>
                  <a:pathLst>
                    <a:path w="121253" h="9525">
                      <a:moveTo>
                        <a:pt x="0" y="0"/>
                      </a:moveTo>
                      <a:lnTo>
                        <a:pt x="121253" y="0"/>
                      </a:lnTo>
                    </a:path>
                  </a:pathLst>
                </a:custGeom>
                <a:ln w="15875" cap="rnd">
                  <a:solidFill>
                    <a:srgbClr val="FFFFFF"/>
                  </a:solidFill>
                  <a:prstDash val="solid"/>
                  <a:round/>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78" name="자유형: 도형 77">
                  <a:extLst>
                    <a:ext uri="{FF2B5EF4-FFF2-40B4-BE49-F238E27FC236}">
                      <a16:creationId xmlns:a16="http://schemas.microsoft.com/office/drawing/2014/main" id="{DD6103B9-0F2C-6D7A-6E51-ADA48A816230}"/>
                    </a:ext>
                  </a:extLst>
                </p:cNvPr>
                <p:cNvSpPr/>
                <p:nvPr/>
              </p:nvSpPr>
              <p:spPr>
                <a:xfrm>
                  <a:off x="4620303" y="3498487"/>
                  <a:ext cx="121253" cy="9525"/>
                </a:xfrm>
                <a:custGeom>
                  <a:avLst/>
                  <a:gdLst>
                    <a:gd name="connsiteX0" fmla="*/ 0 w 121253"/>
                    <a:gd name="connsiteY0" fmla="*/ 0 h 9525"/>
                    <a:gd name="connsiteX1" fmla="*/ 121253 w 121253"/>
                    <a:gd name="connsiteY1" fmla="*/ 0 h 9525"/>
                  </a:gdLst>
                  <a:ahLst/>
                  <a:cxnLst>
                    <a:cxn ang="0">
                      <a:pos x="connsiteX0" y="connsiteY0"/>
                    </a:cxn>
                    <a:cxn ang="0">
                      <a:pos x="connsiteX1" y="connsiteY1"/>
                    </a:cxn>
                  </a:cxnLst>
                  <a:rect l="l" t="t" r="r" b="b"/>
                  <a:pathLst>
                    <a:path w="121253" h="9525">
                      <a:moveTo>
                        <a:pt x="0" y="0"/>
                      </a:moveTo>
                      <a:lnTo>
                        <a:pt x="121253" y="0"/>
                      </a:lnTo>
                    </a:path>
                  </a:pathLst>
                </a:custGeom>
                <a:ln w="15875" cap="rnd">
                  <a:solidFill>
                    <a:srgbClr val="FFFFFF"/>
                  </a:solidFill>
                  <a:prstDash val="solid"/>
                  <a:round/>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79" name="자유형: 도형 78">
                  <a:extLst>
                    <a:ext uri="{FF2B5EF4-FFF2-40B4-BE49-F238E27FC236}">
                      <a16:creationId xmlns:a16="http://schemas.microsoft.com/office/drawing/2014/main" id="{E3643221-AE8B-EB34-8EA6-55595D0BAD47}"/>
                    </a:ext>
                  </a:extLst>
                </p:cNvPr>
                <p:cNvSpPr/>
                <p:nvPr/>
              </p:nvSpPr>
              <p:spPr>
                <a:xfrm>
                  <a:off x="4620290" y="3554349"/>
                  <a:ext cx="121253" cy="9525"/>
                </a:xfrm>
                <a:custGeom>
                  <a:avLst/>
                  <a:gdLst>
                    <a:gd name="connsiteX0" fmla="*/ 0 w 121253"/>
                    <a:gd name="connsiteY0" fmla="*/ 0 h 9525"/>
                    <a:gd name="connsiteX1" fmla="*/ 121253 w 121253"/>
                    <a:gd name="connsiteY1" fmla="*/ 0 h 9525"/>
                  </a:gdLst>
                  <a:ahLst/>
                  <a:cxnLst>
                    <a:cxn ang="0">
                      <a:pos x="connsiteX0" y="connsiteY0"/>
                    </a:cxn>
                    <a:cxn ang="0">
                      <a:pos x="connsiteX1" y="connsiteY1"/>
                    </a:cxn>
                  </a:cxnLst>
                  <a:rect l="l" t="t" r="r" b="b"/>
                  <a:pathLst>
                    <a:path w="121253" h="9525">
                      <a:moveTo>
                        <a:pt x="0" y="0"/>
                      </a:moveTo>
                      <a:lnTo>
                        <a:pt x="121253" y="0"/>
                      </a:lnTo>
                    </a:path>
                  </a:pathLst>
                </a:custGeom>
                <a:ln w="15875" cap="rnd">
                  <a:solidFill>
                    <a:srgbClr val="FFFFFF"/>
                  </a:solidFill>
                  <a:prstDash val="solid"/>
                  <a:round/>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grpSp>
        </p:grpSp>
        <p:pic>
          <p:nvPicPr>
            <p:cNvPr id="115" name="그림 114">
              <a:extLst>
                <a:ext uri="{FF2B5EF4-FFF2-40B4-BE49-F238E27FC236}">
                  <a16:creationId xmlns:a16="http://schemas.microsoft.com/office/drawing/2014/main" id="{CBAA33E0-9F70-8B26-24F6-76F10E06B0EA}"/>
                </a:ext>
              </a:extLst>
            </p:cNvPr>
            <p:cNvPicPr>
              <a:picLocks noChangeAspect="1"/>
            </p:cNvPicPr>
            <p:nvPr/>
          </p:nvPicPr>
          <p:blipFill rotWithShape="1">
            <a:blip r:embed="rId4"/>
            <a:srcRect b="35550"/>
            <a:stretch/>
          </p:blipFill>
          <p:spPr>
            <a:xfrm>
              <a:off x="6935573" y="1738047"/>
              <a:ext cx="1658578" cy="1063579"/>
            </a:xfrm>
            <a:prstGeom prst="rect">
              <a:avLst/>
            </a:prstGeom>
          </p:spPr>
        </p:pic>
      </p:grpSp>
    </p:spTree>
    <p:extLst>
      <p:ext uri="{BB962C8B-B14F-4D97-AF65-F5344CB8AC3E}">
        <p14:creationId xmlns:p14="http://schemas.microsoft.com/office/powerpoint/2010/main" val="151938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a:extLst>
              <a:ext uri="{FF2B5EF4-FFF2-40B4-BE49-F238E27FC236}">
                <a16:creationId xmlns:a16="http://schemas.microsoft.com/office/drawing/2014/main" id="{869D0F7D-776E-DA15-2C84-DE3E3F07A45E}"/>
              </a:ext>
            </a:extLst>
          </p:cNvPr>
          <p:cNvSpPr txBox="1"/>
          <p:nvPr/>
        </p:nvSpPr>
        <p:spPr>
          <a:xfrm>
            <a:off x="229027" y="418217"/>
            <a:ext cx="732572"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-1</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69" name="TextBox 68">
            <a:extLst>
              <a:ext uri="{FF2B5EF4-FFF2-40B4-BE49-F238E27FC236}">
                <a16:creationId xmlns:a16="http://schemas.microsoft.com/office/drawing/2014/main" id="{346641DD-95ED-FE30-4734-5F9DE65E61C3}"/>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70" name="그룹 69">
            <a:extLst>
              <a:ext uri="{FF2B5EF4-FFF2-40B4-BE49-F238E27FC236}">
                <a16:creationId xmlns:a16="http://schemas.microsoft.com/office/drawing/2014/main" id="{D4D485EA-B3E6-7422-D1FA-DEFA1F975210}"/>
              </a:ext>
            </a:extLst>
          </p:cNvPr>
          <p:cNvGrpSpPr/>
          <p:nvPr/>
        </p:nvGrpSpPr>
        <p:grpSpPr>
          <a:xfrm>
            <a:off x="1301610" y="325438"/>
            <a:ext cx="6142707" cy="630793"/>
            <a:chOff x="1301610" y="279718"/>
            <a:chExt cx="6142707" cy="630793"/>
          </a:xfrm>
        </p:grpSpPr>
        <p:grpSp>
          <p:nvGrpSpPr>
            <p:cNvPr id="71" name="그룹 70">
              <a:extLst>
                <a:ext uri="{FF2B5EF4-FFF2-40B4-BE49-F238E27FC236}">
                  <a16:creationId xmlns:a16="http://schemas.microsoft.com/office/drawing/2014/main" id="{3811FEBB-5DEF-6A09-459E-214145CA312E}"/>
                </a:ext>
              </a:extLst>
            </p:cNvPr>
            <p:cNvGrpSpPr/>
            <p:nvPr/>
          </p:nvGrpSpPr>
          <p:grpSpPr>
            <a:xfrm>
              <a:off x="1311617" y="279718"/>
              <a:ext cx="1487698" cy="200151"/>
              <a:chOff x="1136519" y="175286"/>
              <a:chExt cx="1487698" cy="200151"/>
            </a:xfrm>
          </p:grpSpPr>
          <p:grpSp>
            <p:nvGrpSpPr>
              <p:cNvPr id="84" name="그룹 83">
                <a:extLst>
                  <a:ext uri="{FF2B5EF4-FFF2-40B4-BE49-F238E27FC236}">
                    <a16:creationId xmlns:a16="http://schemas.microsoft.com/office/drawing/2014/main" id="{DA3F811E-A388-B45B-0635-04F2E598B7D7}"/>
                  </a:ext>
                </a:extLst>
              </p:cNvPr>
              <p:cNvGrpSpPr/>
              <p:nvPr/>
            </p:nvGrpSpPr>
            <p:grpSpPr>
              <a:xfrm>
                <a:off x="1136519" y="175286"/>
                <a:ext cx="200152" cy="200151"/>
                <a:chOff x="1136519" y="175286"/>
                <a:chExt cx="200152" cy="200151"/>
              </a:xfrm>
            </p:grpSpPr>
            <p:sp>
              <p:nvSpPr>
                <p:cNvPr id="86" name="사각형: 둥근 모서리 85">
                  <a:extLst>
                    <a:ext uri="{FF2B5EF4-FFF2-40B4-BE49-F238E27FC236}">
                      <a16:creationId xmlns:a16="http://schemas.microsoft.com/office/drawing/2014/main" id="{9CEC6AB4-4DD6-2EC7-7B64-BA59213F1071}"/>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87" name="TextBox 86">
                  <a:extLst>
                    <a:ext uri="{FF2B5EF4-FFF2-40B4-BE49-F238E27FC236}">
                      <a16:creationId xmlns:a16="http://schemas.microsoft.com/office/drawing/2014/main" id="{6925AFC4-F46A-681F-63FC-17D0F73DF021}"/>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85" name="TextBox 84">
                <a:extLst>
                  <a:ext uri="{FF2B5EF4-FFF2-40B4-BE49-F238E27FC236}">
                    <a16:creationId xmlns:a16="http://schemas.microsoft.com/office/drawing/2014/main" id="{E606FE8A-A216-6950-A06A-A2E5A25226BD}"/>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73" name="TextBox 72">
              <a:extLst>
                <a:ext uri="{FF2B5EF4-FFF2-40B4-BE49-F238E27FC236}">
                  <a16:creationId xmlns:a16="http://schemas.microsoft.com/office/drawing/2014/main" id="{F56BDEE6-EDFE-0032-0E31-6A3D3590ED90}"/>
                </a:ext>
              </a:extLst>
            </p:cNvPr>
            <p:cNvSpPr txBox="1"/>
            <p:nvPr/>
          </p:nvSpPr>
          <p:spPr>
            <a:xfrm>
              <a:off x="1301610" y="510401"/>
              <a:ext cx="6142707"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주요 변화</a:t>
              </a:r>
              <a:r>
                <a:rPr lang="en-US" altLang="ko-KR" dirty="0"/>
                <a:t>: </a:t>
              </a:r>
              <a:r>
                <a:rPr lang="ko-KR" altLang="en-US" sz="2000" dirty="0"/>
                <a:t>교수</a:t>
              </a:r>
              <a:r>
                <a:rPr lang="en-US" altLang="ko-KR" sz="2000" dirty="0"/>
                <a:t>·</a:t>
              </a:r>
              <a:r>
                <a:rPr lang="ko-KR" altLang="en-US" sz="2000" dirty="0"/>
                <a:t>학습의 방향 </a:t>
              </a:r>
              <a:endParaRPr lang="ko-KR" altLang="en-US" dirty="0"/>
            </a:p>
          </p:txBody>
        </p:sp>
      </p:grpSp>
      <p:grpSp>
        <p:nvGrpSpPr>
          <p:cNvPr id="88" name="그룹 87">
            <a:extLst>
              <a:ext uri="{FF2B5EF4-FFF2-40B4-BE49-F238E27FC236}">
                <a16:creationId xmlns:a16="http://schemas.microsoft.com/office/drawing/2014/main" id="{2B78A31C-9E4D-F893-CCC8-FB417DC25010}"/>
              </a:ext>
            </a:extLst>
          </p:cNvPr>
          <p:cNvGrpSpPr/>
          <p:nvPr/>
        </p:nvGrpSpPr>
        <p:grpSpPr>
          <a:xfrm>
            <a:off x="464669" y="1341438"/>
            <a:ext cx="8214662" cy="1156088"/>
            <a:chOff x="464669" y="1569859"/>
            <a:chExt cx="8214662" cy="1156088"/>
          </a:xfrm>
        </p:grpSpPr>
        <p:sp>
          <p:nvSpPr>
            <p:cNvPr id="89" name="사각형: 둥근 모서리 88">
              <a:extLst>
                <a:ext uri="{FF2B5EF4-FFF2-40B4-BE49-F238E27FC236}">
                  <a16:creationId xmlns:a16="http://schemas.microsoft.com/office/drawing/2014/main" id="{2959B0B7-B089-3587-32DD-9E871B5BC890}"/>
                </a:ext>
              </a:extLst>
            </p:cNvPr>
            <p:cNvSpPr/>
            <p:nvPr/>
          </p:nvSpPr>
          <p:spPr>
            <a:xfrm>
              <a:off x="464669" y="1569859"/>
              <a:ext cx="8214662" cy="1156088"/>
            </a:xfrm>
            <a:prstGeom prst="roundRect">
              <a:avLst>
                <a:gd name="adj" fmla="val 6190"/>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90" name="사각형: 둥근 모서리 89">
              <a:extLst>
                <a:ext uri="{FF2B5EF4-FFF2-40B4-BE49-F238E27FC236}">
                  <a16:creationId xmlns:a16="http://schemas.microsoft.com/office/drawing/2014/main" id="{990AA7E8-7791-0899-F7FB-2AFBD61B99F6}"/>
                </a:ext>
              </a:extLst>
            </p:cNvPr>
            <p:cNvSpPr/>
            <p:nvPr/>
          </p:nvSpPr>
          <p:spPr>
            <a:xfrm>
              <a:off x="537636" y="1634647"/>
              <a:ext cx="8068728" cy="1030915"/>
            </a:xfrm>
            <a:prstGeom prst="roundRect">
              <a:avLst>
                <a:gd name="adj" fmla="val 5952"/>
              </a:avLst>
            </a:prstGeom>
            <a:solidFill>
              <a:srgbClr val="3275B9">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91" name="그룹 90">
              <a:extLst>
                <a:ext uri="{FF2B5EF4-FFF2-40B4-BE49-F238E27FC236}">
                  <a16:creationId xmlns:a16="http://schemas.microsoft.com/office/drawing/2014/main" id="{21954D24-570E-E47C-51E6-1A9ECA0357E5}"/>
                </a:ext>
              </a:extLst>
            </p:cNvPr>
            <p:cNvGrpSpPr/>
            <p:nvPr/>
          </p:nvGrpSpPr>
          <p:grpSpPr>
            <a:xfrm>
              <a:off x="3462226" y="1634646"/>
              <a:ext cx="2219548" cy="327975"/>
              <a:chOff x="3462226" y="1419224"/>
              <a:chExt cx="2219548" cy="327975"/>
            </a:xfrm>
          </p:grpSpPr>
          <p:grpSp>
            <p:nvGrpSpPr>
              <p:cNvPr id="103" name="그룹 102">
                <a:extLst>
                  <a:ext uri="{FF2B5EF4-FFF2-40B4-BE49-F238E27FC236}">
                    <a16:creationId xmlns:a16="http://schemas.microsoft.com/office/drawing/2014/main" id="{6F8D474D-4BE1-27C3-C9BA-3AECC2A08E0D}"/>
                  </a:ext>
                </a:extLst>
              </p:cNvPr>
              <p:cNvGrpSpPr/>
              <p:nvPr/>
            </p:nvGrpSpPr>
            <p:grpSpPr>
              <a:xfrm>
                <a:off x="3462226" y="1419224"/>
                <a:ext cx="2219548" cy="327975"/>
                <a:chOff x="3347110" y="1321425"/>
                <a:chExt cx="2219548" cy="327975"/>
              </a:xfrm>
            </p:grpSpPr>
            <p:sp>
              <p:nvSpPr>
                <p:cNvPr id="105" name="자유형 31">
                  <a:extLst>
                    <a:ext uri="{FF2B5EF4-FFF2-40B4-BE49-F238E27FC236}">
                      <a16:creationId xmlns:a16="http://schemas.microsoft.com/office/drawing/2014/main" id="{C696A172-816B-0B53-B176-D6B2660A5A66}"/>
                    </a:ext>
                  </a:extLst>
                </p:cNvPr>
                <p:cNvSpPr/>
                <p:nvPr/>
              </p:nvSpPr>
              <p:spPr>
                <a:xfrm flipH="1" flipV="1">
                  <a:off x="4347235" y="1321425"/>
                  <a:ext cx="1219423" cy="327975"/>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275B9"/>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latin typeface="Kim jung chul Gothic Bold" panose="020B0803000000000000" pitchFamily="50" charset="-127"/>
                    <a:ea typeface="Kim jung chul Gothic Bold" panose="020B0803000000000000" pitchFamily="50" charset="-127"/>
                  </a:endParaRPr>
                </a:p>
              </p:txBody>
            </p:sp>
            <p:sp>
              <p:nvSpPr>
                <p:cNvPr id="106" name="자유형 31">
                  <a:extLst>
                    <a:ext uri="{FF2B5EF4-FFF2-40B4-BE49-F238E27FC236}">
                      <a16:creationId xmlns:a16="http://schemas.microsoft.com/office/drawing/2014/main" id="{EC5DC156-A129-AB8B-0F19-A540EE8282F7}"/>
                    </a:ext>
                  </a:extLst>
                </p:cNvPr>
                <p:cNvSpPr/>
                <p:nvPr/>
              </p:nvSpPr>
              <p:spPr>
                <a:xfrm flipV="1">
                  <a:off x="3347110" y="1321425"/>
                  <a:ext cx="1219423" cy="327975"/>
                </a:xfrm>
                <a:custGeom>
                  <a:avLst/>
                  <a:gdLst>
                    <a:gd name="connsiteX0" fmla="*/ 340585 w 1326965"/>
                    <a:gd name="connsiteY0" fmla="*/ 0 h 356900"/>
                    <a:gd name="connsiteX1" fmla="*/ 579666 w 1326965"/>
                    <a:gd name="connsiteY1" fmla="*/ 0 h 356900"/>
                    <a:gd name="connsiteX2" fmla="*/ 623320 w 1326965"/>
                    <a:gd name="connsiteY2" fmla="*/ 0 h 356900"/>
                    <a:gd name="connsiteX3" fmla="*/ 862401 w 1326965"/>
                    <a:gd name="connsiteY3" fmla="*/ 0 h 356900"/>
                    <a:gd name="connsiteX4" fmla="*/ 1326965 w 1326965"/>
                    <a:gd name="connsiteY4" fmla="*/ 0 h 356900"/>
                    <a:gd name="connsiteX5" fmla="*/ 1326965 w 1326965"/>
                    <a:gd name="connsiteY5" fmla="*/ 356900 h 356900"/>
                    <a:gd name="connsiteX6" fmla="*/ 1285302 w 1326965"/>
                    <a:gd name="connsiteY6" fmla="*/ 356900 h 356900"/>
                    <a:gd name="connsiteX7" fmla="*/ 1241647 w 1326965"/>
                    <a:gd name="connsiteY7" fmla="*/ 356900 h 356900"/>
                    <a:gd name="connsiteX8" fmla="*/ 1002566 w 1326965"/>
                    <a:gd name="connsiteY8" fmla="*/ 356900 h 356900"/>
                    <a:gd name="connsiteX9" fmla="*/ 521816 w 1326965"/>
                    <a:gd name="connsiteY9" fmla="*/ 356900 h 356900"/>
                    <a:gd name="connsiteX10" fmla="*/ 282735 w 1326965"/>
                    <a:gd name="connsiteY10" fmla="*/ 356900 h 356900"/>
                    <a:gd name="connsiteX11" fmla="*/ 239081 w 1326965"/>
                    <a:gd name="connsiteY11" fmla="*/ 356900 h 356900"/>
                    <a:gd name="connsiteX12" fmla="*/ 0 w 1326965"/>
                    <a:gd name="connsiteY12" fmla="*/ 356900 h 356900"/>
                    <a:gd name="connsiteX13" fmla="*/ 14916 w 1326965"/>
                    <a:gd name="connsiteY13" fmla="*/ 349086 h 356900"/>
                    <a:gd name="connsiteX14" fmla="*/ 34804 w 1326965"/>
                    <a:gd name="connsiteY14" fmla="*/ 336060 h 356900"/>
                    <a:gd name="connsiteX15" fmla="*/ 59665 w 1326965"/>
                    <a:gd name="connsiteY15" fmla="*/ 315218 h 356900"/>
                    <a:gd name="connsiteX16" fmla="*/ 89497 w 1326965"/>
                    <a:gd name="connsiteY16" fmla="*/ 281352 h 356900"/>
                    <a:gd name="connsiteX17" fmla="*/ 104414 w 1326965"/>
                    <a:gd name="connsiteY17" fmla="*/ 260512 h 356900"/>
                    <a:gd name="connsiteX18" fmla="*/ 121815 w 1326965"/>
                    <a:gd name="connsiteY18" fmla="*/ 237066 h 356900"/>
                    <a:gd name="connsiteX19" fmla="*/ 139216 w 1326965"/>
                    <a:gd name="connsiteY19" fmla="*/ 208410 h 356900"/>
                    <a:gd name="connsiteX20" fmla="*/ 156620 w 1326965"/>
                    <a:gd name="connsiteY20" fmla="*/ 174543 h 356900"/>
                    <a:gd name="connsiteX21" fmla="*/ 176508 w 1326965"/>
                    <a:gd name="connsiteY21" fmla="*/ 138071 h 356900"/>
                    <a:gd name="connsiteX22" fmla="*/ 193910 w 1326965"/>
                    <a:gd name="connsiteY22" fmla="*/ 96390 h 356900"/>
                    <a:gd name="connsiteX23" fmla="*/ 208824 w 1326965"/>
                    <a:gd name="connsiteY23" fmla="*/ 65128 h 356900"/>
                    <a:gd name="connsiteX24" fmla="*/ 226228 w 1326965"/>
                    <a:gd name="connsiteY24" fmla="*/ 41682 h 356900"/>
                    <a:gd name="connsiteX25" fmla="*/ 243631 w 1326965"/>
                    <a:gd name="connsiteY25" fmla="*/ 23446 h 356900"/>
                    <a:gd name="connsiteX26" fmla="*/ 263519 w 1326965"/>
                    <a:gd name="connsiteY26" fmla="*/ 13025 h 356900"/>
                    <a:gd name="connsiteX27" fmla="*/ 283408 w 1326965"/>
                    <a:gd name="connsiteY27" fmla="*/ 5211 h 356900"/>
                    <a:gd name="connsiteX28" fmla="*/ 303295 w 1326965"/>
                    <a:gd name="connsiteY28" fmla="*/ 2606 h 356900"/>
                    <a:gd name="connsiteX29" fmla="*/ 340585 w 1326965"/>
                    <a:gd name="connsiteY29" fmla="*/ 0 h 35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26965" h="356900">
                      <a:moveTo>
                        <a:pt x="340585" y="0"/>
                      </a:moveTo>
                      <a:lnTo>
                        <a:pt x="579666" y="0"/>
                      </a:lnTo>
                      <a:lnTo>
                        <a:pt x="623320" y="0"/>
                      </a:lnTo>
                      <a:lnTo>
                        <a:pt x="862401" y="0"/>
                      </a:lnTo>
                      <a:lnTo>
                        <a:pt x="1326965" y="0"/>
                      </a:lnTo>
                      <a:lnTo>
                        <a:pt x="1326965" y="356900"/>
                      </a:lnTo>
                      <a:lnTo>
                        <a:pt x="1285302" y="356900"/>
                      </a:lnTo>
                      <a:lnTo>
                        <a:pt x="1241647" y="356900"/>
                      </a:lnTo>
                      <a:lnTo>
                        <a:pt x="1002566" y="356900"/>
                      </a:lnTo>
                      <a:lnTo>
                        <a:pt x="521816" y="356900"/>
                      </a:lnTo>
                      <a:lnTo>
                        <a:pt x="282735" y="356900"/>
                      </a:lnTo>
                      <a:lnTo>
                        <a:pt x="239081" y="356900"/>
                      </a:lnTo>
                      <a:lnTo>
                        <a:pt x="0" y="356900"/>
                      </a:lnTo>
                      <a:lnTo>
                        <a:pt x="14916" y="349086"/>
                      </a:lnTo>
                      <a:lnTo>
                        <a:pt x="34804" y="336060"/>
                      </a:lnTo>
                      <a:lnTo>
                        <a:pt x="59665" y="315218"/>
                      </a:lnTo>
                      <a:lnTo>
                        <a:pt x="89497" y="281352"/>
                      </a:lnTo>
                      <a:lnTo>
                        <a:pt x="104414" y="260512"/>
                      </a:lnTo>
                      <a:lnTo>
                        <a:pt x="121815" y="237066"/>
                      </a:lnTo>
                      <a:lnTo>
                        <a:pt x="139216" y="208410"/>
                      </a:lnTo>
                      <a:lnTo>
                        <a:pt x="156620" y="174543"/>
                      </a:lnTo>
                      <a:lnTo>
                        <a:pt x="176508" y="138071"/>
                      </a:lnTo>
                      <a:lnTo>
                        <a:pt x="193910" y="96390"/>
                      </a:lnTo>
                      <a:lnTo>
                        <a:pt x="208824" y="65128"/>
                      </a:lnTo>
                      <a:lnTo>
                        <a:pt x="226228" y="41682"/>
                      </a:lnTo>
                      <a:lnTo>
                        <a:pt x="243631" y="23446"/>
                      </a:lnTo>
                      <a:lnTo>
                        <a:pt x="263519" y="13025"/>
                      </a:lnTo>
                      <a:lnTo>
                        <a:pt x="283408" y="5211"/>
                      </a:lnTo>
                      <a:lnTo>
                        <a:pt x="303295" y="2606"/>
                      </a:lnTo>
                      <a:lnTo>
                        <a:pt x="340585" y="0"/>
                      </a:lnTo>
                      <a:close/>
                    </a:path>
                  </a:pathLst>
                </a:custGeom>
                <a:solidFill>
                  <a:srgbClr val="3275B9"/>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latin typeface="Kim jung chul Gothic Bold" panose="020B0803000000000000" pitchFamily="50" charset="-127"/>
                    <a:ea typeface="Kim jung chul Gothic Bold" panose="020B0803000000000000" pitchFamily="50" charset="-127"/>
                  </a:endParaRPr>
                </a:p>
              </p:txBody>
            </p:sp>
          </p:grpSp>
          <p:sp>
            <p:nvSpPr>
              <p:cNvPr id="104" name="TextBox 103">
                <a:extLst>
                  <a:ext uri="{FF2B5EF4-FFF2-40B4-BE49-F238E27FC236}">
                    <a16:creationId xmlns:a16="http://schemas.microsoft.com/office/drawing/2014/main" id="{A917BD5D-F1DC-95C2-C555-DB0E9EAC4CBD}"/>
                  </a:ext>
                </a:extLst>
              </p:cNvPr>
              <p:cNvSpPr txBox="1"/>
              <p:nvPr/>
            </p:nvSpPr>
            <p:spPr>
              <a:xfrm>
                <a:off x="3871853" y="1460101"/>
                <a:ext cx="1393010" cy="246221"/>
              </a:xfrm>
              <a:prstGeom prst="rect">
                <a:avLst/>
              </a:prstGeom>
              <a:noFill/>
            </p:spPr>
            <p:txBody>
              <a:bodyPr wrap="none" lIns="0" tIns="0" rIns="0" bIns="0" rtlCol="0" anchor="ctr">
                <a:spAutoFit/>
              </a:bodyPr>
              <a:lstStyle/>
              <a:p>
                <a:pPr algn="ctr"/>
                <a:r>
                  <a:rPr lang="ko-KR" altLang="en-US" sz="16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교육과정의 변화</a:t>
                </a:r>
              </a:p>
            </p:txBody>
          </p:sp>
        </p:grpSp>
        <p:grpSp>
          <p:nvGrpSpPr>
            <p:cNvPr id="92" name="그룹 91">
              <a:extLst>
                <a:ext uri="{FF2B5EF4-FFF2-40B4-BE49-F238E27FC236}">
                  <a16:creationId xmlns:a16="http://schemas.microsoft.com/office/drawing/2014/main" id="{FC3C4B81-9C6C-02BB-8B97-A6D81D26E004}"/>
                </a:ext>
              </a:extLst>
            </p:cNvPr>
            <p:cNvGrpSpPr/>
            <p:nvPr/>
          </p:nvGrpSpPr>
          <p:grpSpPr>
            <a:xfrm>
              <a:off x="3759325" y="2028738"/>
              <a:ext cx="1625349" cy="567813"/>
              <a:chOff x="3759325" y="2037364"/>
              <a:chExt cx="1625349" cy="692659"/>
            </a:xfrm>
          </p:grpSpPr>
          <p:cxnSp>
            <p:nvCxnSpPr>
              <p:cNvPr id="101" name="직선 연결선 100">
                <a:extLst>
                  <a:ext uri="{FF2B5EF4-FFF2-40B4-BE49-F238E27FC236}">
                    <a16:creationId xmlns:a16="http://schemas.microsoft.com/office/drawing/2014/main" id="{09B049B6-45C1-FBC3-0D26-A84F0F2A7DE0}"/>
                  </a:ext>
                </a:extLst>
              </p:cNvPr>
              <p:cNvCxnSpPr>
                <a:cxnSpLocks/>
              </p:cNvCxnSpPr>
              <p:nvPr/>
            </p:nvCxnSpPr>
            <p:spPr>
              <a:xfrm>
                <a:off x="5384674" y="2037364"/>
                <a:ext cx="0" cy="692659"/>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직선 연결선 101">
                <a:extLst>
                  <a:ext uri="{FF2B5EF4-FFF2-40B4-BE49-F238E27FC236}">
                    <a16:creationId xmlns:a16="http://schemas.microsoft.com/office/drawing/2014/main" id="{C2DD4B24-63E1-457F-4FEC-BEB586C8A003}"/>
                  </a:ext>
                </a:extLst>
              </p:cNvPr>
              <p:cNvCxnSpPr>
                <a:cxnSpLocks/>
              </p:cNvCxnSpPr>
              <p:nvPr/>
            </p:nvCxnSpPr>
            <p:spPr>
              <a:xfrm>
                <a:off x="3759325" y="2045061"/>
                <a:ext cx="0" cy="684962"/>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3" name="그룹 92">
              <a:extLst>
                <a:ext uri="{FF2B5EF4-FFF2-40B4-BE49-F238E27FC236}">
                  <a16:creationId xmlns:a16="http://schemas.microsoft.com/office/drawing/2014/main" id="{10E6EB5C-5D30-C51D-26CE-BA6808D62427}"/>
                </a:ext>
              </a:extLst>
            </p:cNvPr>
            <p:cNvGrpSpPr/>
            <p:nvPr/>
          </p:nvGrpSpPr>
          <p:grpSpPr>
            <a:xfrm>
              <a:off x="2133976" y="1697255"/>
              <a:ext cx="4876048" cy="911467"/>
              <a:chOff x="2133976" y="1552575"/>
              <a:chExt cx="4876048" cy="962026"/>
            </a:xfrm>
          </p:grpSpPr>
          <p:cxnSp>
            <p:nvCxnSpPr>
              <p:cNvPr id="99" name="직선 연결선 98">
                <a:extLst>
                  <a:ext uri="{FF2B5EF4-FFF2-40B4-BE49-F238E27FC236}">
                    <a16:creationId xmlns:a16="http://schemas.microsoft.com/office/drawing/2014/main" id="{DD473F96-A969-7266-69E1-D03B5EAD88CF}"/>
                  </a:ext>
                </a:extLst>
              </p:cNvPr>
              <p:cNvCxnSpPr>
                <a:cxnSpLocks/>
              </p:cNvCxnSpPr>
              <p:nvPr/>
            </p:nvCxnSpPr>
            <p:spPr>
              <a:xfrm>
                <a:off x="2133976" y="1552575"/>
                <a:ext cx="0" cy="962026"/>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직선 연결선 99">
                <a:extLst>
                  <a:ext uri="{FF2B5EF4-FFF2-40B4-BE49-F238E27FC236}">
                    <a16:creationId xmlns:a16="http://schemas.microsoft.com/office/drawing/2014/main" id="{14B15FAD-B8DF-0659-E510-9ED29494772E}"/>
                  </a:ext>
                </a:extLst>
              </p:cNvPr>
              <p:cNvCxnSpPr>
                <a:cxnSpLocks/>
              </p:cNvCxnSpPr>
              <p:nvPr/>
            </p:nvCxnSpPr>
            <p:spPr>
              <a:xfrm>
                <a:off x="7010024" y="1552575"/>
                <a:ext cx="0" cy="962026"/>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4" name="TextBox 93">
              <a:extLst>
                <a:ext uri="{FF2B5EF4-FFF2-40B4-BE49-F238E27FC236}">
                  <a16:creationId xmlns:a16="http://schemas.microsoft.com/office/drawing/2014/main" id="{45FA0B64-BF4A-2EEE-52D3-D6C1529CD2F2}"/>
                </a:ext>
              </a:extLst>
            </p:cNvPr>
            <p:cNvSpPr txBox="1"/>
            <p:nvPr/>
          </p:nvSpPr>
          <p:spPr>
            <a:xfrm>
              <a:off x="745902" y="2212616"/>
              <a:ext cx="1179810" cy="200055"/>
            </a:xfrm>
            <a:prstGeom prst="rect">
              <a:avLst/>
            </a:prstGeom>
            <a:noFill/>
          </p:spPr>
          <p:txBody>
            <a:bodyPr wrap="none" lIns="0" tIns="0" rIns="0" bIns="0" rtlCol="0" anchor="ctr">
              <a:spAutoFit/>
            </a:bodyPr>
            <a:lstStyle/>
            <a:p>
              <a:pPr algn="ctr"/>
              <a:r>
                <a:rPr lang="ko-KR" altLang="en-US"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삶과 연계된 학습</a:t>
              </a:r>
            </a:p>
          </p:txBody>
        </p:sp>
        <p:sp>
          <p:nvSpPr>
            <p:cNvPr id="95" name="TextBox 94">
              <a:extLst>
                <a:ext uri="{FF2B5EF4-FFF2-40B4-BE49-F238E27FC236}">
                  <a16:creationId xmlns:a16="http://schemas.microsoft.com/office/drawing/2014/main" id="{C9542274-346B-98B2-82FC-0DD31EE36D51}"/>
                </a:ext>
              </a:extLst>
            </p:cNvPr>
            <p:cNvSpPr txBox="1"/>
            <p:nvPr/>
          </p:nvSpPr>
          <p:spPr>
            <a:xfrm>
              <a:off x="2299519" y="2212616"/>
              <a:ext cx="1333698" cy="200055"/>
            </a:xfrm>
            <a:prstGeom prst="rect">
              <a:avLst/>
            </a:prstGeom>
            <a:noFill/>
          </p:spPr>
          <p:txBody>
            <a:bodyPr wrap="none" lIns="0" tIns="0" rIns="0" bIns="0" rtlCol="0" anchor="ctr">
              <a:spAutoFit/>
            </a:bodyPr>
            <a:lstStyle/>
            <a:p>
              <a:pPr algn="ctr"/>
              <a:r>
                <a:rPr lang="ko-KR" altLang="en-US"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학습자 맞춤형 학습</a:t>
              </a:r>
            </a:p>
          </p:txBody>
        </p:sp>
        <p:sp>
          <p:nvSpPr>
            <p:cNvPr id="96" name="TextBox 95">
              <a:extLst>
                <a:ext uri="{FF2B5EF4-FFF2-40B4-BE49-F238E27FC236}">
                  <a16:creationId xmlns:a16="http://schemas.microsoft.com/office/drawing/2014/main" id="{AF5A0E77-4795-B1C7-C215-619ACBC41E03}"/>
                </a:ext>
              </a:extLst>
            </p:cNvPr>
            <p:cNvSpPr txBox="1"/>
            <p:nvPr/>
          </p:nvSpPr>
          <p:spPr>
            <a:xfrm>
              <a:off x="3924387" y="2112589"/>
              <a:ext cx="1295226" cy="400110"/>
            </a:xfrm>
            <a:prstGeom prst="rect">
              <a:avLst/>
            </a:prstGeom>
            <a:noFill/>
          </p:spPr>
          <p:txBody>
            <a:bodyPr wrap="none" lIns="0" tIns="0" rIns="0" bIns="0" rtlCol="0" anchor="ctr">
              <a:spAutoFit/>
            </a:bodyPr>
            <a:lstStyle/>
            <a:p>
              <a:pPr algn="ctr"/>
              <a:r>
                <a:rPr lang="ko-KR" altLang="en-US"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학습자의 주도성과</a:t>
              </a:r>
              <a:endParaRPr lang="en-US" altLang="ko-KR"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성찰 강조</a:t>
              </a:r>
            </a:p>
          </p:txBody>
        </p:sp>
        <p:sp>
          <p:nvSpPr>
            <p:cNvPr id="97" name="TextBox 96">
              <a:extLst>
                <a:ext uri="{FF2B5EF4-FFF2-40B4-BE49-F238E27FC236}">
                  <a16:creationId xmlns:a16="http://schemas.microsoft.com/office/drawing/2014/main" id="{465F5498-2D24-EAA8-AEB9-3789D11BC77B}"/>
                </a:ext>
              </a:extLst>
            </p:cNvPr>
            <p:cNvSpPr txBox="1"/>
            <p:nvPr/>
          </p:nvSpPr>
          <p:spPr>
            <a:xfrm>
              <a:off x="5710130" y="2112589"/>
              <a:ext cx="1033936" cy="400110"/>
            </a:xfrm>
            <a:prstGeom prst="rect">
              <a:avLst/>
            </a:prstGeom>
            <a:noFill/>
          </p:spPr>
          <p:txBody>
            <a:bodyPr wrap="none" lIns="0" tIns="0" rIns="0" bIns="0" rtlCol="0" anchor="ctr">
              <a:spAutoFit/>
            </a:bodyPr>
            <a:lstStyle/>
            <a:p>
              <a:pPr algn="ctr"/>
              <a:r>
                <a:rPr lang="ko-KR" altLang="en-US"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협력적</a:t>
              </a:r>
              <a:r>
                <a:rPr lang="en-US" altLang="ko-KR"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공동체</a:t>
              </a:r>
              <a:endParaRPr lang="en-US" altLang="ko-KR"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의식 강조</a:t>
              </a:r>
            </a:p>
          </p:txBody>
        </p:sp>
        <p:sp>
          <p:nvSpPr>
            <p:cNvPr id="98" name="TextBox 97">
              <a:extLst>
                <a:ext uri="{FF2B5EF4-FFF2-40B4-BE49-F238E27FC236}">
                  <a16:creationId xmlns:a16="http://schemas.microsoft.com/office/drawing/2014/main" id="{87023984-DDF9-C6DB-E9A5-08DD77665758}"/>
                </a:ext>
              </a:extLst>
            </p:cNvPr>
            <p:cNvSpPr txBox="1"/>
            <p:nvPr/>
          </p:nvSpPr>
          <p:spPr>
            <a:xfrm>
              <a:off x="7336643" y="2112589"/>
              <a:ext cx="981038" cy="400110"/>
            </a:xfrm>
            <a:prstGeom prst="rect">
              <a:avLst/>
            </a:prstGeom>
            <a:noFill/>
          </p:spPr>
          <p:txBody>
            <a:bodyPr wrap="none" lIns="0" tIns="0" rIns="0" bIns="0" rtlCol="0" anchor="ctr">
              <a:spAutoFit/>
            </a:bodyPr>
            <a:lstStyle/>
            <a:p>
              <a:pPr algn="ctr"/>
              <a:r>
                <a:rPr lang="ko-KR" altLang="en-US"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변화된 미술과</a:t>
              </a:r>
              <a:endParaRPr lang="en-US" altLang="ko-KR"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sz="1300" dirty="0">
                  <a:ln>
                    <a:solidFill>
                      <a:srgbClr val="189F98">
                        <a:alpha val="0"/>
                      </a:srgb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역량 강조</a:t>
              </a:r>
            </a:p>
          </p:txBody>
        </p:sp>
      </p:grpSp>
      <p:sp>
        <p:nvSpPr>
          <p:cNvPr id="111" name="자유형: 도형 110">
            <a:extLst>
              <a:ext uri="{FF2B5EF4-FFF2-40B4-BE49-F238E27FC236}">
                <a16:creationId xmlns:a16="http://schemas.microsoft.com/office/drawing/2014/main" id="{AF746D82-79A8-1FBE-5527-E3EE14FDAD03}"/>
              </a:ext>
            </a:extLst>
          </p:cNvPr>
          <p:cNvSpPr/>
          <p:nvPr/>
        </p:nvSpPr>
        <p:spPr>
          <a:xfrm>
            <a:off x="1845416" y="2473996"/>
            <a:ext cx="1342283" cy="476418"/>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12" name="자유형: 도형 111">
            <a:extLst>
              <a:ext uri="{FF2B5EF4-FFF2-40B4-BE49-F238E27FC236}">
                <a16:creationId xmlns:a16="http://schemas.microsoft.com/office/drawing/2014/main" id="{2712E1AB-D518-CC67-FF61-A123F13324CD}"/>
              </a:ext>
            </a:extLst>
          </p:cNvPr>
          <p:cNvSpPr/>
          <p:nvPr/>
        </p:nvSpPr>
        <p:spPr>
          <a:xfrm>
            <a:off x="6009702" y="2473996"/>
            <a:ext cx="1342283" cy="476418"/>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198" name="그룹 197">
            <a:extLst>
              <a:ext uri="{FF2B5EF4-FFF2-40B4-BE49-F238E27FC236}">
                <a16:creationId xmlns:a16="http://schemas.microsoft.com/office/drawing/2014/main" id="{BAC42CCD-2F89-7BF9-FA28-853706FA2A79}"/>
              </a:ext>
            </a:extLst>
          </p:cNvPr>
          <p:cNvGrpSpPr/>
          <p:nvPr/>
        </p:nvGrpSpPr>
        <p:grpSpPr>
          <a:xfrm>
            <a:off x="464832" y="2968020"/>
            <a:ext cx="8214348" cy="3197830"/>
            <a:chOff x="464832" y="2968020"/>
            <a:chExt cx="8214348" cy="3197830"/>
          </a:xfrm>
        </p:grpSpPr>
        <p:grpSp>
          <p:nvGrpSpPr>
            <p:cNvPr id="154" name="그룹 153">
              <a:extLst>
                <a:ext uri="{FF2B5EF4-FFF2-40B4-BE49-F238E27FC236}">
                  <a16:creationId xmlns:a16="http://schemas.microsoft.com/office/drawing/2014/main" id="{5E37D978-6D4F-410F-1DED-5208B83A60E5}"/>
                </a:ext>
              </a:extLst>
            </p:cNvPr>
            <p:cNvGrpSpPr/>
            <p:nvPr/>
          </p:nvGrpSpPr>
          <p:grpSpPr>
            <a:xfrm>
              <a:off x="464832" y="2968020"/>
              <a:ext cx="3992868" cy="3197830"/>
              <a:chOff x="464832" y="2968020"/>
              <a:chExt cx="3992868" cy="3197830"/>
            </a:xfrm>
          </p:grpSpPr>
          <p:sp>
            <p:nvSpPr>
              <p:cNvPr id="155" name="사각형: 둥근 위쪽 모서리 154">
                <a:extLst>
                  <a:ext uri="{FF2B5EF4-FFF2-40B4-BE49-F238E27FC236}">
                    <a16:creationId xmlns:a16="http://schemas.microsoft.com/office/drawing/2014/main" id="{0A63C84F-87E5-724E-8BD0-9175B48DA2BF}"/>
                  </a:ext>
                </a:extLst>
              </p:cNvPr>
              <p:cNvSpPr/>
              <p:nvPr/>
            </p:nvSpPr>
            <p:spPr>
              <a:xfrm flipH="1">
                <a:off x="464832" y="2968020"/>
                <a:ext cx="3989062" cy="400263"/>
              </a:xfrm>
              <a:prstGeom prst="round2SameRect">
                <a:avLst/>
              </a:prstGeom>
              <a:solidFill>
                <a:srgbClr val="81BA56"/>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156" name="사각형: 둥근 위쪽 모서리 155">
                <a:extLst>
                  <a:ext uri="{FF2B5EF4-FFF2-40B4-BE49-F238E27FC236}">
                    <a16:creationId xmlns:a16="http://schemas.microsoft.com/office/drawing/2014/main" id="{38031A60-60C3-4D8B-A2BF-3C340B0E6986}"/>
                  </a:ext>
                </a:extLst>
              </p:cNvPr>
              <p:cNvSpPr/>
              <p:nvPr/>
            </p:nvSpPr>
            <p:spPr>
              <a:xfrm flipH="1">
                <a:off x="464832" y="3296267"/>
                <a:ext cx="3989062" cy="400263"/>
              </a:xfrm>
              <a:prstGeom prst="round2SameRect">
                <a:avLst>
                  <a:gd name="adj1" fmla="val 28968"/>
                  <a:gd name="adj2" fmla="val 0"/>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157" name="사각형: 둥근 모서리 156">
                <a:extLst>
                  <a:ext uri="{FF2B5EF4-FFF2-40B4-BE49-F238E27FC236}">
                    <a16:creationId xmlns:a16="http://schemas.microsoft.com/office/drawing/2014/main" id="{6A07B9D0-2F42-9B01-90F5-623BFD4B833A}"/>
                  </a:ext>
                </a:extLst>
              </p:cNvPr>
              <p:cNvSpPr/>
              <p:nvPr/>
            </p:nvSpPr>
            <p:spPr>
              <a:xfrm>
                <a:off x="484766" y="3340623"/>
                <a:ext cx="3972934" cy="2825227"/>
              </a:xfrm>
              <a:prstGeom prst="roundRect">
                <a:avLst>
                  <a:gd name="adj" fmla="val 4429"/>
                </a:avLst>
              </a:prstGeom>
              <a:solidFill>
                <a:schemeClr val="bg1"/>
              </a:solidFill>
              <a:ln w="22225" cap="rnd">
                <a:solidFill>
                  <a:srgbClr val="75C24E">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58" name="TextBox 157">
                <a:extLst>
                  <a:ext uri="{FF2B5EF4-FFF2-40B4-BE49-F238E27FC236}">
                    <a16:creationId xmlns:a16="http://schemas.microsoft.com/office/drawing/2014/main" id="{7C2E972C-8294-ECFE-A0D0-2075D7FBFEDD}"/>
                  </a:ext>
                </a:extLst>
              </p:cNvPr>
              <p:cNvSpPr txBox="1"/>
              <p:nvPr/>
            </p:nvSpPr>
            <p:spPr>
              <a:xfrm>
                <a:off x="1407793" y="3011950"/>
                <a:ext cx="2103140" cy="246220"/>
              </a:xfrm>
              <a:prstGeom prst="rect">
                <a:avLst/>
              </a:prstGeom>
              <a:noFill/>
            </p:spPr>
            <p:txBody>
              <a:bodyPr wrap="none" lIns="0" tIns="0" rIns="0" bIns="0" rtlCol="0" anchor="ctr">
                <a:spAutoFit/>
              </a:bodyPr>
              <a:lstStyle/>
              <a:p>
                <a:pPr algn="ctr"/>
                <a:r>
                  <a:rPr lang="ko-KR" altLang="en-US" sz="16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교수</a:t>
                </a:r>
                <a:r>
                  <a:rPr lang="en-US" altLang="ko-KR" sz="16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6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학습의 </a:t>
                </a:r>
                <a:r>
                  <a:rPr lang="ko-KR" altLang="en-US" sz="1600" dirty="0">
                    <a:ln>
                      <a:solidFill>
                        <a:srgbClr val="189F98">
                          <a:alpha val="0"/>
                        </a:srgbClr>
                      </a:solidFill>
                    </a:ln>
                    <a:solidFill>
                      <a:srgbClr val="FFFF00"/>
                    </a:solidFill>
                    <a:latin typeface="Kim jung chul Gothic Bold" panose="020B0803000000000000" pitchFamily="50" charset="-127"/>
                    <a:ea typeface="Kim jung chul Gothic Bold" panose="020B0803000000000000" pitchFamily="50" charset="-127"/>
                  </a:rPr>
                  <a:t>방향과 방법</a:t>
                </a:r>
              </a:p>
            </p:txBody>
          </p:sp>
          <p:grpSp>
            <p:nvGrpSpPr>
              <p:cNvPr id="159" name="그룹 158">
                <a:extLst>
                  <a:ext uri="{FF2B5EF4-FFF2-40B4-BE49-F238E27FC236}">
                    <a16:creationId xmlns:a16="http://schemas.microsoft.com/office/drawing/2014/main" id="{89880326-56F1-23C4-2B57-BF592CE2B626}"/>
                  </a:ext>
                </a:extLst>
              </p:cNvPr>
              <p:cNvGrpSpPr/>
              <p:nvPr/>
            </p:nvGrpSpPr>
            <p:grpSpPr>
              <a:xfrm>
                <a:off x="557525" y="3423623"/>
                <a:ext cx="3827416" cy="2653327"/>
                <a:chOff x="557525" y="3423623"/>
                <a:chExt cx="3827416" cy="2653327"/>
              </a:xfrm>
            </p:grpSpPr>
            <p:grpSp>
              <p:nvGrpSpPr>
                <p:cNvPr id="160" name="그룹 159">
                  <a:extLst>
                    <a:ext uri="{FF2B5EF4-FFF2-40B4-BE49-F238E27FC236}">
                      <a16:creationId xmlns:a16="http://schemas.microsoft.com/office/drawing/2014/main" id="{FE145DDF-D62A-2028-D9C0-3C5263BD4A96}"/>
                    </a:ext>
                  </a:extLst>
                </p:cNvPr>
                <p:cNvGrpSpPr/>
                <p:nvPr/>
              </p:nvGrpSpPr>
              <p:grpSpPr>
                <a:xfrm>
                  <a:off x="557525" y="3423623"/>
                  <a:ext cx="3827416" cy="1300777"/>
                  <a:chOff x="557525" y="3442673"/>
                  <a:chExt cx="3827416" cy="1300777"/>
                </a:xfrm>
              </p:grpSpPr>
              <p:sp>
                <p:nvSpPr>
                  <p:cNvPr id="169" name="사각형: 둥근 모서리 168">
                    <a:extLst>
                      <a:ext uri="{FF2B5EF4-FFF2-40B4-BE49-F238E27FC236}">
                        <a16:creationId xmlns:a16="http://schemas.microsoft.com/office/drawing/2014/main" id="{6C8CAD9A-A3FD-4F17-8B6B-EC9C4C81F855}"/>
                      </a:ext>
                    </a:extLst>
                  </p:cNvPr>
                  <p:cNvSpPr/>
                  <p:nvPr/>
                </p:nvSpPr>
                <p:spPr>
                  <a:xfrm>
                    <a:off x="557525" y="3442673"/>
                    <a:ext cx="3827416" cy="1300777"/>
                  </a:xfrm>
                  <a:prstGeom prst="roundRect">
                    <a:avLst>
                      <a:gd name="adj" fmla="val 7170"/>
                    </a:avLst>
                  </a:prstGeom>
                  <a:solidFill>
                    <a:srgbClr val="81BA56">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grpSp>
                <p:nvGrpSpPr>
                  <p:cNvPr id="170" name="그룹 169">
                    <a:extLst>
                      <a:ext uri="{FF2B5EF4-FFF2-40B4-BE49-F238E27FC236}">
                        <a16:creationId xmlns:a16="http://schemas.microsoft.com/office/drawing/2014/main" id="{7EF9E29B-1D3F-A9C0-0FEE-BB30F184EEAD}"/>
                      </a:ext>
                    </a:extLst>
                  </p:cNvPr>
                  <p:cNvGrpSpPr/>
                  <p:nvPr/>
                </p:nvGrpSpPr>
                <p:grpSpPr>
                  <a:xfrm>
                    <a:off x="641903" y="3532107"/>
                    <a:ext cx="743798" cy="865404"/>
                    <a:chOff x="4400897" y="1862561"/>
                    <a:chExt cx="743798" cy="803588"/>
                  </a:xfrm>
                </p:grpSpPr>
                <p:grpSp>
                  <p:nvGrpSpPr>
                    <p:cNvPr id="172" name="그룹 171">
                      <a:extLst>
                        <a:ext uri="{FF2B5EF4-FFF2-40B4-BE49-F238E27FC236}">
                          <a16:creationId xmlns:a16="http://schemas.microsoft.com/office/drawing/2014/main" id="{39ED37A2-CB83-4862-14CE-A52E459C95CF}"/>
                        </a:ext>
                      </a:extLst>
                    </p:cNvPr>
                    <p:cNvGrpSpPr/>
                    <p:nvPr/>
                  </p:nvGrpSpPr>
                  <p:grpSpPr>
                    <a:xfrm>
                      <a:off x="4400897" y="1862561"/>
                      <a:ext cx="187200" cy="173361"/>
                      <a:chOff x="5022489" y="2345713"/>
                      <a:chExt cx="205920" cy="190698"/>
                    </a:xfrm>
                  </p:grpSpPr>
                  <p:sp>
                    <p:nvSpPr>
                      <p:cNvPr id="174" name="타원 173">
                        <a:extLst>
                          <a:ext uri="{FF2B5EF4-FFF2-40B4-BE49-F238E27FC236}">
                            <a16:creationId xmlns:a16="http://schemas.microsoft.com/office/drawing/2014/main" id="{A67AC79B-051A-124B-243C-9932BA459A0F}"/>
                          </a:ext>
                        </a:extLst>
                      </p:cNvPr>
                      <p:cNvSpPr/>
                      <p:nvPr/>
                    </p:nvSpPr>
                    <p:spPr>
                      <a:xfrm>
                        <a:off x="5022489" y="2345713"/>
                        <a:ext cx="205920" cy="190698"/>
                      </a:xfrm>
                      <a:prstGeom prst="ellipse">
                        <a:avLst/>
                      </a:prstGeom>
                      <a:solidFill>
                        <a:srgbClr val="81BA56"/>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175" name="TextBox 174">
                        <a:extLst>
                          <a:ext uri="{FF2B5EF4-FFF2-40B4-BE49-F238E27FC236}">
                            <a16:creationId xmlns:a16="http://schemas.microsoft.com/office/drawing/2014/main" id="{CDBC597A-D412-C18C-97B8-89153F289688}"/>
                          </a:ext>
                        </a:extLst>
                      </p:cNvPr>
                      <p:cNvSpPr txBox="1"/>
                      <p:nvPr/>
                    </p:nvSpPr>
                    <p:spPr>
                      <a:xfrm>
                        <a:off x="5096355" y="2378193"/>
                        <a:ext cx="58189" cy="12574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800" dirty="0">
                            <a:latin typeface="Kim jung chul Gothic Bold" panose="020B0803000000000000" pitchFamily="50" charset="-127"/>
                            <a:ea typeface="Kim jung chul Gothic Bold" panose="020B0803000000000000" pitchFamily="50" charset="-127"/>
                          </a:rPr>
                          <a:t>1</a:t>
                        </a:r>
                        <a:endParaRPr lang="ko-KR" altLang="en-US" sz="800" dirty="0">
                          <a:latin typeface="Kim jung chul Gothic Bold" panose="020B0803000000000000" pitchFamily="50" charset="-127"/>
                          <a:ea typeface="Kim jung chul Gothic Bold" panose="020B0803000000000000" pitchFamily="50" charset="-127"/>
                        </a:endParaRPr>
                      </a:p>
                    </p:txBody>
                  </p:sp>
                </p:grpSp>
                <p:sp>
                  <p:nvSpPr>
                    <p:cNvPr id="173" name="TextBox 172">
                      <a:extLst>
                        <a:ext uri="{FF2B5EF4-FFF2-40B4-BE49-F238E27FC236}">
                          <a16:creationId xmlns:a16="http://schemas.microsoft.com/office/drawing/2014/main" id="{79B8218A-8771-3999-5EA7-D13F85026B54}"/>
                        </a:ext>
                      </a:extLst>
                    </p:cNvPr>
                    <p:cNvSpPr txBox="1"/>
                    <p:nvPr/>
                  </p:nvSpPr>
                  <p:spPr>
                    <a:xfrm>
                      <a:off x="4400902" y="2080275"/>
                      <a:ext cx="743793" cy="585874"/>
                    </a:xfrm>
                    <a:prstGeom prst="rect">
                      <a:avLst/>
                    </a:prstGeom>
                    <a:noFill/>
                  </p:spPr>
                  <p:txBody>
                    <a:bodyPr wrap="none" lIns="0" tIns="0" rIns="0" bIns="0" rtlCol="0" anchor="t">
                      <a:spAutoFit/>
                    </a:bodyPr>
                    <a:lstStyle/>
                    <a:p>
                      <a:pPr>
                        <a:spcAft>
                          <a:spcPts val="3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미술과</a:t>
                      </a:r>
                      <a:endPar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3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교수</a:t>
                      </a:r>
                      <a:r>
                        <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학습의</a:t>
                      </a:r>
                      <a:endPar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3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방향 </a:t>
                      </a:r>
                    </a:p>
                  </p:txBody>
                </p:sp>
              </p:grpSp>
              <p:sp>
                <p:nvSpPr>
                  <p:cNvPr id="171" name="TextBox 170">
                    <a:extLst>
                      <a:ext uri="{FF2B5EF4-FFF2-40B4-BE49-F238E27FC236}">
                        <a16:creationId xmlns:a16="http://schemas.microsoft.com/office/drawing/2014/main" id="{06F10622-44EC-8C3E-F6EC-5F372492FD1B}"/>
                      </a:ext>
                    </a:extLst>
                  </p:cNvPr>
                  <p:cNvSpPr txBox="1"/>
                  <p:nvPr/>
                </p:nvSpPr>
                <p:spPr>
                  <a:xfrm>
                    <a:off x="1495452" y="3518873"/>
                    <a:ext cx="2356414" cy="1107996"/>
                  </a:xfrm>
                  <a:prstGeom prst="rect">
                    <a:avLst/>
                  </a:prstGeom>
                  <a:noFill/>
                </p:spPr>
                <p:txBody>
                  <a:bodyPr wrap="none" lIns="0" tIns="0" rIns="0" bIns="0" rtlCol="0" anchor="t">
                    <a:spAutoFit/>
                  </a:bodyPr>
                  <a:lstStyle>
                    <a:defPPr>
                      <a:defRPr lang="ko-KR"/>
                    </a:defPPr>
                    <a:lvl1pPr marL="98425" indent="-98425" fontAlgn="base" latinLnBrk="0">
                      <a:spcAft>
                        <a:spcPts val="300"/>
                      </a:spcAft>
                      <a:buClr>
                        <a:srgbClr val="81BA56"/>
                      </a:buClr>
                      <a:buFont typeface="Arial" panose="020B0604020202020204" pitchFamily="34" charset="0"/>
                      <a:buChar char="•"/>
                      <a:defRPr sz="950"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sz="1000" b="1" dirty="0"/>
                      <a:t>교육과정</a:t>
                    </a:r>
                    <a:r>
                      <a:rPr lang="en-US" altLang="ko-KR" sz="1000" b="1" dirty="0"/>
                      <a:t>, </a:t>
                    </a:r>
                    <a:r>
                      <a:rPr lang="ko-KR" altLang="en-US" sz="1000" b="1" dirty="0"/>
                      <a:t>미술과 역량에 기반한 교수∙학습  </a:t>
                    </a:r>
                  </a:p>
                  <a:p>
                    <a:r>
                      <a:rPr lang="ko-KR" altLang="en-US" sz="1000" b="1" dirty="0"/>
                      <a:t>학습자의 삶과 연계한 맞춤형 교수학습 </a:t>
                    </a:r>
                  </a:p>
                  <a:p>
                    <a:r>
                      <a:rPr lang="ko-KR" altLang="en-US" sz="1000" b="1" dirty="0"/>
                      <a:t>디지털 환경과 미술의 변화 고려 </a:t>
                    </a:r>
                  </a:p>
                  <a:p>
                    <a:r>
                      <a:rPr lang="ko-KR" altLang="en-US" sz="1000" b="1" dirty="0"/>
                      <a:t>학습자의 진로와 연계</a:t>
                    </a:r>
                  </a:p>
                  <a:p>
                    <a:r>
                      <a:rPr lang="ko-KR" altLang="en-US" sz="1000" b="1" dirty="0"/>
                      <a:t>범교과 학습주제의 도입과 적용</a:t>
                    </a:r>
                  </a:p>
                  <a:p>
                    <a:r>
                      <a:rPr lang="ko-KR" altLang="en-US" sz="1000" b="1" dirty="0"/>
                      <a:t>일상에서 미술을 향유하는 태도 </a:t>
                    </a:r>
                    <a:endParaRPr lang="en-US" altLang="ko-KR" sz="1000" b="1" dirty="0"/>
                  </a:p>
                </p:txBody>
              </p:sp>
            </p:grpSp>
            <p:grpSp>
              <p:nvGrpSpPr>
                <p:cNvPr id="161" name="그룹 160">
                  <a:extLst>
                    <a:ext uri="{FF2B5EF4-FFF2-40B4-BE49-F238E27FC236}">
                      <a16:creationId xmlns:a16="http://schemas.microsoft.com/office/drawing/2014/main" id="{B7DC05A3-ABD4-0F71-29D6-BC733403FF32}"/>
                    </a:ext>
                  </a:extLst>
                </p:cNvPr>
                <p:cNvGrpSpPr/>
                <p:nvPr/>
              </p:nvGrpSpPr>
              <p:grpSpPr>
                <a:xfrm>
                  <a:off x="557525" y="4787627"/>
                  <a:ext cx="3827416" cy="1289323"/>
                  <a:chOff x="557525" y="3442672"/>
                  <a:chExt cx="3827416" cy="1289323"/>
                </a:xfrm>
              </p:grpSpPr>
              <p:sp>
                <p:nvSpPr>
                  <p:cNvPr id="162" name="사각형: 둥근 모서리 161">
                    <a:extLst>
                      <a:ext uri="{FF2B5EF4-FFF2-40B4-BE49-F238E27FC236}">
                        <a16:creationId xmlns:a16="http://schemas.microsoft.com/office/drawing/2014/main" id="{2FC3A651-3066-FE0C-4A40-2C43D352CE0D}"/>
                      </a:ext>
                    </a:extLst>
                  </p:cNvPr>
                  <p:cNvSpPr/>
                  <p:nvPr/>
                </p:nvSpPr>
                <p:spPr>
                  <a:xfrm>
                    <a:off x="557525" y="3442672"/>
                    <a:ext cx="3827416" cy="1289323"/>
                  </a:xfrm>
                  <a:prstGeom prst="roundRect">
                    <a:avLst>
                      <a:gd name="adj" fmla="val 7170"/>
                    </a:avLst>
                  </a:prstGeom>
                  <a:solidFill>
                    <a:srgbClr val="81BA56">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grpSp>
                <p:nvGrpSpPr>
                  <p:cNvPr id="163" name="그룹 162">
                    <a:extLst>
                      <a:ext uri="{FF2B5EF4-FFF2-40B4-BE49-F238E27FC236}">
                        <a16:creationId xmlns:a16="http://schemas.microsoft.com/office/drawing/2014/main" id="{8D70BABE-F346-699F-29FD-A294049D6A85}"/>
                      </a:ext>
                    </a:extLst>
                  </p:cNvPr>
                  <p:cNvGrpSpPr/>
                  <p:nvPr/>
                </p:nvGrpSpPr>
                <p:grpSpPr>
                  <a:xfrm>
                    <a:off x="641903" y="3532107"/>
                    <a:ext cx="743798" cy="865404"/>
                    <a:chOff x="4400897" y="1862561"/>
                    <a:chExt cx="743798" cy="803588"/>
                  </a:xfrm>
                </p:grpSpPr>
                <p:grpSp>
                  <p:nvGrpSpPr>
                    <p:cNvPr id="165" name="그룹 164">
                      <a:extLst>
                        <a:ext uri="{FF2B5EF4-FFF2-40B4-BE49-F238E27FC236}">
                          <a16:creationId xmlns:a16="http://schemas.microsoft.com/office/drawing/2014/main" id="{6C9FDE9B-83D2-A592-065B-C1673F551B1A}"/>
                        </a:ext>
                      </a:extLst>
                    </p:cNvPr>
                    <p:cNvGrpSpPr/>
                    <p:nvPr/>
                  </p:nvGrpSpPr>
                  <p:grpSpPr>
                    <a:xfrm>
                      <a:off x="4400897" y="1862561"/>
                      <a:ext cx="187200" cy="173361"/>
                      <a:chOff x="5022489" y="2345713"/>
                      <a:chExt cx="205920" cy="190698"/>
                    </a:xfrm>
                  </p:grpSpPr>
                  <p:sp>
                    <p:nvSpPr>
                      <p:cNvPr id="167" name="타원 166">
                        <a:extLst>
                          <a:ext uri="{FF2B5EF4-FFF2-40B4-BE49-F238E27FC236}">
                            <a16:creationId xmlns:a16="http://schemas.microsoft.com/office/drawing/2014/main" id="{D228C69C-7F92-3232-C0A5-686C463116EB}"/>
                          </a:ext>
                        </a:extLst>
                      </p:cNvPr>
                      <p:cNvSpPr/>
                      <p:nvPr/>
                    </p:nvSpPr>
                    <p:spPr>
                      <a:xfrm>
                        <a:off x="5022489" y="2345713"/>
                        <a:ext cx="205920" cy="190698"/>
                      </a:xfrm>
                      <a:prstGeom prst="ellipse">
                        <a:avLst/>
                      </a:prstGeom>
                      <a:solidFill>
                        <a:srgbClr val="81BA56"/>
                      </a:solidFill>
                      <a:ln w="28575" cap="rnd">
                        <a:noFill/>
                        <a:prstDash val="sysDot"/>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3600" dirty="0"/>
                      </a:p>
                    </p:txBody>
                  </p:sp>
                  <p:sp>
                    <p:nvSpPr>
                      <p:cNvPr id="168" name="TextBox 167">
                        <a:extLst>
                          <a:ext uri="{FF2B5EF4-FFF2-40B4-BE49-F238E27FC236}">
                            <a16:creationId xmlns:a16="http://schemas.microsoft.com/office/drawing/2014/main" id="{F56D3510-478E-BD9A-167E-A1F02D1042FC}"/>
                          </a:ext>
                        </a:extLst>
                      </p:cNvPr>
                      <p:cNvSpPr txBox="1"/>
                      <p:nvPr/>
                    </p:nvSpPr>
                    <p:spPr>
                      <a:xfrm>
                        <a:off x="5091946" y="2378193"/>
                        <a:ext cx="67005" cy="12574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800" dirty="0">
                            <a:latin typeface="Kim jung chul Gothic Bold" panose="020B0803000000000000" pitchFamily="50" charset="-127"/>
                            <a:ea typeface="Kim jung chul Gothic Bold" panose="020B0803000000000000" pitchFamily="50" charset="-127"/>
                          </a:rPr>
                          <a:t>2</a:t>
                        </a:r>
                        <a:endParaRPr lang="ko-KR" altLang="en-US" sz="800" dirty="0">
                          <a:latin typeface="Kim jung chul Gothic Bold" panose="020B0803000000000000" pitchFamily="50" charset="-127"/>
                          <a:ea typeface="Kim jung chul Gothic Bold" panose="020B0803000000000000" pitchFamily="50" charset="-127"/>
                        </a:endParaRPr>
                      </a:p>
                    </p:txBody>
                  </p:sp>
                </p:grpSp>
                <p:sp>
                  <p:nvSpPr>
                    <p:cNvPr id="166" name="TextBox 165">
                      <a:extLst>
                        <a:ext uri="{FF2B5EF4-FFF2-40B4-BE49-F238E27FC236}">
                          <a16:creationId xmlns:a16="http://schemas.microsoft.com/office/drawing/2014/main" id="{F4D24B71-2250-BE5B-56DE-CB2D57292F68}"/>
                        </a:ext>
                      </a:extLst>
                    </p:cNvPr>
                    <p:cNvSpPr txBox="1"/>
                    <p:nvPr/>
                  </p:nvSpPr>
                  <p:spPr>
                    <a:xfrm>
                      <a:off x="4400902" y="2080275"/>
                      <a:ext cx="743793" cy="585874"/>
                    </a:xfrm>
                    <a:prstGeom prst="rect">
                      <a:avLst/>
                    </a:prstGeom>
                    <a:noFill/>
                  </p:spPr>
                  <p:txBody>
                    <a:bodyPr wrap="none" lIns="0" tIns="0" rIns="0" bIns="0" rtlCol="0" anchor="t">
                      <a:spAutoFit/>
                    </a:bodyPr>
                    <a:lstStyle/>
                    <a:p>
                      <a:pPr>
                        <a:spcAft>
                          <a:spcPts val="3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미술과</a:t>
                      </a:r>
                      <a:endPar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3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교수</a:t>
                      </a:r>
                      <a:r>
                        <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학습의</a:t>
                      </a:r>
                      <a:endPar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3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방법</a:t>
                      </a:r>
                    </a:p>
                  </p:txBody>
                </p:sp>
              </p:grpSp>
              <p:sp>
                <p:nvSpPr>
                  <p:cNvPr id="164" name="TextBox 163">
                    <a:extLst>
                      <a:ext uri="{FF2B5EF4-FFF2-40B4-BE49-F238E27FC236}">
                        <a16:creationId xmlns:a16="http://schemas.microsoft.com/office/drawing/2014/main" id="{A2B8D4F8-D147-ECCF-2CBC-AB736781A112}"/>
                      </a:ext>
                    </a:extLst>
                  </p:cNvPr>
                  <p:cNvSpPr txBox="1"/>
                  <p:nvPr/>
                </p:nvSpPr>
                <p:spPr>
                  <a:xfrm>
                    <a:off x="1495452" y="3518872"/>
                    <a:ext cx="2672206" cy="884858"/>
                  </a:xfrm>
                  <a:prstGeom prst="rect">
                    <a:avLst/>
                  </a:prstGeom>
                  <a:noFill/>
                </p:spPr>
                <p:txBody>
                  <a:bodyPr wrap="none" lIns="0" tIns="0" rIns="0" bIns="0" rtlCol="0" anchor="t">
                    <a:spAutoFit/>
                  </a:bodyPr>
                  <a:lstStyle>
                    <a:defPPr>
                      <a:defRPr lang="ko-KR"/>
                    </a:defPPr>
                    <a:lvl1pPr marL="98425" indent="-98425" fontAlgn="base" latinLnBrk="0">
                      <a:spcAft>
                        <a:spcPts val="300"/>
                      </a:spcAft>
                      <a:buClr>
                        <a:srgbClr val="81BA56"/>
                      </a:buClr>
                      <a:buFont typeface="Arial" panose="020B0604020202020204" pitchFamily="34" charset="0"/>
                      <a:buChar char="•"/>
                      <a:defRPr sz="950"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sz="1000" b="1" dirty="0"/>
                      <a:t>학습자의 삶과 연관된 깊이 있는 학습 경험 제공</a:t>
                    </a:r>
                  </a:p>
                  <a:p>
                    <a:r>
                      <a:rPr lang="ko-KR" altLang="en-US" sz="1000" b="1" dirty="0"/>
                      <a:t>개별화 맞춤형 교수학습 방법의 적용</a:t>
                    </a:r>
                  </a:p>
                  <a:p>
                    <a:r>
                      <a:rPr lang="ko-KR" altLang="en-US" sz="1000" b="1" dirty="0"/>
                      <a:t>온∙오프라인 연계 디지털 기반 교수∙학습방법 활용</a:t>
                    </a:r>
                  </a:p>
                  <a:p>
                    <a:r>
                      <a:rPr lang="ko-KR" altLang="en-US" sz="1000" b="1" dirty="0"/>
                      <a:t>진로 관련 문제 해결과 이해에 중점을 둔 </a:t>
                    </a:r>
                    <a:br>
                      <a:rPr lang="en-US" altLang="ko-KR" sz="1000" b="1" dirty="0"/>
                    </a:br>
                    <a:r>
                      <a:rPr lang="ko-KR" altLang="en-US" sz="1000" b="1" dirty="0"/>
                      <a:t>교수</a:t>
                    </a:r>
                    <a:r>
                      <a:rPr lang="en-US" altLang="ko-KR" sz="1000" b="1" dirty="0"/>
                      <a:t>·</a:t>
                    </a:r>
                    <a:r>
                      <a:rPr lang="ko-KR" altLang="en-US" sz="1000" b="1" dirty="0"/>
                      <a:t>학습방법</a:t>
                    </a:r>
                  </a:p>
                </p:txBody>
              </p:sp>
            </p:grpSp>
          </p:grpSp>
        </p:grpSp>
        <p:grpSp>
          <p:nvGrpSpPr>
            <p:cNvPr id="176" name="그룹 175">
              <a:extLst>
                <a:ext uri="{FF2B5EF4-FFF2-40B4-BE49-F238E27FC236}">
                  <a16:creationId xmlns:a16="http://schemas.microsoft.com/office/drawing/2014/main" id="{6B6879A2-CD3E-8D70-35CB-93E902E4B747}"/>
                </a:ext>
              </a:extLst>
            </p:cNvPr>
            <p:cNvGrpSpPr/>
            <p:nvPr/>
          </p:nvGrpSpPr>
          <p:grpSpPr>
            <a:xfrm>
              <a:off x="4686312" y="2968020"/>
              <a:ext cx="3992868" cy="3197830"/>
              <a:chOff x="4686312" y="2968020"/>
              <a:chExt cx="3992868" cy="3197830"/>
            </a:xfrm>
          </p:grpSpPr>
          <p:sp>
            <p:nvSpPr>
              <p:cNvPr id="177" name="사각형: 둥근 위쪽 모서리 176">
                <a:extLst>
                  <a:ext uri="{FF2B5EF4-FFF2-40B4-BE49-F238E27FC236}">
                    <a16:creationId xmlns:a16="http://schemas.microsoft.com/office/drawing/2014/main" id="{2F489792-B202-11FF-3E86-B7D69ADA61FC}"/>
                  </a:ext>
                </a:extLst>
              </p:cNvPr>
              <p:cNvSpPr/>
              <p:nvPr/>
            </p:nvSpPr>
            <p:spPr>
              <a:xfrm flipH="1">
                <a:off x="4686312" y="2968020"/>
                <a:ext cx="3989062" cy="400263"/>
              </a:xfrm>
              <a:prstGeom prst="round2SameRect">
                <a:avLst/>
              </a:prstGeom>
              <a:solidFill>
                <a:srgbClr val="F4952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200" dirty="0">
                  <a:latin typeface="Kim jung chul Gothic Bold" panose="020B0803000000000000" pitchFamily="50" charset="-127"/>
                  <a:ea typeface="Kim jung chul Gothic Bold" panose="020B0803000000000000" pitchFamily="50" charset="-127"/>
                </a:endParaRPr>
              </a:p>
            </p:txBody>
          </p:sp>
          <p:sp>
            <p:nvSpPr>
              <p:cNvPr id="178" name="사각형: 둥근 위쪽 모서리 177">
                <a:extLst>
                  <a:ext uri="{FF2B5EF4-FFF2-40B4-BE49-F238E27FC236}">
                    <a16:creationId xmlns:a16="http://schemas.microsoft.com/office/drawing/2014/main" id="{D4E6B366-0061-658A-4308-891D9A0486C5}"/>
                  </a:ext>
                </a:extLst>
              </p:cNvPr>
              <p:cNvSpPr/>
              <p:nvPr/>
            </p:nvSpPr>
            <p:spPr>
              <a:xfrm flipH="1">
                <a:off x="4686312" y="3296267"/>
                <a:ext cx="3989062" cy="400263"/>
              </a:xfrm>
              <a:prstGeom prst="round2SameRect">
                <a:avLst>
                  <a:gd name="adj1" fmla="val 28968"/>
                  <a:gd name="adj2" fmla="val 0"/>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179" name="사각형: 둥근 모서리 178">
                <a:extLst>
                  <a:ext uri="{FF2B5EF4-FFF2-40B4-BE49-F238E27FC236}">
                    <a16:creationId xmlns:a16="http://schemas.microsoft.com/office/drawing/2014/main" id="{952A1CAB-C2E1-3FD9-5DE0-7851B28BF05C}"/>
                  </a:ext>
                </a:extLst>
              </p:cNvPr>
              <p:cNvSpPr/>
              <p:nvPr/>
            </p:nvSpPr>
            <p:spPr>
              <a:xfrm>
                <a:off x="4706246" y="3340623"/>
                <a:ext cx="3972934" cy="2825227"/>
              </a:xfrm>
              <a:prstGeom prst="roundRect">
                <a:avLst>
                  <a:gd name="adj" fmla="val 4429"/>
                </a:avLst>
              </a:prstGeom>
              <a:solidFill>
                <a:schemeClr val="bg1"/>
              </a:solidFill>
              <a:ln w="22225" cap="rnd">
                <a:solidFill>
                  <a:srgbClr val="F4952C">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80" name="TextBox 179">
                <a:extLst>
                  <a:ext uri="{FF2B5EF4-FFF2-40B4-BE49-F238E27FC236}">
                    <a16:creationId xmlns:a16="http://schemas.microsoft.com/office/drawing/2014/main" id="{43210C32-2C8A-0C5C-6D09-30F5E44F0089}"/>
                  </a:ext>
                </a:extLst>
              </p:cNvPr>
              <p:cNvSpPr txBox="1"/>
              <p:nvPr/>
            </p:nvSpPr>
            <p:spPr>
              <a:xfrm>
                <a:off x="5864914" y="3011951"/>
                <a:ext cx="1631858" cy="246221"/>
              </a:xfrm>
              <a:prstGeom prst="rect">
                <a:avLst/>
              </a:prstGeom>
              <a:noFill/>
            </p:spPr>
            <p:txBody>
              <a:bodyPr wrap="none" lIns="0" tIns="0" rIns="0" bIns="0" rtlCol="0" anchor="ctr">
                <a:spAutoFit/>
              </a:bodyPr>
              <a:lstStyle/>
              <a:p>
                <a:pPr algn="ctr"/>
                <a:r>
                  <a:rPr lang="ko-KR" altLang="en-US" sz="1600" dirty="0">
                    <a:ln>
                      <a:solidFill>
                        <a:srgbClr val="189F98">
                          <a:alpha val="0"/>
                        </a:srgbClr>
                      </a:solidFill>
                    </a:ln>
                    <a:solidFill>
                      <a:schemeClr val="bg1"/>
                    </a:solidFill>
                    <a:latin typeface="Kim jung chul Gothic Bold" panose="020B0803000000000000" pitchFamily="50" charset="-127"/>
                    <a:ea typeface="Kim jung chul Gothic Bold" panose="020B0803000000000000" pitchFamily="50" charset="-127"/>
                  </a:rPr>
                  <a:t>평가의 </a:t>
                </a:r>
                <a:r>
                  <a:rPr lang="ko-KR" altLang="en-US" sz="1600" dirty="0">
                    <a:ln>
                      <a:solidFill>
                        <a:srgbClr val="189F98">
                          <a:alpha val="0"/>
                        </a:srgbClr>
                      </a:solidFill>
                    </a:ln>
                    <a:solidFill>
                      <a:srgbClr val="FFFF00"/>
                    </a:solidFill>
                    <a:latin typeface="Kim jung chul Gothic Bold" panose="020B0803000000000000" pitchFamily="50" charset="-127"/>
                    <a:ea typeface="Kim jung chul Gothic Bold" panose="020B0803000000000000" pitchFamily="50" charset="-127"/>
                  </a:rPr>
                  <a:t>방향과 방법</a:t>
                </a:r>
              </a:p>
            </p:txBody>
          </p:sp>
          <p:grpSp>
            <p:nvGrpSpPr>
              <p:cNvPr id="181" name="그룹 180">
                <a:extLst>
                  <a:ext uri="{FF2B5EF4-FFF2-40B4-BE49-F238E27FC236}">
                    <a16:creationId xmlns:a16="http://schemas.microsoft.com/office/drawing/2014/main" id="{BD0038A0-AEA0-CAAE-74EF-F78E39AAF57B}"/>
                  </a:ext>
                </a:extLst>
              </p:cNvPr>
              <p:cNvGrpSpPr/>
              <p:nvPr/>
            </p:nvGrpSpPr>
            <p:grpSpPr>
              <a:xfrm>
                <a:off x="4779005" y="3423623"/>
                <a:ext cx="3827416" cy="2653327"/>
                <a:chOff x="4779005" y="3423623"/>
                <a:chExt cx="3827416" cy="2653327"/>
              </a:xfrm>
            </p:grpSpPr>
            <p:grpSp>
              <p:nvGrpSpPr>
                <p:cNvPr id="182" name="그룹 181">
                  <a:extLst>
                    <a:ext uri="{FF2B5EF4-FFF2-40B4-BE49-F238E27FC236}">
                      <a16:creationId xmlns:a16="http://schemas.microsoft.com/office/drawing/2014/main" id="{455CF59D-613E-42EC-7544-21C28B792464}"/>
                    </a:ext>
                  </a:extLst>
                </p:cNvPr>
                <p:cNvGrpSpPr/>
                <p:nvPr/>
              </p:nvGrpSpPr>
              <p:grpSpPr>
                <a:xfrm>
                  <a:off x="4779005" y="3423623"/>
                  <a:ext cx="3827416" cy="1300777"/>
                  <a:chOff x="557525" y="3442673"/>
                  <a:chExt cx="3827416" cy="1300777"/>
                </a:xfrm>
              </p:grpSpPr>
              <p:sp>
                <p:nvSpPr>
                  <p:cNvPr id="191" name="사각형: 둥근 모서리 190">
                    <a:extLst>
                      <a:ext uri="{FF2B5EF4-FFF2-40B4-BE49-F238E27FC236}">
                        <a16:creationId xmlns:a16="http://schemas.microsoft.com/office/drawing/2014/main" id="{5243AD45-3D61-70D1-483E-2B0A3597F276}"/>
                      </a:ext>
                    </a:extLst>
                  </p:cNvPr>
                  <p:cNvSpPr/>
                  <p:nvPr/>
                </p:nvSpPr>
                <p:spPr>
                  <a:xfrm>
                    <a:off x="557525" y="3442673"/>
                    <a:ext cx="3827416" cy="1300777"/>
                  </a:xfrm>
                  <a:prstGeom prst="roundRect">
                    <a:avLst>
                      <a:gd name="adj" fmla="val 7170"/>
                    </a:avLst>
                  </a:prstGeom>
                  <a:solidFill>
                    <a:srgbClr val="F4952C">
                      <a:alpha val="16863"/>
                    </a:srgbClr>
                  </a:solidFill>
                  <a:ln w="9525" cap="flat">
                    <a:noFill/>
                    <a:prstDash val="solid"/>
                    <a:miter/>
                  </a:ln>
                </p:spPr>
                <p:txBody>
                  <a:bodyPr rtlCol="0" anchor="ctr"/>
                  <a:lstStyle/>
                  <a:p>
                    <a:pPr algn="ctr"/>
                    <a:endParaRPr lang="ko-KR" altLang="en-US" dirty="0">
                      <a:ln>
                        <a:solidFill>
                          <a:schemeClr val="accent1">
                            <a:shade val="50000"/>
                            <a:alpha val="0"/>
                          </a:schemeClr>
                        </a:solidFill>
                      </a:ln>
                      <a:solidFill>
                        <a:schemeClr val="tx1"/>
                      </a:solidFill>
                    </a:endParaRPr>
                  </a:p>
                </p:txBody>
              </p:sp>
              <p:grpSp>
                <p:nvGrpSpPr>
                  <p:cNvPr id="192" name="그룹 191">
                    <a:extLst>
                      <a:ext uri="{FF2B5EF4-FFF2-40B4-BE49-F238E27FC236}">
                        <a16:creationId xmlns:a16="http://schemas.microsoft.com/office/drawing/2014/main" id="{8835A715-187A-6BE8-0C28-D0D0E1585FA7}"/>
                      </a:ext>
                    </a:extLst>
                  </p:cNvPr>
                  <p:cNvGrpSpPr/>
                  <p:nvPr/>
                </p:nvGrpSpPr>
                <p:grpSpPr>
                  <a:xfrm>
                    <a:off x="641903" y="3532103"/>
                    <a:ext cx="458464" cy="642268"/>
                    <a:chOff x="4400897" y="1862561"/>
                    <a:chExt cx="458464" cy="596392"/>
                  </a:xfrm>
                </p:grpSpPr>
                <p:grpSp>
                  <p:nvGrpSpPr>
                    <p:cNvPr id="194" name="그룹 193">
                      <a:extLst>
                        <a:ext uri="{FF2B5EF4-FFF2-40B4-BE49-F238E27FC236}">
                          <a16:creationId xmlns:a16="http://schemas.microsoft.com/office/drawing/2014/main" id="{28735700-2DE1-D8BD-5373-3C77707EE96D}"/>
                        </a:ext>
                      </a:extLst>
                    </p:cNvPr>
                    <p:cNvGrpSpPr/>
                    <p:nvPr/>
                  </p:nvGrpSpPr>
                  <p:grpSpPr>
                    <a:xfrm>
                      <a:off x="4400897" y="1862561"/>
                      <a:ext cx="187200" cy="173361"/>
                      <a:chOff x="5022489" y="2345713"/>
                      <a:chExt cx="205920" cy="190698"/>
                    </a:xfrm>
                  </p:grpSpPr>
                  <p:sp>
                    <p:nvSpPr>
                      <p:cNvPr id="196" name="타원 195">
                        <a:extLst>
                          <a:ext uri="{FF2B5EF4-FFF2-40B4-BE49-F238E27FC236}">
                            <a16:creationId xmlns:a16="http://schemas.microsoft.com/office/drawing/2014/main" id="{B5C23663-5EB7-DEA5-A952-E6D6F1CEC06A}"/>
                          </a:ext>
                        </a:extLst>
                      </p:cNvPr>
                      <p:cNvSpPr/>
                      <p:nvPr/>
                    </p:nvSpPr>
                    <p:spPr>
                      <a:xfrm>
                        <a:off x="5022489" y="2345713"/>
                        <a:ext cx="205920" cy="190698"/>
                      </a:xfrm>
                      <a:prstGeom prst="ellipse">
                        <a:avLst/>
                      </a:prstGeom>
                      <a:solidFill>
                        <a:srgbClr val="F4952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200" dirty="0">
                          <a:latin typeface="Kim jung chul Gothic Bold" panose="020B0803000000000000" pitchFamily="50" charset="-127"/>
                          <a:ea typeface="Kim jung chul Gothic Bold" panose="020B0803000000000000" pitchFamily="50" charset="-127"/>
                        </a:endParaRPr>
                      </a:p>
                    </p:txBody>
                  </p:sp>
                  <p:sp>
                    <p:nvSpPr>
                      <p:cNvPr id="197" name="TextBox 196">
                        <a:extLst>
                          <a:ext uri="{FF2B5EF4-FFF2-40B4-BE49-F238E27FC236}">
                            <a16:creationId xmlns:a16="http://schemas.microsoft.com/office/drawing/2014/main" id="{45BDB155-20AE-749B-EF88-EA69128D47BF}"/>
                          </a:ext>
                        </a:extLst>
                      </p:cNvPr>
                      <p:cNvSpPr txBox="1"/>
                      <p:nvPr/>
                    </p:nvSpPr>
                    <p:spPr>
                      <a:xfrm>
                        <a:off x="5096355" y="2378193"/>
                        <a:ext cx="58189" cy="125749"/>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800" dirty="0">
                            <a:latin typeface="Kim jung chul Gothic Bold" panose="020B0803000000000000" pitchFamily="50" charset="-127"/>
                            <a:ea typeface="Kim jung chul Gothic Bold" panose="020B0803000000000000" pitchFamily="50" charset="-127"/>
                          </a:rPr>
                          <a:t>1</a:t>
                        </a:r>
                        <a:endParaRPr lang="ko-KR" altLang="en-US" sz="800" dirty="0">
                          <a:latin typeface="Kim jung chul Gothic Bold" panose="020B0803000000000000" pitchFamily="50" charset="-127"/>
                          <a:ea typeface="Kim jung chul Gothic Bold" panose="020B0803000000000000" pitchFamily="50" charset="-127"/>
                        </a:endParaRPr>
                      </a:p>
                    </p:txBody>
                  </p:sp>
                </p:grpSp>
                <p:sp>
                  <p:nvSpPr>
                    <p:cNvPr id="195" name="TextBox 194">
                      <a:extLst>
                        <a:ext uri="{FF2B5EF4-FFF2-40B4-BE49-F238E27FC236}">
                          <a16:creationId xmlns:a16="http://schemas.microsoft.com/office/drawing/2014/main" id="{92566429-4026-1CCE-3F28-8FF9716C6023}"/>
                        </a:ext>
                      </a:extLst>
                    </p:cNvPr>
                    <p:cNvSpPr txBox="1"/>
                    <p:nvPr/>
                  </p:nvSpPr>
                  <p:spPr>
                    <a:xfrm>
                      <a:off x="4400902" y="2080278"/>
                      <a:ext cx="458459" cy="378675"/>
                    </a:xfrm>
                    <a:prstGeom prst="rect">
                      <a:avLst/>
                    </a:prstGeom>
                    <a:noFill/>
                  </p:spPr>
                  <p:txBody>
                    <a:bodyPr wrap="none" lIns="0" tIns="0" rIns="0" bIns="0" rtlCol="0" anchor="t">
                      <a:spAutoFit/>
                    </a:bodyPr>
                    <a:lstStyle/>
                    <a:p>
                      <a:pPr>
                        <a:spcAft>
                          <a:spcPts val="3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평가의 </a:t>
                      </a:r>
                      <a:endPar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3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방향</a:t>
                      </a:r>
                    </a:p>
                  </p:txBody>
                </p:sp>
              </p:grpSp>
              <p:sp>
                <p:nvSpPr>
                  <p:cNvPr id="193" name="TextBox 192">
                    <a:extLst>
                      <a:ext uri="{FF2B5EF4-FFF2-40B4-BE49-F238E27FC236}">
                        <a16:creationId xmlns:a16="http://schemas.microsoft.com/office/drawing/2014/main" id="{7152F038-5A44-3AFC-F486-5DF50318B893}"/>
                      </a:ext>
                    </a:extLst>
                  </p:cNvPr>
                  <p:cNvSpPr txBox="1"/>
                  <p:nvPr/>
                </p:nvSpPr>
                <p:spPr>
                  <a:xfrm>
                    <a:off x="1495452" y="3518873"/>
                    <a:ext cx="2782813" cy="730969"/>
                  </a:xfrm>
                  <a:prstGeom prst="rect">
                    <a:avLst/>
                  </a:prstGeom>
                  <a:noFill/>
                </p:spPr>
                <p:txBody>
                  <a:bodyPr wrap="none" lIns="0" tIns="0" rIns="0" bIns="0" rtlCol="0" anchor="t">
                    <a:spAutoFit/>
                  </a:bodyPr>
                  <a:lstStyle>
                    <a:defPPr>
                      <a:defRPr lang="ko-KR"/>
                    </a:defPPr>
                    <a:lvl1pPr marL="98425" indent="-98425" fontAlgn="base" latinLnBrk="0">
                      <a:spcAft>
                        <a:spcPts val="400"/>
                      </a:spcAft>
                      <a:buClr>
                        <a:srgbClr val="F4952C"/>
                      </a:buClr>
                      <a:buFont typeface="Arial" panose="020B0604020202020204" pitchFamily="34" charset="0"/>
                      <a:buChar char="•"/>
                      <a:defRPr sz="950"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pPr>
                      <a:spcAft>
                        <a:spcPts val="300"/>
                      </a:spcAft>
                    </a:pPr>
                    <a:r>
                      <a:rPr lang="ko-KR" altLang="en-US" sz="1000" b="1" spc="-50" dirty="0"/>
                      <a:t>교육과정</a:t>
                    </a:r>
                    <a:r>
                      <a:rPr lang="en-US" altLang="ko-KR" sz="1000" b="1" spc="-50" dirty="0"/>
                      <a:t>, </a:t>
                    </a:r>
                    <a:r>
                      <a:rPr lang="ko-KR" altLang="en-US" sz="1000" b="1" spc="-50" dirty="0"/>
                      <a:t>학습자의 성취수준을 고려하여 평가계획 수립 </a:t>
                    </a:r>
                  </a:p>
                  <a:p>
                    <a:pPr>
                      <a:spcAft>
                        <a:spcPts val="300"/>
                      </a:spcAft>
                    </a:pPr>
                    <a:r>
                      <a:rPr lang="ko-KR" altLang="en-US" sz="1000" b="1" spc="-50" dirty="0"/>
                      <a:t>학습자의 성장과 발달을 지원하는 과정을 중시하는 평가 </a:t>
                    </a:r>
                  </a:p>
                  <a:p>
                    <a:pPr>
                      <a:spcAft>
                        <a:spcPts val="300"/>
                      </a:spcAft>
                    </a:pPr>
                    <a:r>
                      <a:rPr lang="ko-KR" altLang="en-US" sz="1000" b="1" dirty="0"/>
                      <a:t>원격 수업시 디지털 도구를 활용한 평가</a:t>
                    </a:r>
                  </a:p>
                  <a:p>
                    <a:pPr>
                      <a:spcAft>
                        <a:spcPts val="300"/>
                      </a:spcAft>
                    </a:pPr>
                    <a:r>
                      <a:rPr lang="ko-KR" altLang="en-US" sz="1000" b="1" dirty="0"/>
                      <a:t>학습자의 성장과 발달을 지원하는 평가 결과의 활용</a:t>
                    </a:r>
                  </a:p>
                </p:txBody>
              </p:sp>
            </p:grpSp>
            <p:grpSp>
              <p:nvGrpSpPr>
                <p:cNvPr id="183" name="그룹 182">
                  <a:extLst>
                    <a:ext uri="{FF2B5EF4-FFF2-40B4-BE49-F238E27FC236}">
                      <a16:creationId xmlns:a16="http://schemas.microsoft.com/office/drawing/2014/main" id="{15FFAFAD-394E-A6C4-3248-2E639A8989CC}"/>
                    </a:ext>
                  </a:extLst>
                </p:cNvPr>
                <p:cNvGrpSpPr/>
                <p:nvPr/>
              </p:nvGrpSpPr>
              <p:grpSpPr>
                <a:xfrm>
                  <a:off x="4779005" y="4787627"/>
                  <a:ext cx="3827416" cy="1289323"/>
                  <a:chOff x="557525" y="3442672"/>
                  <a:chExt cx="3827416" cy="1289323"/>
                </a:xfrm>
              </p:grpSpPr>
              <p:sp>
                <p:nvSpPr>
                  <p:cNvPr id="184" name="사각형: 둥근 모서리 183">
                    <a:extLst>
                      <a:ext uri="{FF2B5EF4-FFF2-40B4-BE49-F238E27FC236}">
                        <a16:creationId xmlns:a16="http://schemas.microsoft.com/office/drawing/2014/main" id="{1BDFAD76-5126-3E64-48D2-733354F692C0}"/>
                      </a:ext>
                    </a:extLst>
                  </p:cNvPr>
                  <p:cNvSpPr/>
                  <p:nvPr/>
                </p:nvSpPr>
                <p:spPr>
                  <a:xfrm>
                    <a:off x="557525" y="3442672"/>
                    <a:ext cx="3827416" cy="1289323"/>
                  </a:xfrm>
                  <a:prstGeom prst="roundRect">
                    <a:avLst>
                      <a:gd name="adj" fmla="val 7170"/>
                    </a:avLst>
                  </a:prstGeom>
                  <a:solidFill>
                    <a:srgbClr val="F4952C">
                      <a:alpha val="16863"/>
                    </a:srgbClr>
                  </a:solidFill>
                  <a:ln w="9525" cap="flat">
                    <a:noFill/>
                    <a:prstDash val="solid"/>
                    <a:miter/>
                  </a:ln>
                </p:spPr>
                <p:txBody>
                  <a:bodyPr rtlCol="0" anchor="ctr"/>
                  <a:lstStyle/>
                  <a:p>
                    <a:pPr algn="ctr"/>
                    <a:endParaRPr lang="ko-KR" altLang="en-US" dirty="0">
                      <a:ln>
                        <a:solidFill>
                          <a:schemeClr val="accent1">
                            <a:shade val="50000"/>
                            <a:alpha val="0"/>
                          </a:schemeClr>
                        </a:solidFill>
                      </a:ln>
                      <a:solidFill>
                        <a:schemeClr val="tx1"/>
                      </a:solidFill>
                    </a:endParaRPr>
                  </a:p>
                </p:txBody>
              </p:sp>
              <p:grpSp>
                <p:nvGrpSpPr>
                  <p:cNvPr id="185" name="그룹 184">
                    <a:extLst>
                      <a:ext uri="{FF2B5EF4-FFF2-40B4-BE49-F238E27FC236}">
                        <a16:creationId xmlns:a16="http://schemas.microsoft.com/office/drawing/2014/main" id="{71CEEFDD-DFC0-1A5D-E2F5-004068203E21}"/>
                      </a:ext>
                    </a:extLst>
                  </p:cNvPr>
                  <p:cNvGrpSpPr/>
                  <p:nvPr/>
                </p:nvGrpSpPr>
                <p:grpSpPr>
                  <a:xfrm>
                    <a:off x="641903" y="3532102"/>
                    <a:ext cx="458464" cy="642270"/>
                    <a:chOff x="4400897" y="1862561"/>
                    <a:chExt cx="458464" cy="596394"/>
                  </a:xfrm>
                </p:grpSpPr>
                <p:grpSp>
                  <p:nvGrpSpPr>
                    <p:cNvPr id="187" name="그룹 186">
                      <a:extLst>
                        <a:ext uri="{FF2B5EF4-FFF2-40B4-BE49-F238E27FC236}">
                          <a16:creationId xmlns:a16="http://schemas.microsoft.com/office/drawing/2014/main" id="{3441D0A2-5D0A-78DD-2887-42171CC5B141}"/>
                        </a:ext>
                      </a:extLst>
                    </p:cNvPr>
                    <p:cNvGrpSpPr/>
                    <p:nvPr/>
                  </p:nvGrpSpPr>
                  <p:grpSpPr>
                    <a:xfrm>
                      <a:off x="4400897" y="1862561"/>
                      <a:ext cx="187200" cy="173361"/>
                      <a:chOff x="5022489" y="2345713"/>
                      <a:chExt cx="205920" cy="190698"/>
                    </a:xfrm>
                  </p:grpSpPr>
                  <p:sp>
                    <p:nvSpPr>
                      <p:cNvPr id="189" name="타원 188">
                        <a:extLst>
                          <a:ext uri="{FF2B5EF4-FFF2-40B4-BE49-F238E27FC236}">
                            <a16:creationId xmlns:a16="http://schemas.microsoft.com/office/drawing/2014/main" id="{7E348FAF-E917-1E49-BB32-75A74ACAEDA6}"/>
                          </a:ext>
                        </a:extLst>
                      </p:cNvPr>
                      <p:cNvSpPr/>
                      <p:nvPr/>
                    </p:nvSpPr>
                    <p:spPr>
                      <a:xfrm>
                        <a:off x="5022489" y="2345713"/>
                        <a:ext cx="205920" cy="190698"/>
                      </a:xfrm>
                      <a:prstGeom prst="ellipse">
                        <a:avLst/>
                      </a:prstGeom>
                      <a:solidFill>
                        <a:srgbClr val="F4952C"/>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200" dirty="0">
                          <a:latin typeface="Kim jung chul Gothic Bold" panose="020B0803000000000000" pitchFamily="50" charset="-127"/>
                          <a:ea typeface="Kim jung chul Gothic Bold" panose="020B0803000000000000" pitchFamily="50" charset="-127"/>
                        </a:endParaRPr>
                      </a:p>
                    </p:txBody>
                  </p:sp>
                  <p:sp>
                    <p:nvSpPr>
                      <p:cNvPr id="190" name="TextBox 189">
                        <a:extLst>
                          <a:ext uri="{FF2B5EF4-FFF2-40B4-BE49-F238E27FC236}">
                            <a16:creationId xmlns:a16="http://schemas.microsoft.com/office/drawing/2014/main" id="{9DF92055-ECFA-57DB-2A94-C395F816B41C}"/>
                          </a:ext>
                        </a:extLst>
                      </p:cNvPr>
                      <p:cNvSpPr txBox="1"/>
                      <p:nvPr/>
                    </p:nvSpPr>
                    <p:spPr>
                      <a:xfrm>
                        <a:off x="5091946" y="2378193"/>
                        <a:ext cx="67005" cy="125750"/>
                      </a:xfrm>
                      <a:prstGeom prst="rect">
                        <a:avLst/>
                      </a:prstGeom>
                      <a:noFill/>
                    </p:spPr>
                    <p:txBody>
                      <a:bodyPr wrap="none" lIns="0" tIns="0" rIns="0" bIns="0" rtlCol="0" anchor="ctr">
                        <a:spAutoFit/>
                      </a:bodyPr>
                      <a:lstStyle>
                        <a:defPPr>
                          <a:defRPr lang="ko-KR"/>
                        </a:defPPr>
                        <a:lvl1pPr algn="ctr">
                          <a:defRPr sz="1100">
                            <a:ln>
                              <a:solidFill>
                                <a:srgbClr val="94D0CD">
                                  <a:alpha val="0"/>
                                </a:srgb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en-US" altLang="ko-KR" sz="800" dirty="0">
                            <a:latin typeface="Kim jung chul Gothic Bold" panose="020B0803000000000000" pitchFamily="50" charset="-127"/>
                            <a:ea typeface="Kim jung chul Gothic Bold" panose="020B0803000000000000" pitchFamily="50" charset="-127"/>
                          </a:rPr>
                          <a:t>2</a:t>
                        </a:r>
                        <a:endParaRPr lang="ko-KR" altLang="en-US" sz="800" dirty="0">
                          <a:latin typeface="Kim jung chul Gothic Bold" panose="020B0803000000000000" pitchFamily="50" charset="-127"/>
                          <a:ea typeface="Kim jung chul Gothic Bold" panose="020B0803000000000000" pitchFamily="50" charset="-127"/>
                        </a:endParaRPr>
                      </a:p>
                    </p:txBody>
                  </p:sp>
                </p:grpSp>
                <p:sp>
                  <p:nvSpPr>
                    <p:cNvPr id="188" name="TextBox 187">
                      <a:extLst>
                        <a:ext uri="{FF2B5EF4-FFF2-40B4-BE49-F238E27FC236}">
                          <a16:creationId xmlns:a16="http://schemas.microsoft.com/office/drawing/2014/main" id="{CBE1D669-21FB-17E5-9EA4-7594C1427147}"/>
                        </a:ext>
                      </a:extLst>
                    </p:cNvPr>
                    <p:cNvSpPr txBox="1"/>
                    <p:nvPr/>
                  </p:nvSpPr>
                  <p:spPr>
                    <a:xfrm>
                      <a:off x="4400902" y="2080280"/>
                      <a:ext cx="458459" cy="378675"/>
                    </a:xfrm>
                    <a:prstGeom prst="rect">
                      <a:avLst/>
                    </a:prstGeom>
                    <a:noFill/>
                  </p:spPr>
                  <p:txBody>
                    <a:bodyPr wrap="none" lIns="0" tIns="0" rIns="0" bIns="0" rtlCol="0" anchor="t">
                      <a:spAutoFit/>
                    </a:bodyPr>
                    <a:lstStyle/>
                    <a:p>
                      <a:pPr>
                        <a:spcAft>
                          <a:spcPts val="3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평가의 </a:t>
                      </a:r>
                      <a:endPar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spcAft>
                          <a:spcPts val="3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방법</a:t>
                      </a:r>
                    </a:p>
                  </p:txBody>
                </p:sp>
              </p:grpSp>
              <p:sp>
                <p:nvSpPr>
                  <p:cNvPr id="186" name="TextBox 185">
                    <a:extLst>
                      <a:ext uri="{FF2B5EF4-FFF2-40B4-BE49-F238E27FC236}">
                        <a16:creationId xmlns:a16="http://schemas.microsoft.com/office/drawing/2014/main" id="{13FE7FDF-7A1E-1CD9-D5CF-F8B07EC6B3AA}"/>
                      </a:ext>
                    </a:extLst>
                  </p:cNvPr>
                  <p:cNvSpPr txBox="1"/>
                  <p:nvPr/>
                </p:nvSpPr>
                <p:spPr>
                  <a:xfrm>
                    <a:off x="1495452" y="3518872"/>
                    <a:ext cx="2547172" cy="1115690"/>
                  </a:xfrm>
                  <a:prstGeom prst="rect">
                    <a:avLst/>
                  </a:prstGeom>
                  <a:noFill/>
                </p:spPr>
                <p:txBody>
                  <a:bodyPr wrap="none" lIns="0" tIns="0" rIns="0" bIns="0" rtlCol="0" anchor="t">
                    <a:spAutoFit/>
                  </a:bodyPr>
                  <a:lstStyle>
                    <a:defPPr>
                      <a:defRPr lang="ko-KR"/>
                    </a:defPPr>
                    <a:lvl1pPr marL="98425" indent="-98425" fontAlgn="base" latinLnBrk="0">
                      <a:spcAft>
                        <a:spcPts val="400"/>
                      </a:spcAft>
                      <a:buClr>
                        <a:srgbClr val="F4952C"/>
                      </a:buClr>
                      <a:buFont typeface="Arial" panose="020B0604020202020204" pitchFamily="34" charset="0"/>
                      <a:buChar char="•"/>
                      <a:defRPr sz="950" kern="0">
                        <a:ln>
                          <a:solidFill>
                            <a:schemeClr val="bg1">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pPr>
                      <a:spcAft>
                        <a:spcPts val="300"/>
                      </a:spcAft>
                    </a:pPr>
                    <a:r>
                      <a:rPr lang="ko-KR" altLang="en-US" sz="1000" b="1" dirty="0"/>
                      <a:t>학생의 성장을 돕는 과정 중심 평가</a:t>
                    </a:r>
                  </a:p>
                  <a:p>
                    <a:pPr>
                      <a:spcAft>
                        <a:spcPts val="300"/>
                      </a:spcAft>
                    </a:pPr>
                    <a:r>
                      <a:rPr lang="ko-KR" altLang="en-US" sz="1000" b="1" dirty="0"/>
                      <a:t>평가 목표</a:t>
                    </a:r>
                    <a:r>
                      <a:rPr lang="en-US" altLang="ko-KR" sz="1000" b="1" dirty="0"/>
                      <a:t>, </a:t>
                    </a:r>
                    <a:r>
                      <a:rPr lang="ko-KR" altLang="en-US" sz="1000" b="1" dirty="0"/>
                      <a:t>내용</a:t>
                    </a:r>
                    <a:r>
                      <a:rPr lang="en-US" altLang="ko-KR" sz="1000" b="1" dirty="0"/>
                      <a:t>, </a:t>
                    </a:r>
                    <a:r>
                      <a:rPr lang="ko-KR" altLang="en-US" sz="1000" b="1" dirty="0"/>
                      <a:t>상황을 고려한 다양한 평가적용</a:t>
                    </a:r>
                  </a:p>
                  <a:p>
                    <a:pPr>
                      <a:spcAft>
                        <a:spcPts val="300"/>
                      </a:spcAft>
                    </a:pPr>
                    <a:r>
                      <a:rPr lang="ko-KR" altLang="en-US" sz="1000" b="1" dirty="0"/>
                      <a:t>영역별 특성 고려</a:t>
                    </a:r>
                  </a:p>
                  <a:p>
                    <a:pPr>
                      <a:spcAft>
                        <a:spcPts val="300"/>
                      </a:spcAft>
                    </a:pPr>
                    <a:r>
                      <a:rPr lang="ko-KR" altLang="en-US" sz="1000" b="1" dirty="0"/>
                      <a:t>디지털 도구의 활용 </a:t>
                    </a:r>
                  </a:p>
                  <a:p>
                    <a:pPr>
                      <a:spcAft>
                        <a:spcPts val="300"/>
                      </a:spcAft>
                    </a:pPr>
                    <a:r>
                      <a:rPr lang="ko-KR" altLang="en-US" sz="1000" b="1" dirty="0"/>
                      <a:t>학습자 참여 중심 평가</a:t>
                    </a:r>
                  </a:p>
                  <a:p>
                    <a:pPr>
                      <a:spcAft>
                        <a:spcPts val="300"/>
                      </a:spcAft>
                    </a:pPr>
                    <a:r>
                      <a:rPr lang="ko-KR" altLang="en-US" sz="1000" b="1" dirty="0"/>
                      <a:t>학습자 개별 특성 지원</a:t>
                    </a:r>
                  </a:p>
                </p:txBody>
              </p:sp>
            </p:grpSp>
          </p:grpSp>
        </p:grpSp>
      </p:grpSp>
    </p:spTree>
    <p:extLst>
      <p:ext uri="{BB962C8B-B14F-4D97-AF65-F5344CB8AC3E}">
        <p14:creationId xmlns:p14="http://schemas.microsoft.com/office/powerpoint/2010/main" val="142348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그룹 43">
            <a:extLst>
              <a:ext uri="{FF2B5EF4-FFF2-40B4-BE49-F238E27FC236}">
                <a16:creationId xmlns:a16="http://schemas.microsoft.com/office/drawing/2014/main" id="{B123EA8A-DC0B-36B4-93F1-AC0951FC342D}"/>
              </a:ext>
            </a:extLst>
          </p:cNvPr>
          <p:cNvGrpSpPr/>
          <p:nvPr/>
        </p:nvGrpSpPr>
        <p:grpSpPr>
          <a:xfrm>
            <a:off x="471384" y="1354322"/>
            <a:ext cx="8201233" cy="1164818"/>
            <a:chOff x="471384" y="1569184"/>
            <a:chExt cx="8201233" cy="1164818"/>
          </a:xfrm>
        </p:grpSpPr>
        <p:grpSp>
          <p:nvGrpSpPr>
            <p:cNvPr id="7" name="그룹 6">
              <a:extLst>
                <a:ext uri="{FF2B5EF4-FFF2-40B4-BE49-F238E27FC236}">
                  <a16:creationId xmlns:a16="http://schemas.microsoft.com/office/drawing/2014/main" id="{F672EC84-F338-706B-088C-8B6F35D34D64}"/>
                </a:ext>
              </a:extLst>
            </p:cNvPr>
            <p:cNvGrpSpPr/>
            <p:nvPr/>
          </p:nvGrpSpPr>
          <p:grpSpPr>
            <a:xfrm>
              <a:off x="471384" y="1569184"/>
              <a:ext cx="8201233" cy="1164818"/>
              <a:chOff x="471384" y="1666876"/>
              <a:chExt cx="8201233" cy="1164818"/>
            </a:xfrm>
          </p:grpSpPr>
          <p:sp>
            <p:nvSpPr>
              <p:cNvPr id="90" name="사각형: 둥근 모서리 89">
                <a:extLst>
                  <a:ext uri="{FF2B5EF4-FFF2-40B4-BE49-F238E27FC236}">
                    <a16:creationId xmlns:a16="http://schemas.microsoft.com/office/drawing/2014/main" id="{02A30D51-69E6-031A-56AE-5DCD7FC9BBDD}"/>
                  </a:ext>
                </a:extLst>
              </p:cNvPr>
              <p:cNvSpPr/>
              <p:nvPr/>
            </p:nvSpPr>
            <p:spPr>
              <a:xfrm>
                <a:off x="471384" y="1666876"/>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88" name="사각형: 둥근 모서리 87">
                <a:extLst>
                  <a:ext uri="{FF2B5EF4-FFF2-40B4-BE49-F238E27FC236}">
                    <a16:creationId xmlns:a16="http://schemas.microsoft.com/office/drawing/2014/main" id="{7E593617-A4DC-511E-D9D0-6DFE2428EE7E}"/>
                  </a:ext>
                </a:extLst>
              </p:cNvPr>
              <p:cNvSpPr/>
              <p:nvPr/>
            </p:nvSpPr>
            <p:spPr>
              <a:xfrm>
                <a:off x="1699259" y="1736444"/>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6" name="그룹 5">
                <a:extLst>
                  <a:ext uri="{FF2B5EF4-FFF2-40B4-BE49-F238E27FC236}">
                    <a16:creationId xmlns:a16="http://schemas.microsoft.com/office/drawing/2014/main" id="{871D471D-11AA-29A6-2694-E5DC3EA980CE}"/>
                  </a:ext>
                </a:extLst>
              </p:cNvPr>
              <p:cNvGrpSpPr/>
              <p:nvPr/>
            </p:nvGrpSpPr>
            <p:grpSpPr>
              <a:xfrm>
                <a:off x="1841127" y="1886442"/>
                <a:ext cx="6083262" cy="725686"/>
                <a:chOff x="1841127" y="1902599"/>
                <a:chExt cx="6083262" cy="725686"/>
              </a:xfrm>
            </p:grpSpPr>
            <p:grpSp>
              <p:nvGrpSpPr>
                <p:cNvPr id="11" name="그룹 10">
                  <a:extLst>
                    <a:ext uri="{FF2B5EF4-FFF2-40B4-BE49-F238E27FC236}">
                      <a16:creationId xmlns:a16="http://schemas.microsoft.com/office/drawing/2014/main" id="{B7286846-442D-FA1D-4E44-9C6495DA75A2}"/>
                    </a:ext>
                  </a:extLst>
                </p:cNvPr>
                <p:cNvGrpSpPr/>
                <p:nvPr/>
              </p:nvGrpSpPr>
              <p:grpSpPr>
                <a:xfrm>
                  <a:off x="1841127" y="1902599"/>
                  <a:ext cx="3257141" cy="184666"/>
                  <a:chOff x="964827" y="1785644"/>
                  <a:chExt cx="3257141" cy="184666"/>
                </a:xfrm>
              </p:grpSpPr>
              <p:sp>
                <p:nvSpPr>
                  <p:cNvPr id="12" name="Freeform 5">
                    <a:extLst>
                      <a:ext uri="{FF2B5EF4-FFF2-40B4-BE49-F238E27FC236}">
                        <a16:creationId xmlns:a16="http://schemas.microsoft.com/office/drawing/2014/main" id="{BBB83785-1AC2-8950-75EC-10C9C8ADFA93}"/>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13" name="TextBox 12">
                    <a:extLst>
                      <a:ext uri="{FF2B5EF4-FFF2-40B4-BE49-F238E27FC236}">
                        <a16:creationId xmlns:a16="http://schemas.microsoft.com/office/drawing/2014/main" id="{8D202184-B3C7-E3D3-5FDF-6ACD8B427D4F}"/>
                      </a:ext>
                    </a:extLst>
                  </p:cNvPr>
                  <p:cNvSpPr txBox="1"/>
                  <p:nvPr/>
                </p:nvSpPr>
                <p:spPr>
                  <a:xfrm>
                    <a:off x="1184278" y="1785644"/>
                    <a:ext cx="3037690" cy="184666"/>
                  </a:xfrm>
                  <a:prstGeom prst="rect">
                    <a:avLst/>
                  </a:prstGeom>
                  <a:noFill/>
                </p:spPr>
                <p:txBody>
                  <a:bodyPr wrap="none" lIns="0" tIns="0" rIns="0" bIns="0" rtlCol="0" anchor="t">
                    <a:spAutoFit/>
                  </a:bodyPr>
                  <a:lstStyle/>
                  <a:p>
                    <a:pPr>
                      <a:spcAft>
                        <a:spcPts val="300"/>
                      </a:spcAft>
                    </a:pP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가</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교육과정</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미술과 역량에 기반한 교수</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a:t>
                    </a:r>
                    <a:endPar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endParaRPr>
                  </a:p>
                </p:txBody>
              </p:sp>
            </p:grpSp>
            <p:grpSp>
              <p:nvGrpSpPr>
                <p:cNvPr id="14" name="그룹 13">
                  <a:extLst>
                    <a:ext uri="{FF2B5EF4-FFF2-40B4-BE49-F238E27FC236}">
                      <a16:creationId xmlns:a16="http://schemas.microsoft.com/office/drawing/2014/main" id="{BB2D03D0-20CE-C0D6-9017-CFF7F3695261}"/>
                    </a:ext>
                  </a:extLst>
                </p:cNvPr>
                <p:cNvGrpSpPr/>
                <p:nvPr/>
              </p:nvGrpSpPr>
              <p:grpSpPr>
                <a:xfrm>
                  <a:off x="1841127" y="2173109"/>
                  <a:ext cx="2954174" cy="184666"/>
                  <a:chOff x="964827" y="1785644"/>
                  <a:chExt cx="2954174" cy="184666"/>
                </a:xfrm>
              </p:grpSpPr>
              <p:sp>
                <p:nvSpPr>
                  <p:cNvPr id="15" name="Freeform 5">
                    <a:extLst>
                      <a:ext uri="{FF2B5EF4-FFF2-40B4-BE49-F238E27FC236}">
                        <a16:creationId xmlns:a16="http://schemas.microsoft.com/office/drawing/2014/main" id="{7ACD4472-FDD2-2279-0EB3-4805820E9F08}"/>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16" name="TextBox 15">
                    <a:extLst>
                      <a:ext uri="{FF2B5EF4-FFF2-40B4-BE49-F238E27FC236}">
                        <a16:creationId xmlns:a16="http://schemas.microsoft.com/office/drawing/2014/main" id="{2E6F7CA3-EB74-932E-9FD6-911B4C3DB7D8}"/>
                      </a:ext>
                    </a:extLst>
                  </p:cNvPr>
                  <p:cNvSpPr txBox="1"/>
                  <p:nvPr/>
                </p:nvSpPr>
                <p:spPr>
                  <a:xfrm>
                    <a:off x="1184278" y="1785644"/>
                    <a:ext cx="2734723"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삶과 연계한 맞춤형 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a:t>
                    </a:r>
                  </a:p>
                </p:txBody>
              </p:sp>
            </p:grpSp>
            <p:grpSp>
              <p:nvGrpSpPr>
                <p:cNvPr id="17" name="그룹 16">
                  <a:extLst>
                    <a:ext uri="{FF2B5EF4-FFF2-40B4-BE49-F238E27FC236}">
                      <a16:creationId xmlns:a16="http://schemas.microsoft.com/office/drawing/2014/main" id="{54D6FDC2-0752-6397-CBCE-322A27102B26}"/>
                    </a:ext>
                  </a:extLst>
                </p:cNvPr>
                <p:cNvGrpSpPr/>
                <p:nvPr/>
              </p:nvGrpSpPr>
              <p:grpSpPr>
                <a:xfrm>
                  <a:off x="1841127" y="2443619"/>
                  <a:ext cx="2582276" cy="184666"/>
                  <a:chOff x="964827" y="1785644"/>
                  <a:chExt cx="2582276" cy="184666"/>
                </a:xfrm>
              </p:grpSpPr>
              <p:sp>
                <p:nvSpPr>
                  <p:cNvPr id="18" name="Freeform 5">
                    <a:extLst>
                      <a:ext uri="{FF2B5EF4-FFF2-40B4-BE49-F238E27FC236}">
                        <a16:creationId xmlns:a16="http://schemas.microsoft.com/office/drawing/2014/main" id="{45373166-D6CC-9798-D7D3-8A1C610B69E8}"/>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19" name="TextBox 18">
                    <a:extLst>
                      <a:ext uri="{FF2B5EF4-FFF2-40B4-BE49-F238E27FC236}">
                        <a16:creationId xmlns:a16="http://schemas.microsoft.com/office/drawing/2014/main" id="{1C5C20E5-0527-6A31-0321-BFC50351FD14}"/>
                      </a:ext>
                    </a:extLst>
                  </p:cNvPr>
                  <p:cNvSpPr txBox="1"/>
                  <p:nvPr/>
                </p:nvSpPr>
                <p:spPr>
                  <a:xfrm>
                    <a:off x="1184278" y="1785644"/>
                    <a:ext cx="2362825"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환경과 미술의 변화 고려 </a:t>
                    </a:r>
                  </a:p>
                </p:txBody>
              </p:sp>
            </p:grpSp>
            <p:grpSp>
              <p:nvGrpSpPr>
                <p:cNvPr id="20" name="그룹 19">
                  <a:extLst>
                    <a:ext uri="{FF2B5EF4-FFF2-40B4-BE49-F238E27FC236}">
                      <a16:creationId xmlns:a16="http://schemas.microsoft.com/office/drawing/2014/main" id="{8D36C92A-400D-F3CC-985F-98CE2C0F5B53}"/>
                    </a:ext>
                  </a:extLst>
                </p:cNvPr>
                <p:cNvGrpSpPr/>
                <p:nvPr/>
              </p:nvGrpSpPr>
              <p:grpSpPr>
                <a:xfrm>
                  <a:off x="5475160" y="1902599"/>
                  <a:ext cx="1817645" cy="184666"/>
                  <a:chOff x="964827" y="1785644"/>
                  <a:chExt cx="1817645" cy="184666"/>
                </a:xfrm>
              </p:grpSpPr>
              <p:sp>
                <p:nvSpPr>
                  <p:cNvPr id="21" name="Freeform 5">
                    <a:extLst>
                      <a:ext uri="{FF2B5EF4-FFF2-40B4-BE49-F238E27FC236}">
                        <a16:creationId xmlns:a16="http://schemas.microsoft.com/office/drawing/2014/main" id="{1D4CB0B8-E309-38F9-0F8C-E8D0F6B39454}"/>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22" name="TextBox 21">
                    <a:extLst>
                      <a:ext uri="{FF2B5EF4-FFF2-40B4-BE49-F238E27FC236}">
                        <a16:creationId xmlns:a16="http://schemas.microsoft.com/office/drawing/2014/main" id="{6121DC0D-FD26-2D29-B220-3FADF36D68EA}"/>
                      </a:ext>
                    </a:extLst>
                  </p:cNvPr>
                  <p:cNvSpPr txBox="1"/>
                  <p:nvPr/>
                </p:nvSpPr>
                <p:spPr>
                  <a:xfrm>
                    <a:off x="1184278" y="1785644"/>
                    <a:ext cx="1598194"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진로와 연계</a:t>
                    </a:r>
                  </a:p>
                </p:txBody>
              </p:sp>
            </p:grpSp>
            <p:grpSp>
              <p:nvGrpSpPr>
                <p:cNvPr id="23" name="그룹 22">
                  <a:extLst>
                    <a:ext uri="{FF2B5EF4-FFF2-40B4-BE49-F238E27FC236}">
                      <a16:creationId xmlns:a16="http://schemas.microsoft.com/office/drawing/2014/main" id="{81E9C5FF-CD7D-D53E-4CBA-177C78251C2E}"/>
                    </a:ext>
                  </a:extLst>
                </p:cNvPr>
                <p:cNvGrpSpPr/>
                <p:nvPr/>
              </p:nvGrpSpPr>
              <p:grpSpPr>
                <a:xfrm>
                  <a:off x="5475160" y="2173109"/>
                  <a:ext cx="2405947" cy="184666"/>
                  <a:chOff x="964827" y="1785644"/>
                  <a:chExt cx="2405947" cy="184666"/>
                </a:xfrm>
              </p:grpSpPr>
              <p:sp>
                <p:nvSpPr>
                  <p:cNvPr id="24" name="Freeform 5">
                    <a:extLst>
                      <a:ext uri="{FF2B5EF4-FFF2-40B4-BE49-F238E27FC236}">
                        <a16:creationId xmlns:a16="http://schemas.microsoft.com/office/drawing/2014/main" id="{1AC61BB2-D7AA-8CA6-6636-C8687CF4CB6B}"/>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25" name="TextBox 24">
                    <a:extLst>
                      <a:ext uri="{FF2B5EF4-FFF2-40B4-BE49-F238E27FC236}">
                        <a16:creationId xmlns:a16="http://schemas.microsoft.com/office/drawing/2014/main" id="{1E34852C-9E93-98EF-86AB-21250B5631D5}"/>
                      </a:ext>
                    </a:extLst>
                  </p:cNvPr>
                  <p:cNvSpPr txBox="1"/>
                  <p:nvPr/>
                </p:nvSpPr>
                <p:spPr>
                  <a:xfrm>
                    <a:off x="1184278" y="1785644"/>
                    <a:ext cx="2186496"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마</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범교과 학습주제의 도입과 적용</a:t>
                    </a:r>
                  </a:p>
                </p:txBody>
              </p:sp>
            </p:grpSp>
            <p:grpSp>
              <p:nvGrpSpPr>
                <p:cNvPr id="26" name="그룹 25">
                  <a:extLst>
                    <a:ext uri="{FF2B5EF4-FFF2-40B4-BE49-F238E27FC236}">
                      <a16:creationId xmlns:a16="http://schemas.microsoft.com/office/drawing/2014/main" id="{7BC3D241-5C3D-B3AD-DA92-BD08B24E62FF}"/>
                    </a:ext>
                  </a:extLst>
                </p:cNvPr>
                <p:cNvGrpSpPr/>
                <p:nvPr/>
              </p:nvGrpSpPr>
              <p:grpSpPr>
                <a:xfrm>
                  <a:off x="5475160" y="2443619"/>
                  <a:ext cx="2449229" cy="184666"/>
                  <a:chOff x="964827" y="1785644"/>
                  <a:chExt cx="2449229" cy="184666"/>
                </a:xfrm>
              </p:grpSpPr>
              <p:sp>
                <p:nvSpPr>
                  <p:cNvPr id="27" name="Freeform 5">
                    <a:extLst>
                      <a:ext uri="{FF2B5EF4-FFF2-40B4-BE49-F238E27FC236}">
                        <a16:creationId xmlns:a16="http://schemas.microsoft.com/office/drawing/2014/main" id="{4CDCA331-A30A-D5B1-EC79-C96115E22C00}"/>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28" name="TextBox 27">
                    <a:extLst>
                      <a:ext uri="{FF2B5EF4-FFF2-40B4-BE49-F238E27FC236}">
                        <a16:creationId xmlns:a16="http://schemas.microsoft.com/office/drawing/2014/main" id="{3195AB03-7B67-D174-D236-3A28DF4E8FFA}"/>
                      </a:ext>
                    </a:extLst>
                  </p:cNvPr>
                  <p:cNvSpPr txBox="1"/>
                  <p:nvPr/>
                </p:nvSpPr>
                <p:spPr>
                  <a:xfrm>
                    <a:off x="1184278" y="1785644"/>
                    <a:ext cx="2229778"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바</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일상에서 미술을 향유하는 태도 </a:t>
                    </a:r>
                  </a:p>
                </p:txBody>
              </p:sp>
            </p:grpSp>
          </p:grpSp>
        </p:grpSp>
        <p:grpSp>
          <p:nvGrpSpPr>
            <p:cNvPr id="8" name="그룹 7">
              <a:extLst>
                <a:ext uri="{FF2B5EF4-FFF2-40B4-BE49-F238E27FC236}">
                  <a16:creationId xmlns:a16="http://schemas.microsoft.com/office/drawing/2014/main" id="{B061AED3-335F-F069-B5CB-4D3EEE049F16}"/>
                </a:ext>
              </a:extLst>
            </p:cNvPr>
            <p:cNvGrpSpPr/>
            <p:nvPr/>
          </p:nvGrpSpPr>
          <p:grpSpPr>
            <a:xfrm>
              <a:off x="623799" y="1682319"/>
              <a:ext cx="932948" cy="965537"/>
              <a:chOff x="623799" y="1682319"/>
              <a:chExt cx="932948" cy="965537"/>
            </a:xfrm>
          </p:grpSpPr>
          <p:grpSp>
            <p:nvGrpSpPr>
              <p:cNvPr id="9" name="그룹 8">
                <a:extLst>
                  <a:ext uri="{FF2B5EF4-FFF2-40B4-BE49-F238E27FC236}">
                    <a16:creationId xmlns:a16="http://schemas.microsoft.com/office/drawing/2014/main" id="{DF0FBCF8-42E3-6565-9B31-9BF6CD1EA3FC}"/>
                  </a:ext>
                </a:extLst>
              </p:cNvPr>
              <p:cNvGrpSpPr/>
              <p:nvPr/>
            </p:nvGrpSpPr>
            <p:grpSpPr>
              <a:xfrm>
                <a:off x="862716" y="1682319"/>
                <a:ext cx="477124" cy="436253"/>
                <a:chOff x="4262104" y="3147464"/>
                <a:chExt cx="624805" cy="571285"/>
              </a:xfrm>
            </p:grpSpPr>
            <p:sp>
              <p:nvSpPr>
                <p:cNvPr id="34" name="자유형: 도형 33">
                  <a:extLst>
                    <a:ext uri="{FF2B5EF4-FFF2-40B4-BE49-F238E27FC236}">
                      <a16:creationId xmlns:a16="http://schemas.microsoft.com/office/drawing/2014/main" id="{870D6F9D-BA63-C4EF-D348-37A811910C4E}"/>
                    </a:ext>
                  </a:extLst>
                </p:cNvPr>
                <p:cNvSpPr/>
                <p:nvPr/>
              </p:nvSpPr>
              <p:spPr>
                <a:xfrm>
                  <a:off x="4294123" y="3349464"/>
                  <a:ext cx="537273" cy="369285"/>
                </a:xfrm>
                <a:custGeom>
                  <a:avLst/>
                  <a:gdLst>
                    <a:gd name="connsiteX0" fmla="*/ 447432 w 537273"/>
                    <a:gd name="connsiteY0" fmla="*/ 15297 h 369285"/>
                    <a:gd name="connsiteX1" fmla="*/ 534300 w 537273"/>
                    <a:gd name="connsiteY1" fmla="*/ 204273 h 369285"/>
                    <a:gd name="connsiteX2" fmla="*/ 521346 w 537273"/>
                    <a:gd name="connsiteY2" fmla="*/ 241611 h 369285"/>
                    <a:gd name="connsiteX3" fmla="*/ 281888 w 537273"/>
                    <a:gd name="connsiteY3" fmla="*/ 364865 h 369285"/>
                    <a:gd name="connsiteX4" fmla="*/ 255789 w 537273"/>
                    <a:gd name="connsiteY4" fmla="*/ 364865 h 369285"/>
                    <a:gd name="connsiteX5" fmla="*/ 15188 w 537273"/>
                    <a:gd name="connsiteY5" fmla="*/ 241707 h 369285"/>
                    <a:gd name="connsiteX6" fmla="*/ 2234 w 537273"/>
                    <a:gd name="connsiteY6" fmla="*/ 204368 h 369285"/>
                    <a:gd name="connsiteX7" fmla="*/ 89102 w 537273"/>
                    <a:gd name="connsiteY7" fmla="*/ 15392 h 369285"/>
                    <a:gd name="connsiteX8" fmla="*/ 115105 w 537273"/>
                    <a:gd name="connsiteY8" fmla="*/ -1276 h 369285"/>
                    <a:gd name="connsiteX9" fmla="*/ 421143 w 537273"/>
                    <a:gd name="connsiteY9" fmla="*/ -1276 h 369285"/>
                    <a:gd name="connsiteX10" fmla="*/ 447432 w 537273"/>
                    <a:gd name="connsiteY10" fmla="*/ 15297 h 36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73" h="369285">
                      <a:moveTo>
                        <a:pt x="447432" y="15297"/>
                      </a:moveTo>
                      <a:lnTo>
                        <a:pt x="534300" y="204273"/>
                      </a:lnTo>
                      <a:cubicBezTo>
                        <a:pt x="540672" y="218180"/>
                        <a:pt x="534967" y="234658"/>
                        <a:pt x="521346" y="241611"/>
                      </a:cubicBezTo>
                      <a:lnTo>
                        <a:pt x="281888" y="364865"/>
                      </a:lnTo>
                      <a:cubicBezTo>
                        <a:pt x="273696" y="369056"/>
                        <a:pt x="263980" y="369056"/>
                        <a:pt x="255789" y="364865"/>
                      </a:cubicBezTo>
                      <a:lnTo>
                        <a:pt x="15188" y="241707"/>
                      </a:lnTo>
                      <a:cubicBezTo>
                        <a:pt x="1567" y="234753"/>
                        <a:pt x="-4139" y="218275"/>
                        <a:pt x="2234" y="204368"/>
                      </a:cubicBezTo>
                      <a:lnTo>
                        <a:pt x="89102" y="15392"/>
                      </a:lnTo>
                      <a:cubicBezTo>
                        <a:pt x="93759" y="5201"/>
                        <a:pt x="103923" y="-1276"/>
                        <a:pt x="115105" y="-1276"/>
                      </a:cubicBezTo>
                      <a:lnTo>
                        <a:pt x="421143" y="-1276"/>
                      </a:lnTo>
                      <a:cubicBezTo>
                        <a:pt x="432411" y="-1372"/>
                        <a:pt x="442698" y="5106"/>
                        <a:pt x="447432" y="15297"/>
                      </a:cubicBezTo>
                      <a:close/>
                    </a:path>
                  </a:pathLst>
                </a:custGeom>
                <a:solidFill>
                  <a:srgbClr val="FFFFFF"/>
                </a:solidFill>
                <a:ln w="9525" cap="flat">
                  <a:noFill/>
                  <a:prstDash val="solid"/>
                  <a:miter/>
                </a:ln>
              </p:spPr>
              <p:txBody>
                <a:bodyPr rtlCol="0" anchor="ctr"/>
                <a:lstStyle/>
                <a:p>
                  <a:endParaRPr lang="ko-KR" altLang="en-US" dirty="0"/>
                </a:p>
              </p:txBody>
            </p:sp>
            <p:sp>
              <p:nvSpPr>
                <p:cNvPr id="36" name="자유형: 도형 35">
                  <a:extLst>
                    <a:ext uri="{FF2B5EF4-FFF2-40B4-BE49-F238E27FC236}">
                      <a16:creationId xmlns:a16="http://schemas.microsoft.com/office/drawing/2014/main" id="{93DCC039-EDCD-C603-B1DE-9004E8D7AB2F}"/>
                    </a:ext>
                  </a:extLst>
                </p:cNvPr>
                <p:cNvSpPr/>
                <p:nvPr/>
              </p:nvSpPr>
              <p:spPr>
                <a:xfrm>
                  <a:off x="4262104" y="3147464"/>
                  <a:ext cx="601025" cy="324683"/>
                </a:xfrm>
                <a:custGeom>
                  <a:avLst/>
                  <a:gdLst>
                    <a:gd name="connsiteX0" fmla="*/ 288570 w 601025"/>
                    <a:gd name="connsiteY0" fmla="*/ 320834 h 324683"/>
                    <a:gd name="connsiteX1" fmla="*/ 14536 w 601025"/>
                    <a:gd name="connsiteY1" fmla="*/ 182342 h 324683"/>
                    <a:gd name="connsiteX2" fmla="*/ 2306 w 601025"/>
                    <a:gd name="connsiteY2" fmla="*/ 146908 h 324683"/>
                    <a:gd name="connsiteX3" fmla="*/ 14536 w 601025"/>
                    <a:gd name="connsiteY3" fmla="*/ 134717 h 324683"/>
                    <a:gd name="connsiteX4" fmla="*/ 288570 w 601025"/>
                    <a:gd name="connsiteY4" fmla="*/ 1367 h 324683"/>
                    <a:gd name="connsiteX5" fmla="*/ 311621 w 601025"/>
                    <a:gd name="connsiteY5" fmla="*/ 1367 h 324683"/>
                    <a:gd name="connsiteX6" fmla="*/ 585750 w 601025"/>
                    <a:gd name="connsiteY6" fmla="*/ 134717 h 324683"/>
                    <a:gd name="connsiteX7" fmla="*/ 597980 w 601025"/>
                    <a:gd name="connsiteY7" fmla="*/ 170149 h 324683"/>
                    <a:gd name="connsiteX8" fmla="*/ 585750 w 601025"/>
                    <a:gd name="connsiteY8" fmla="*/ 182342 h 324683"/>
                    <a:gd name="connsiteX9" fmla="*/ 311621 w 601025"/>
                    <a:gd name="connsiteY9" fmla="*/ 320834 h 324683"/>
                    <a:gd name="connsiteX10" fmla="*/ 288570 w 601025"/>
                    <a:gd name="connsiteY10" fmla="*/ 320834 h 32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1025" h="324683">
                      <a:moveTo>
                        <a:pt x="288570" y="320834"/>
                      </a:moveTo>
                      <a:lnTo>
                        <a:pt x="14536" y="182342"/>
                      </a:lnTo>
                      <a:cubicBezTo>
                        <a:pt x="1382" y="175960"/>
                        <a:pt x="-4095" y="160052"/>
                        <a:pt x="2306" y="146908"/>
                      </a:cubicBezTo>
                      <a:cubicBezTo>
                        <a:pt x="4896" y="141574"/>
                        <a:pt x="9202" y="137287"/>
                        <a:pt x="14536" y="134717"/>
                      </a:cubicBezTo>
                      <a:lnTo>
                        <a:pt x="288570" y="1367"/>
                      </a:lnTo>
                      <a:cubicBezTo>
                        <a:pt x="295847" y="-2159"/>
                        <a:pt x="304343" y="-2159"/>
                        <a:pt x="311621" y="1367"/>
                      </a:cubicBezTo>
                      <a:lnTo>
                        <a:pt x="585750" y="134717"/>
                      </a:lnTo>
                      <a:cubicBezTo>
                        <a:pt x="598904" y="141098"/>
                        <a:pt x="604381" y="157005"/>
                        <a:pt x="597980" y="170149"/>
                      </a:cubicBezTo>
                      <a:cubicBezTo>
                        <a:pt x="595389" y="175483"/>
                        <a:pt x="591084" y="179770"/>
                        <a:pt x="585750" y="182342"/>
                      </a:cubicBezTo>
                      <a:lnTo>
                        <a:pt x="311621" y="320834"/>
                      </a:lnTo>
                      <a:cubicBezTo>
                        <a:pt x="304324" y="324263"/>
                        <a:pt x="295866" y="324263"/>
                        <a:pt x="288570" y="320834"/>
                      </a:cubicBezTo>
                      <a:close/>
                    </a:path>
                  </a:pathLst>
                </a:custGeom>
                <a:solidFill>
                  <a:srgbClr val="FFFFFF"/>
                </a:solidFill>
                <a:ln w="19050" cap="flat">
                  <a:solidFill>
                    <a:srgbClr val="3275B9"/>
                  </a:solidFill>
                  <a:prstDash val="solid"/>
                  <a:miter/>
                </a:ln>
              </p:spPr>
              <p:txBody>
                <a:bodyPr rtlCol="0" anchor="ctr"/>
                <a:lstStyle/>
                <a:p>
                  <a:endParaRPr lang="ko-KR" altLang="en-US" dirty="0"/>
                </a:p>
              </p:txBody>
            </p:sp>
            <p:sp>
              <p:nvSpPr>
                <p:cNvPr id="37" name="자유형: 도형 36">
                  <a:extLst>
                    <a:ext uri="{FF2B5EF4-FFF2-40B4-BE49-F238E27FC236}">
                      <a16:creationId xmlns:a16="http://schemas.microsoft.com/office/drawing/2014/main" id="{7B8AF19B-5634-6DE2-851D-202BC73EA980}"/>
                    </a:ext>
                  </a:extLst>
                </p:cNvPr>
                <p:cNvSpPr/>
                <p:nvPr/>
              </p:nvSpPr>
              <p:spPr>
                <a:xfrm>
                  <a:off x="4562950" y="3310222"/>
                  <a:ext cx="300323" cy="9525"/>
                </a:xfrm>
                <a:custGeom>
                  <a:avLst/>
                  <a:gdLst>
                    <a:gd name="connsiteX0" fmla="*/ 0 w 300323"/>
                    <a:gd name="connsiteY0" fmla="*/ 0 h 9525"/>
                    <a:gd name="connsiteX1" fmla="*/ 300323 w 300323"/>
                    <a:gd name="connsiteY1" fmla="*/ 0 h 9525"/>
                  </a:gdLst>
                  <a:ahLst/>
                  <a:cxnLst>
                    <a:cxn ang="0">
                      <a:pos x="connsiteX0" y="connsiteY0"/>
                    </a:cxn>
                    <a:cxn ang="0">
                      <a:pos x="connsiteX1" y="connsiteY1"/>
                    </a:cxn>
                  </a:cxnLst>
                  <a:rect l="l" t="t" r="r" b="b"/>
                  <a:pathLst>
                    <a:path w="300323" h="9525">
                      <a:moveTo>
                        <a:pt x="0" y="0"/>
                      </a:moveTo>
                      <a:lnTo>
                        <a:pt x="300323" y="0"/>
                      </a:lnTo>
                    </a:path>
                  </a:pathLst>
                </a:custGeom>
                <a:solidFill>
                  <a:srgbClr val="FFFFFF"/>
                </a:solidFill>
                <a:ln w="19050" cap="flat">
                  <a:solidFill>
                    <a:srgbClr val="3275B9"/>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p>
              </p:txBody>
            </p:sp>
            <p:sp>
              <p:nvSpPr>
                <p:cNvPr id="38" name="자유형: 도형 37">
                  <a:extLst>
                    <a:ext uri="{FF2B5EF4-FFF2-40B4-BE49-F238E27FC236}">
                      <a16:creationId xmlns:a16="http://schemas.microsoft.com/office/drawing/2014/main" id="{1C7B34B5-35C7-9B2B-BAC0-01CA76B13022}"/>
                    </a:ext>
                  </a:extLst>
                </p:cNvPr>
                <p:cNvSpPr/>
                <p:nvPr/>
              </p:nvSpPr>
              <p:spPr>
                <a:xfrm>
                  <a:off x="4863274" y="3310222"/>
                  <a:ext cx="9525" cy="122301"/>
                </a:xfrm>
                <a:custGeom>
                  <a:avLst/>
                  <a:gdLst>
                    <a:gd name="connsiteX0" fmla="*/ 0 w 9525"/>
                    <a:gd name="connsiteY0" fmla="*/ 0 h 122301"/>
                    <a:gd name="connsiteX1" fmla="*/ 0 w 9525"/>
                    <a:gd name="connsiteY1" fmla="*/ 122301 h 122301"/>
                  </a:gdLst>
                  <a:ahLst/>
                  <a:cxnLst>
                    <a:cxn ang="0">
                      <a:pos x="connsiteX0" y="connsiteY0"/>
                    </a:cxn>
                    <a:cxn ang="0">
                      <a:pos x="connsiteX1" y="connsiteY1"/>
                    </a:cxn>
                  </a:cxnLst>
                  <a:rect l="l" t="t" r="r" b="b"/>
                  <a:pathLst>
                    <a:path w="9525" h="122301">
                      <a:moveTo>
                        <a:pt x="0" y="0"/>
                      </a:moveTo>
                      <a:lnTo>
                        <a:pt x="0" y="122301"/>
                      </a:lnTo>
                    </a:path>
                  </a:pathLst>
                </a:custGeom>
                <a:ln w="19050" cap="rnd">
                  <a:solidFill>
                    <a:srgbClr val="FFFFFF"/>
                  </a:solidFill>
                  <a:prstDash val="solid"/>
                  <a:round/>
                </a:ln>
              </p:spPr>
              <p:txBody>
                <a:bodyPr rtlCol="0" anchor="ctr"/>
                <a:lstStyle/>
                <a:p>
                  <a:endParaRPr lang="ko-KR" altLang="en-US" dirty="0"/>
                </a:p>
              </p:txBody>
            </p:sp>
            <p:sp>
              <p:nvSpPr>
                <p:cNvPr id="43" name="자유형: 도형 42">
                  <a:extLst>
                    <a:ext uri="{FF2B5EF4-FFF2-40B4-BE49-F238E27FC236}">
                      <a16:creationId xmlns:a16="http://schemas.microsoft.com/office/drawing/2014/main" id="{FDD3CEB9-82A0-4C13-152F-8D2A871C5A45}"/>
                    </a:ext>
                  </a:extLst>
                </p:cNvPr>
                <p:cNvSpPr/>
                <p:nvPr/>
              </p:nvSpPr>
              <p:spPr>
                <a:xfrm>
                  <a:off x="4840159" y="3426522"/>
                  <a:ext cx="46750" cy="95440"/>
                </a:xfrm>
                <a:custGeom>
                  <a:avLst/>
                  <a:gdLst>
                    <a:gd name="connsiteX0" fmla="*/ 9124 w 46750"/>
                    <a:gd name="connsiteY0" fmla="*/ 14439 h 95440"/>
                    <a:gd name="connsiteX1" fmla="*/ 1599 w 46750"/>
                    <a:gd name="connsiteY1" fmla="*/ 26536 h 95440"/>
                    <a:gd name="connsiteX2" fmla="*/ 5314 w 46750"/>
                    <a:gd name="connsiteY2" fmla="*/ 61493 h 95440"/>
                    <a:gd name="connsiteX3" fmla="*/ 20744 w 46750"/>
                    <a:gd name="connsiteY3" fmla="*/ 94163 h 95440"/>
                    <a:gd name="connsiteX4" fmla="*/ 35222 w 46750"/>
                    <a:gd name="connsiteY4" fmla="*/ 73018 h 95440"/>
                    <a:gd name="connsiteX5" fmla="*/ 45985 w 46750"/>
                    <a:gd name="connsiteY5" fmla="*/ 31871 h 95440"/>
                    <a:gd name="connsiteX6" fmla="*/ 21030 w 46750"/>
                    <a:gd name="connsiteY6" fmla="*/ -1277 h 9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50" h="95440">
                      <a:moveTo>
                        <a:pt x="9124" y="14439"/>
                      </a:moveTo>
                      <a:cubicBezTo>
                        <a:pt x="6123" y="18154"/>
                        <a:pt x="3590" y="22250"/>
                        <a:pt x="1599" y="26536"/>
                      </a:cubicBezTo>
                      <a:cubicBezTo>
                        <a:pt x="-1983" y="38252"/>
                        <a:pt x="-639" y="50825"/>
                        <a:pt x="5314" y="61493"/>
                      </a:cubicBezTo>
                      <a:cubicBezTo>
                        <a:pt x="11315" y="71971"/>
                        <a:pt x="16477" y="82925"/>
                        <a:pt x="20744" y="94163"/>
                      </a:cubicBezTo>
                      <a:cubicBezTo>
                        <a:pt x="24783" y="86639"/>
                        <a:pt x="29640" y="79496"/>
                        <a:pt x="35222" y="73018"/>
                      </a:cubicBezTo>
                      <a:cubicBezTo>
                        <a:pt x="43842" y="61112"/>
                        <a:pt x="47690" y="46443"/>
                        <a:pt x="45985" y="31871"/>
                      </a:cubicBezTo>
                      <a:cubicBezTo>
                        <a:pt x="44071" y="17202"/>
                        <a:pt x="34594" y="4628"/>
                        <a:pt x="21030" y="-1277"/>
                      </a:cubicBezTo>
                      <a:close/>
                    </a:path>
                  </a:pathLst>
                </a:custGeom>
                <a:solidFill>
                  <a:srgbClr val="FFFFFF"/>
                </a:solidFill>
                <a:ln w="9525" cap="flat">
                  <a:noFill/>
                  <a:prstDash val="solid"/>
                  <a:miter/>
                </a:ln>
              </p:spPr>
              <p:txBody>
                <a:bodyPr rtlCol="0" anchor="ctr"/>
                <a:lstStyle/>
                <a:p>
                  <a:endParaRPr lang="ko-KR" altLang="en-US" dirty="0"/>
                </a:p>
              </p:txBody>
            </p:sp>
          </p:grpSp>
          <p:sp>
            <p:nvSpPr>
              <p:cNvPr id="10" name="TextBox 9">
                <a:extLst>
                  <a:ext uri="{FF2B5EF4-FFF2-40B4-BE49-F238E27FC236}">
                    <a16:creationId xmlns:a16="http://schemas.microsoft.com/office/drawing/2014/main" id="{0AF77959-8B00-D976-D6AD-33F35B7DEAE7}"/>
                  </a:ext>
                </a:extLst>
              </p:cNvPr>
              <p:cNvSpPr txBox="1"/>
              <p:nvPr/>
            </p:nvSpPr>
            <p:spPr>
              <a:xfrm>
                <a:off x="623799" y="2186191"/>
                <a:ext cx="932948" cy="461665"/>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교수</a:t>
                </a:r>
                <a:r>
                  <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학습의</a:t>
                </a:r>
                <a:endPar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방향</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grpSp>
      <p:grpSp>
        <p:nvGrpSpPr>
          <p:cNvPr id="75" name="그룹 74">
            <a:extLst>
              <a:ext uri="{FF2B5EF4-FFF2-40B4-BE49-F238E27FC236}">
                <a16:creationId xmlns:a16="http://schemas.microsoft.com/office/drawing/2014/main" id="{267BAD13-7074-B5C5-1E92-E08810F19824}"/>
              </a:ext>
            </a:extLst>
          </p:cNvPr>
          <p:cNvGrpSpPr/>
          <p:nvPr/>
        </p:nvGrpSpPr>
        <p:grpSpPr>
          <a:xfrm>
            <a:off x="476836" y="3140968"/>
            <a:ext cx="8190329" cy="2966261"/>
            <a:chOff x="471384" y="3479857"/>
            <a:chExt cx="8190329" cy="2696601"/>
          </a:xfrm>
        </p:grpSpPr>
        <p:sp>
          <p:nvSpPr>
            <p:cNvPr id="76" name="자유형: 도형 75">
              <a:extLst>
                <a:ext uri="{FF2B5EF4-FFF2-40B4-BE49-F238E27FC236}">
                  <a16:creationId xmlns:a16="http://schemas.microsoft.com/office/drawing/2014/main" id="{4954A0E8-3B45-890F-2B12-FAB602FEF9FA}"/>
                </a:ext>
              </a:extLst>
            </p:cNvPr>
            <p:cNvSpPr/>
            <p:nvPr/>
          </p:nvSpPr>
          <p:spPr>
            <a:xfrm>
              <a:off x="2415602" y="5760276"/>
              <a:ext cx="6246111" cy="416182"/>
            </a:xfrm>
            <a:custGeom>
              <a:avLst/>
              <a:gdLst>
                <a:gd name="connsiteX0" fmla="*/ 0 w 6246111"/>
                <a:gd name="connsiteY0" fmla="*/ 0 h 416182"/>
                <a:gd name="connsiteX1" fmla="*/ 114340 w 6246111"/>
                <a:gd name="connsiteY1" fmla="*/ 114340 h 416182"/>
                <a:gd name="connsiteX2" fmla="*/ 6131771 w 6246111"/>
                <a:gd name="connsiteY2" fmla="*/ 114340 h 416182"/>
                <a:gd name="connsiteX3" fmla="*/ 6246111 w 6246111"/>
                <a:gd name="connsiteY3" fmla="*/ 0 h 416182"/>
                <a:gd name="connsiteX4" fmla="*/ 6246111 w 6246111"/>
                <a:gd name="connsiteY4" fmla="*/ 301842 h 416182"/>
                <a:gd name="connsiteX5" fmla="*/ 6131771 w 6246111"/>
                <a:gd name="connsiteY5" fmla="*/ 416182 h 416182"/>
                <a:gd name="connsiteX6" fmla="*/ 114340 w 6246111"/>
                <a:gd name="connsiteY6" fmla="*/ 416182 h 416182"/>
                <a:gd name="connsiteX7" fmla="*/ 0 w 6246111"/>
                <a:gd name="connsiteY7" fmla="*/ 301842 h 416182"/>
                <a:gd name="connsiteX8" fmla="*/ 0 w 6246111"/>
                <a:gd name="connsiteY8" fmla="*/ 0 h 41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6111" h="416182">
                  <a:moveTo>
                    <a:pt x="0" y="0"/>
                  </a:moveTo>
                  <a:cubicBezTo>
                    <a:pt x="0" y="63148"/>
                    <a:pt x="51192" y="114340"/>
                    <a:pt x="114340" y="114340"/>
                  </a:cubicBezTo>
                  <a:lnTo>
                    <a:pt x="6131771" y="114340"/>
                  </a:lnTo>
                  <a:cubicBezTo>
                    <a:pt x="6194919" y="114340"/>
                    <a:pt x="6246111" y="63148"/>
                    <a:pt x="6246111" y="0"/>
                  </a:cubicBezTo>
                  <a:lnTo>
                    <a:pt x="6246111" y="301842"/>
                  </a:lnTo>
                  <a:cubicBezTo>
                    <a:pt x="6246111" y="364990"/>
                    <a:pt x="6194919" y="416182"/>
                    <a:pt x="6131771" y="416182"/>
                  </a:cubicBezTo>
                  <a:lnTo>
                    <a:pt x="114340" y="416182"/>
                  </a:lnTo>
                  <a:cubicBezTo>
                    <a:pt x="51192" y="416182"/>
                    <a:pt x="0" y="364990"/>
                    <a:pt x="0" y="301842"/>
                  </a:cubicBezTo>
                  <a:lnTo>
                    <a:pt x="0" y="0"/>
                  </a:lnTo>
                  <a:close/>
                </a:path>
              </a:pathLst>
            </a:custGeom>
            <a:gradFill>
              <a:gsLst>
                <a:gs pos="0">
                  <a:srgbClr val="B88B98"/>
                </a:gs>
                <a:gs pos="100000">
                  <a:srgbClr val="F4952C"/>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77" name="사각형: 둥근 모서리 76">
              <a:extLst>
                <a:ext uri="{FF2B5EF4-FFF2-40B4-BE49-F238E27FC236}">
                  <a16:creationId xmlns:a16="http://schemas.microsoft.com/office/drawing/2014/main" id="{34803B5F-76ED-D8B7-E08F-7048207DA878}"/>
                </a:ext>
              </a:extLst>
            </p:cNvPr>
            <p:cNvSpPr/>
            <p:nvPr/>
          </p:nvSpPr>
          <p:spPr>
            <a:xfrm>
              <a:off x="2415602" y="4773501"/>
              <a:ext cx="6246111" cy="1101115"/>
            </a:xfrm>
            <a:prstGeom prst="roundRect">
              <a:avLst>
                <a:gd name="adj" fmla="val 10384"/>
              </a:avLst>
            </a:prstGeom>
            <a:gradFill>
              <a:gsLst>
                <a:gs pos="0">
                  <a:srgbClr val="B88B98">
                    <a:alpha val="20000"/>
                  </a:srgbClr>
                </a:gs>
                <a:gs pos="100000">
                  <a:srgbClr val="F4952C">
                    <a:alpha val="2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78" name="사각형: 둥근 모서리 77">
              <a:extLst>
                <a:ext uri="{FF2B5EF4-FFF2-40B4-BE49-F238E27FC236}">
                  <a16:creationId xmlns:a16="http://schemas.microsoft.com/office/drawing/2014/main" id="{533F0249-D35A-BD92-1349-A66796E09E43}"/>
                </a:ext>
              </a:extLst>
            </p:cNvPr>
            <p:cNvSpPr/>
            <p:nvPr/>
          </p:nvSpPr>
          <p:spPr>
            <a:xfrm>
              <a:off x="471384" y="3479857"/>
              <a:ext cx="8190329" cy="1638982"/>
            </a:xfrm>
            <a:prstGeom prst="roundRect">
              <a:avLst>
                <a:gd name="adj" fmla="val 11609"/>
              </a:avLst>
            </a:prstGeom>
            <a:solidFill>
              <a:schemeClr val="bg1"/>
            </a:solidFill>
            <a:ln w="25400" cap="rnd">
              <a:gradFill>
                <a:gsLst>
                  <a:gs pos="0">
                    <a:srgbClr val="3275B9"/>
                  </a:gs>
                  <a:gs pos="100000">
                    <a:srgbClr val="F4952C"/>
                  </a:gs>
                </a:gsLst>
                <a:lin ang="0" scaled="0"/>
              </a:gra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79" name="사각형: 둥근 모서리 78">
              <a:extLst>
                <a:ext uri="{FF2B5EF4-FFF2-40B4-BE49-F238E27FC236}">
                  <a16:creationId xmlns:a16="http://schemas.microsoft.com/office/drawing/2014/main" id="{6D39B36E-7611-E3D0-BD0E-F75D6DA3D7B4}"/>
                </a:ext>
              </a:extLst>
            </p:cNvPr>
            <p:cNvSpPr/>
            <p:nvPr/>
          </p:nvSpPr>
          <p:spPr>
            <a:xfrm>
              <a:off x="533669" y="3548377"/>
              <a:ext cx="8065758" cy="404789"/>
            </a:xfrm>
            <a:prstGeom prst="roundRect">
              <a:avLst>
                <a:gd name="adj" fmla="val 50000"/>
              </a:avLst>
            </a:prstGeom>
            <a:gradFill>
              <a:gsLst>
                <a:gs pos="100000">
                  <a:srgbClr val="F4952C"/>
                </a:gs>
                <a:gs pos="0">
                  <a:srgbClr val="3275B9"/>
                </a:gs>
              </a:gsLst>
              <a:lin ang="0" scaled="0"/>
            </a:gra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sp>
          <p:nvSpPr>
            <p:cNvPr id="80" name="TextBox 79">
              <a:extLst>
                <a:ext uri="{FF2B5EF4-FFF2-40B4-BE49-F238E27FC236}">
                  <a16:creationId xmlns:a16="http://schemas.microsoft.com/office/drawing/2014/main" id="{762E4BAA-73BF-8C83-7EC4-92849A72DF10}"/>
                </a:ext>
              </a:extLst>
            </p:cNvPr>
            <p:cNvSpPr txBox="1"/>
            <p:nvPr/>
          </p:nvSpPr>
          <p:spPr>
            <a:xfrm>
              <a:off x="880520" y="3643049"/>
              <a:ext cx="1200650" cy="223837"/>
            </a:xfrm>
            <a:prstGeom prst="rect">
              <a:avLst/>
            </a:prstGeom>
            <a:noFill/>
          </p:spPr>
          <p:txBody>
            <a:bodyPr wrap="none" lIns="0" tIns="0" rIns="0" bIns="0" rtlCol="0" anchor="t">
              <a:spAutoFit/>
            </a:bodyPr>
            <a:lstStyle/>
            <a:p>
              <a:pPr algn="ct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미술교과 역량</a:t>
              </a:r>
            </a:p>
          </p:txBody>
        </p:sp>
        <p:sp>
          <p:nvSpPr>
            <p:cNvPr id="81" name="TextBox 80">
              <a:extLst>
                <a:ext uri="{FF2B5EF4-FFF2-40B4-BE49-F238E27FC236}">
                  <a16:creationId xmlns:a16="http://schemas.microsoft.com/office/drawing/2014/main" id="{02FD00A7-F82E-A9D6-1C10-DAB8ECEE73D2}"/>
                </a:ext>
              </a:extLst>
            </p:cNvPr>
            <p:cNvSpPr txBox="1"/>
            <p:nvPr/>
          </p:nvSpPr>
          <p:spPr>
            <a:xfrm>
              <a:off x="2829366" y="3643049"/>
              <a:ext cx="1367362" cy="223837"/>
            </a:xfrm>
            <a:prstGeom prst="rect">
              <a:avLst/>
            </a:prstGeom>
            <a:noFill/>
          </p:spPr>
          <p:txBody>
            <a:bodyPr wrap="none" lIns="0" tIns="0" rIns="0" bIns="0" rtlCol="0" anchor="t">
              <a:spAutoFit/>
            </a:bodyPr>
            <a:lstStyle/>
            <a:p>
              <a:pPr algn="ct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내용체계 </a:t>
              </a:r>
              <a:r>
                <a:rPr lang="en-US" altLang="ko-KR"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 </a:t>
              </a: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영역</a:t>
              </a:r>
            </a:p>
          </p:txBody>
        </p:sp>
        <p:sp>
          <p:nvSpPr>
            <p:cNvPr id="83" name="TextBox 82">
              <a:extLst>
                <a:ext uri="{FF2B5EF4-FFF2-40B4-BE49-F238E27FC236}">
                  <a16:creationId xmlns:a16="http://schemas.microsoft.com/office/drawing/2014/main" id="{F1DB90DF-2163-07DF-2B8C-394824EF12BD}"/>
                </a:ext>
              </a:extLst>
            </p:cNvPr>
            <p:cNvSpPr txBox="1"/>
            <p:nvPr/>
          </p:nvSpPr>
          <p:spPr>
            <a:xfrm>
              <a:off x="4953647" y="3643049"/>
              <a:ext cx="1367362" cy="223837"/>
            </a:xfrm>
            <a:prstGeom prst="rect">
              <a:avLst/>
            </a:prstGeom>
            <a:noFill/>
          </p:spPr>
          <p:txBody>
            <a:bodyPr wrap="none" lIns="0" tIns="0" rIns="0" bIns="0" rtlCol="0" anchor="t">
              <a:spAutoFit/>
            </a:bodyPr>
            <a:lstStyle/>
            <a:p>
              <a:pPr algn="ct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내용체계 </a:t>
              </a:r>
              <a:r>
                <a:rPr lang="en-US" altLang="ko-KR"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 </a:t>
              </a: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범주</a:t>
              </a:r>
            </a:p>
          </p:txBody>
        </p:sp>
        <p:sp>
          <p:nvSpPr>
            <p:cNvPr id="84" name="TextBox 83">
              <a:extLst>
                <a:ext uri="{FF2B5EF4-FFF2-40B4-BE49-F238E27FC236}">
                  <a16:creationId xmlns:a16="http://schemas.microsoft.com/office/drawing/2014/main" id="{0707E5EC-9CFE-6272-C99B-50151DAF2341}"/>
                </a:ext>
              </a:extLst>
            </p:cNvPr>
            <p:cNvSpPr txBox="1"/>
            <p:nvPr/>
          </p:nvSpPr>
          <p:spPr>
            <a:xfrm>
              <a:off x="7273818" y="3643049"/>
              <a:ext cx="737381" cy="223837"/>
            </a:xfrm>
            <a:prstGeom prst="rect">
              <a:avLst/>
            </a:prstGeom>
            <a:noFill/>
          </p:spPr>
          <p:txBody>
            <a:bodyPr wrap="none" lIns="0" tIns="0" rIns="0" bIns="0" rtlCol="0" anchor="t">
              <a:spAutoFit/>
            </a:bodyPr>
            <a:lstStyle/>
            <a:p>
              <a:pPr algn="ctr"/>
              <a:r>
                <a:rPr lang="ko-KR" altLang="en-US" sz="16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성취기준</a:t>
              </a:r>
            </a:p>
          </p:txBody>
        </p:sp>
        <p:sp>
          <p:nvSpPr>
            <p:cNvPr id="85" name="TextBox 84">
              <a:extLst>
                <a:ext uri="{FF2B5EF4-FFF2-40B4-BE49-F238E27FC236}">
                  <a16:creationId xmlns:a16="http://schemas.microsoft.com/office/drawing/2014/main" id="{F2A442EC-6A7C-8AEF-81B2-6D4805FD8072}"/>
                </a:ext>
              </a:extLst>
            </p:cNvPr>
            <p:cNvSpPr txBox="1"/>
            <p:nvPr/>
          </p:nvSpPr>
          <p:spPr>
            <a:xfrm>
              <a:off x="1102538" y="4034168"/>
              <a:ext cx="756617" cy="932656"/>
            </a:xfrm>
            <a:prstGeom prst="rect">
              <a:avLst/>
            </a:prstGeom>
            <a:noFill/>
          </p:spPr>
          <p:txBody>
            <a:bodyPr wrap="none" lIns="0" tIns="0" rIns="0" bIns="0" rtlCol="0" anchor="t">
              <a:spAutoFit/>
            </a:bodyPr>
            <a:lstStyle/>
            <a:p>
              <a:pPr algn="ctr">
                <a:spcAft>
                  <a:spcPts val="2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심미적 감성</a:t>
              </a:r>
              <a:endPar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spcAft>
                  <a:spcPts val="2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시각적소통</a:t>
              </a:r>
              <a:endPar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spcAft>
                  <a:spcPts val="2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창의</a:t>
              </a:r>
              <a:r>
                <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융합</a:t>
              </a:r>
              <a:endParaRPr lang="en-US" altLang="ko-KR"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spcAft>
                  <a:spcPts val="2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정체성</a:t>
              </a:r>
            </a:p>
            <a:p>
              <a:pPr algn="ctr">
                <a:spcAft>
                  <a:spcPts val="2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공동체</a:t>
              </a:r>
            </a:p>
          </p:txBody>
        </p:sp>
        <p:sp>
          <p:nvSpPr>
            <p:cNvPr id="86" name="TextBox 85">
              <a:extLst>
                <a:ext uri="{FF2B5EF4-FFF2-40B4-BE49-F238E27FC236}">
                  <a16:creationId xmlns:a16="http://schemas.microsoft.com/office/drawing/2014/main" id="{68E40DCB-E152-8CBB-CC0A-2672C4B87848}"/>
                </a:ext>
              </a:extLst>
            </p:cNvPr>
            <p:cNvSpPr txBox="1"/>
            <p:nvPr/>
          </p:nvSpPr>
          <p:spPr>
            <a:xfrm>
              <a:off x="3194730" y="4034168"/>
              <a:ext cx="615553" cy="550267"/>
            </a:xfrm>
            <a:prstGeom prst="rect">
              <a:avLst/>
            </a:prstGeom>
            <a:noFill/>
          </p:spPr>
          <p:txBody>
            <a:bodyPr wrap="none" lIns="0" tIns="0" rIns="0" bIns="0" rtlCol="0" anchor="t">
              <a:spAutoFit/>
            </a:bodyPr>
            <a:lstStyle>
              <a:defPPr>
                <a:defRPr lang="ko-KR"/>
              </a:defPPr>
              <a:lvl1pPr algn="ctr">
                <a:spcAft>
                  <a:spcPts val="200"/>
                </a:spcAft>
                <a:defRPr sz="1100">
                  <a:ln>
                    <a:solidFill>
                      <a:schemeClr val="accent1">
                        <a:shade val="50000"/>
                        <a:alpha val="0"/>
                      </a:schemeClr>
                    </a:solidFill>
                  </a:ln>
                  <a:solidFill>
                    <a:srgbClr val="D4306E"/>
                  </a:solidFill>
                  <a:latin typeface="엘리스 DX널리체  Medium" panose="020B0600000101010101" pitchFamily="50" charset="-127"/>
                  <a:ea typeface="엘리스 DX널리체  Medium" panose="020B0600000101010101" pitchFamily="50" charset="-127"/>
                </a:defRPr>
              </a:lvl1pPr>
            </a:lstStyle>
            <a:p>
              <a:r>
                <a:rPr lang="ko-KR" altLang="en-US" sz="1200" dirty="0">
                  <a:solidFill>
                    <a:srgbClr val="BA7CC6"/>
                  </a:solidFill>
                  <a:latin typeface="Kim jung chul Gothic Bold" panose="020B0803000000000000" pitchFamily="50" charset="-127"/>
                  <a:ea typeface="Kim jung chul Gothic Bold" panose="020B0803000000000000" pitchFamily="50" charset="-127"/>
                </a:rPr>
                <a:t>미적 체험</a:t>
              </a:r>
              <a:endParaRPr lang="en-US" altLang="ko-KR" sz="1200" dirty="0">
                <a:solidFill>
                  <a:srgbClr val="BA7CC6"/>
                </a:solidFill>
                <a:latin typeface="Kim jung chul Gothic Bold" panose="020B0803000000000000" pitchFamily="50" charset="-127"/>
                <a:ea typeface="Kim jung chul Gothic Bold" panose="020B0803000000000000" pitchFamily="50" charset="-127"/>
              </a:endParaRPr>
            </a:p>
            <a:p>
              <a:r>
                <a:rPr lang="ko-KR" altLang="en-US" sz="1200" dirty="0">
                  <a:solidFill>
                    <a:srgbClr val="30B8D8"/>
                  </a:solidFill>
                  <a:latin typeface="Kim jung chul Gothic Bold" panose="020B0803000000000000" pitchFamily="50" charset="-127"/>
                  <a:ea typeface="Kim jung chul Gothic Bold" panose="020B0803000000000000" pitchFamily="50" charset="-127"/>
                </a:rPr>
                <a:t>표현</a:t>
              </a:r>
              <a:endParaRPr lang="en-US" altLang="ko-KR" sz="1200" dirty="0">
                <a:solidFill>
                  <a:srgbClr val="30B8D8"/>
                </a:solidFill>
                <a:latin typeface="Kim jung chul Gothic Bold" panose="020B0803000000000000" pitchFamily="50" charset="-127"/>
                <a:ea typeface="Kim jung chul Gothic Bold" panose="020B0803000000000000" pitchFamily="50" charset="-127"/>
              </a:endParaRPr>
            </a:p>
            <a:p>
              <a:r>
                <a:rPr lang="ko-KR" altLang="en-US" sz="1200" dirty="0">
                  <a:solidFill>
                    <a:srgbClr val="E19A19"/>
                  </a:solidFill>
                  <a:latin typeface="Kim jung chul Gothic Bold" panose="020B0803000000000000" pitchFamily="50" charset="-127"/>
                  <a:ea typeface="Kim jung chul Gothic Bold" panose="020B0803000000000000" pitchFamily="50" charset="-127"/>
                </a:rPr>
                <a:t>감상</a:t>
              </a:r>
            </a:p>
          </p:txBody>
        </p:sp>
        <p:sp>
          <p:nvSpPr>
            <p:cNvPr id="87" name="TextBox 86">
              <a:extLst>
                <a:ext uri="{FF2B5EF4-FFF2-40B4-BE49-F238E27FC236}">
                  <a16:creationId xmlns:a16="http://schemas.microsoft.com/office/drawing/2014/main" id="{E50C16D6-BB7C-E14B-2F30-7A1C6EB973BD}"/>
                </a:ext>
              </a:extLst>
            </p:cNvPr>
            <p:cNvSpPr txBox="1"/>
            <p:nvPr/>
          </p:nvSpPr>
          <p:spPr>
            <a:xfrm>
              <a:off x="5335637" y="4034168"/>
              <a:ext cx="605935" cy="550267"/>
            </a:xfrm>
            <a:prstGeom prst="rect">
              <a:avLst/>
            </a:prstGeom>
            <a:noFill/>
          </p:spPr>
          <p:txBody>
            <a:bodyPr wrap="none" lIns="0" tIns="0" rIns="0" bIns="0" rtlCol="0" anchor="t">
              <a:spAutoFit/>
            </a:bodyPr>
            <a:lstStyle>
              <a:defPPr>
                <a:defRPr lang="ko-KR"/>
              </a:defPPr>
              <a:lvl1pPr algn="ctr">
                <a:spcAft>
                  <a:spcPts val="200"/>
                </a:spcAft>
                <a:defRPr sz="1100">
                  <a:ln>
                    <a:solidFill>
                      <a:schemeClr val="accent1">
                        <a:shade val="50000"/>
                        <a:alpha val="0"/>
                      </a:schemeClr>
                    </a:solidFill>
                  </a:ln>
                  <a:solidFill>
                    <a:srgbClr val="D4306E"/>
                  </a:solidFill>
                  <a:latin typeface="엘리스 DX널리체  Medium" panose="020B0600000101010101" pitchFamily="50" charset="-127"/>
                  <a:ea typeface="엘리스 DX널리체  Medium" panose="020B0600000101010101" pitchFamily="50" charset="-127"/>
                </a:defRPr>
              </a:lvl1pPr>
            </a:lstStyle>
            <a:p>
              <a:r>
                <a:rPr lang="ko-KR" altLang="en-US" sz="1200" dirty="0">
                  <a:solidFill>
                    <a:srgbClr val="517BBF"/>
                  </a:solidFill>
                  <a:latin typeface="Kim jung chul Gothic Bold" panose="020B0803000000000000" pitchFamily="50" charset="-127"/>
                  <a:ea typeface="Kim jung chul Gothic Bold" panose="020B0803000000000000" pitchFamily="50" charset="-127"/>
                </a:rPr>
                <a:t>지식</a:t>
              </a:r>
              <a:r>
                <a:rPr lang="en-US" altLang="ko-KR" sz="1200" dirty="0">
                  <a:solidFill>
                    <a:srgbClr val="517BBF"/>
                  </a:solidFill>
                  <a:latin typeface="Kim jung chul Gothic Bold" panose="020B0803000000000000" pitchFamily="50" charset="-127"/>
                  <a:ea typeface="Kim jung chul Gothic Bold" panose="020B0803000000000000" pitchFamily="50" charset="-127"/>
                </a:rPr>
                <a:t>·</a:t>
              </a:r>
              <a:r>
                <a:rPr lang="ko-KR" altLang="en-US" sz="1200" dirty="0">
                  <a:solidFill>
                    <a:srgbClr val="517BBF"/>
                  </a:solidFill>
                  <a:latin typeface="Kim jung chul Gothic Bold" panose="020B0803000000000000" pitchFamily="50" charset="-127"/>
                  <a:ea typeface="Kim jung chul Gothic Bold" panose="020B0803000000000000" pitchFamily="50" charset="-127"/>
                </a:rPr>
                <a:t>이해</a:t>
              </a:r>
            </a:p>
            <a:p>
              <a:r>
                <a:rPr lang="ko-KR" altLang="en-US" sz="1200" dirty="0">
                  <a:solidFill>
                    <a:srgbClr val="F58D53"/>
                  </a:solidFill>
                  <a:latin typeface="Kim jung chul Gothic Bold" panose="020B0803000000000000" pitchFamily="50" charset="-127"/>
                  <a:ea typeface="Kim jung chul Gothic Bold" panose="020B0803000000000000" pitchFamily="50" charset="-127"/>
                </a:rPr>
                <a:t>과정</a:t>
              </a:r>
              <a:r>
                <a:rPr lang="en-US" altLang="ko-KR" sz="1200" dirty="0">
                  <a:solidFill>
                    <a:srgbClr val="F58D53"/>
                  </a:solidFill>
                  <a:latin typeface="Kim jung chul Gothic Bold" panose="020B0803000000000000" pitchFamily="50" charset="-127"/>
                  <a:ea typeface="Kim jung chul Gothic Bold" panose="020B0803000000000000" pitchFamily="50" charset="-127"/>
                </a:rPr>
                <a:t>·</a:t>
              </a:r>
              <a:r>
                <a:rPr lang="ko-KR" altLang="en-US" sz="1200" dirty="0">
                  <a:solidFill>
                    <a:srgbClr val="F58D53"/>
                  </a:solidFill>
                  <a:latin typeface="Kim jung chul Gothic Bold" panose="020B0803000000000000" pitchFamily="50" charset="-127"/>
                  <a:ea typeface="Kim jung chul Gothic Bold" panose="020B0803000000000000" pitchFamily="50" charset="-127"/>
                </a:rPr>
                <a:t>기능</a:t>
              </a:r>
            </a:p>
            <a:p>
              <a:r>
                <a:rPr lang="ko-KR" altLang="en-US" sz="1200" dirty="0">
                  <a:solidFill>
                    <a:srgbClr val="55BD3D"/>
                  </a:solidFill>
                  <a:latin typeface="Kim jung chul Gothic Bold" panose="020B0803000000000000" pitchFamily="50" charset="-127"/>
                  <a:ea typeface="Kim jung chul Gothic Bold" panose="020B0803000000000000" pitchFamily="50" charset="-127"/>
                </a:rPr>
                <a:t>가치</a:t>
              </a:r>
              <a:r>
                <a:rPr lang="en-US" altLang="ko-KR" sz="1200" dirty="0">
                  <a:solidFill>
                    <a:srgbClr val="55BD3D"/>
                  </a:solidFill>
                  <a:latin typeface="Kim jung chul Gothic Bold" panose="020B0803000000000000" pitchFamily="50" charset="-127"/>
                  <a:ea typeface="Kim jung chul Gothic Bold" panose="020B0803000000000000" pitchFamily="50" charset="-127"/>
                </a:rPr>
                <a:t>·</a:t>
              </a:r>
              <a:r>
                <a:rPr lang="ko-KR" altLang="en-US" sz="1200" dirty="0">
                  <a:solidFill>
                    <a:srgbClr val="55BD3D"/>
                  </a:solidFill>
                  <a:latin typeface="Kim jung chul Gothic Bold" panose="020B0803000000000000" pitchFamily="50" charset="-127"/>
                  <a:ea typeface="Kim jung chul Gothic Bold" panose="020B0803000000000000" pitchFamily="50" charset="-127"/>
                </a:rPr>
                <a:t>태도</a:t>
              </a:r>
            </a:p>
          </p:txBody>
        </p:sp>
        <p:sp>
          <p:nvSpPr>
            <p:cNvPr id="89" name="TextBox 88">
              <a:extLst>
                <a:ext uri="{FF2B5EF4-FFF2-40B4-BE49-F238E27FC236}">
                  <a16:creationId xmlns:a16="http://schemas.microsoft.com/office/drawing/2014/main" id="{3C2970DE-0B06-152E-F8C1-A2C21C3510C9}"/>
                </a:ext>
              </a:extLst>
            </p:cNvPr>
            <p:cNvSpPr txBox="1"/>
            <p:nvPr/>
          </p:nvSpPr>
          <p:spPr>
            <a:xfrm>
              <a:off x="2785163" y="5206674"/>
              <a:ext cx="1434688" cy="610890"/>
            </a:xfrm>
            <a:prstGeom prst="rect">
              <a:avLst/>
            </a:prstGeom>
            <a:noFill/>
          </p:spPr>
          <p:txBody>
            <a:bodyPr wrap="none" lIns="0" tIns="0" rIns="0" bIns="0" rtlCol="0" anchor="t">
              <a:spAutoFit/>
            </a:bodyPr>
            <a:lstStyle/>
            <a:p>
              <a:pPr algn="ctr">
                <a:spcAft>
                  <a:spcPts val="100"/>
                </a:spcAft>
              </a:pP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영역별 </a:t>
              </a:r>
              <a:endParaRPr lang="en-US" altLang="ko-KR"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1400" dirty="0">
                  <a:ln>
                    <a:solidFill>
                      <a:schemeClr val="bg1">
                        <a:alpha val="0"/>
                      </a:schemeClr>
                    </a:solidFill>
                  </a:ln>
                  <a:solidFill>
                    <a:srgbClr val="E64F42"/>
                  </a:solidFill>
                  <a:latin typeface="Kim jung chul Gothic Bold" panose="020B0803000000000000" pitchFamily="50" charset="-127"/>
                  <a:ea typeface="Kim jung chul Gothic Bold" panose="020B0803000000000000" pitchFamily="50" charset="-127"/>
                </a:rPr>
                <a:t>핵심 아이디어</a:t>
              </a:r>
              <a:r>
                <a:rPr lang="ko-KR" altLang="en-US" sz="1400" dirty="0">
                  <a:ln>
                    <a:solidFill>
                      <a:schemeClr val="bg1">
                        <a:alpha val="0"/>
                      </a:schemeClr>
                    </a:solidFill>
                  </a:ln>
                  <a:solidFill>
                    <a:srgbClr val="D4306E"/>
                  </a:solidFill>
                  <a:latin typeface="Kim jung chul Gothic Bold" panose="020B0803000000000000" pitchFamily="50" charset="-127"/>
                  <a:ea typeface="Kim jung chul Gothic Bold" panose="020B0803000000000000" pitchFamily="50" charset="-127"/>
                </a:rPr>
                <a:t> </a:t>
              </a: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중심</a:t>
              </a:r>
            </a:p>
            <a:p>
              <a:pPr algn="ctr">
                <a:spcAft>
                  <a:spcPts val="100"/>
                </a:spcAft>
              </a:pP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수업 내용의 엄선</a:t>
              </a:r>
            </a:p>
          </p:txBody>
        </p:sp>
        <p:sp>
          <p:nvSpPr>
            <p:cNvPr id="91" name="TextBox 90">
              <a:extLst>
                <a:ext uri="{FF2B5EF4-FFF2-40B4-BE49-F238E27FC236}">
                  <a16:creationId xmlns:a16="http://schemas.microsoft.com/office/drawing/2014/main" id="{9203BB82-23CA-20A0-D6B3-F066B4BF45E1}"/>
                </a:ext>
              </a:extLst>
            </p:cNvPr>
            <p:cNvSpPr txBox="1"/>
            <p:nvPr/>
          </p:nvSpPr>
          <p:spPr>
            <a:xfrm>
              <a:off x="5003013" y="5305419"/>
              <a:ext cx="1271182" cy="403374"/>
            </a:xfrm>
            <a:prstGeom prst="rect">
              <a:avLst/>
            </a:prstGeom>
            <a:noFill/>
          </p:spPr>
          <p:txBody>
            <a:bodyPr wrap="none" lIns="0" tIns="0" rIns="0" bIns="0" rtlCol="0" anchor="t">
              <a:spAutoFit/>
            </a:bodyPr>
            <a:lstStyle/>
            <a:p>
              <a:pPr algn="ctr">
                <a:spcAft>
                  <a:spcPts val="100"/>
                </a:spcAft>
              </a:pP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영역별 범주의 </a:t>
              </a:r>
            </a:p>
            <a:p>
              <a:pPr algn="ctr">
                <a:spcAft>
                  <a:spcPts val="100"/>
                </a:spcAft>
              </a:pP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a:t>
              </a:r>
              <a:r>
                <a:rPr lang="ko-KR" altLang="en-US" sz="1400" dirty="0">
                  <a:ln>
                    <a:solidFill>
                      <a:schemeClr val="bg1">
                        <a:alpha val="0"/>
                      </a:schemeClr>
                    </a:solidFill>
                  </a:ln>
                  <a:solidFill>
                    <a:srgbClr val="E64F42"/>
                  </a:solidFill>
                  <a:latin typeface="Kim jung chul Gothic Bold" panose="020B0803000000000000" pitchFamily="50" charset="-127"/>
                  <a:ea typeface="Kim jung chul Gothic Bold" panose="020B0803000000000000" pitchFamily="50" charset="-127"/>
                </a:rPr>
                <a:t>내용요소</a:t>
              </a: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를 연계</a:t>
              </a:r>
            </a:p>
          </p:txBody>
        </p:sp>
        <p:sp>
          <p:nvSpPr>
            <p:cNvPr id="92" name="TextBox 91">
              <a:extLst>
                <a:ext uri="{FF2B5EF4-FFF2-40B4-BE49-F238E27FC236}">
                  <a16:creationId xmlns:a16="http://schemas.microsoft.com/office/drawing/2014/main" id="{E525CDE6-477B-928D-2B84-C7FE2AB9D9F3}"/>
                </a:ext>
              </a:extLst>
            </p:cNvPr>
            <p:cNvSpPr txBox="1"/>
            <p:nvPr/>
          </p:nvSpPr>
          <p:spPr>
            <a:xfrm>
              <a:off x="7011727" y="5404164"/>
              <a:ext cx="1261564" cy="195858"/>
            </a:xfrm>
            <a:prstGeom prst="rect">
              <a:avLst/>
            </a:prstGeom>
            <a:noFill/>
          </p:spPr>
          <p:txBody>
            <a:bodyPr wrap="none" lIns="0" tIns="0" rIns="0" bIns="0" rtlCol="0" anchor="t">
              <a:spAutoFit/>
            </a:bodyPr>
            <a:lstStyle/>
            <a:p>
              <a:pPr algn="ctr">
                <a:spcAft>
                  <a:spcPts val="100"/>
                </a:spcAft>
              </a:pPr>
              <a:r>
                <a:rPr lang="ko-KR" altLang="en-US" sz="14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수업 목표를 설정</a:t>
              </a:r>
            </a:p>
          </p:txBody>
        </p:sp>
        <p:sp>
          <p:nvSpPr>
            <p:cNvPr id="93" name="TextBox 92">
              <a:extLst>
                <a:ext uri="{FF2B5EF4-FFF2-40B4-BE49-F238E27FC236}">
                  <a16:creationId xmlns:a16="http://schemas.microsoft.com/office/drawing/2014/main" id="{B2F1F8E6-2A02-9F3F-186E-FAABD630A4EB}"/>
                </a:ext>
              </a:extLst>
            </p:cNvPr>
            <p:cNvSpPr txBox="1"/>
            <p:nvPr/>
          </p:nvSpPr>
          <p:spPr>
            <a:xfrm>
              <a:off x="3499450" y="5920399"/>
              <a:ext cx="4270400" cy="209847"/>
            </a:xfrm>
            <a:prstGeom prst="rect">
              <a:avLst/>
            </a:prstGeom>
            <a:noFill/>
          </p:spPr>
          <p:txBody>
            <a:bodyPr wrap="none" lIns="0" tIns="0" rIns="0" bIns="0" rtlCol="0" anchor="t">
              <a:spAutoFit/>
            </a:bodyPr>
            <a:lstStyle/>
            <a:p>
              <a:pPr algn="ctr">
                <a:spcAft>
                  <a:spcPts val="300"/>
                </a:spcAft>
              </a:pPr>
              <a:r>
                <a:rPr lang="ko-KR" altLang="en-US" sz="15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내용체계</a:t>
              </a:r>
              <a:r>
                <a:rPr lang="en-US" altLang="ko-KR" sz="15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5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학습내용</a:t>
              </a:r>
              <a:r>
                <a:rPr lang="en-US" altLang="ko-KR" sz="15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 X </a:t>
              </a:r>
              <a:r>
                <a:rPr lang="ko-KR" altLang="en-US" sz="15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학습자의 삶 </a:t>
              </a:r>
              <a:r>
                <a:rPr lang="ko-KR" altLang="en-US" sz="15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sym typeface="Wingdings" panose="05000000000000000000" pitchFamily="2" charset="2"/>
                </a:rPr>
                <a:t>→</a:t>
              </a:r>
              <a:r>
                <a:rPr lang="en-US" altLang="ko-KR" sz="15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 </a:t>
              </a:r>
              <a:r>
                <a:rPr lang="ko-KR" altLang="en-US" sz="15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깊이 있는 학습</a:t>
              </a:r>
            </a:p>
          </p:txBody>
        </p:sp>
        <p:grpSp>
          <p:nvGrpSpPr>
            <p:cNvPr id="94" name="그룹 93">
              <a:extLst>
                <a:ext uri="{FF2B5EF4-FFF2-40B4-BE49-F238E27FC236}">
                  <a16:creationId xmlns:a16="http://schemas.microsoft.com/office/drawing/2014/main" id="{94ACBBF8-54F4-F27C-913A-A14F05F0FBA7}"/>
                </a:ext>
              </a:extLst>
            </p:cNvPr>
            <p:cNvGrpSpPr/>
            <p:nvPr/>
          </p:nvGrpSpPr>
          <p:grpSpPr>
            <a:xfrm>
              <a:off x="2326624" y="3696724"/>
              <a:ext cx="4458236" cy="108094"/>
              <a:chOff x="2401626" y="4176356"/>
              <a:chExt cx="4296955" cy="108094"/>
            </a:xfrm>
            <a:solidFill>
              <a:schemeClr val="bg1"/>
            </a:solidFill>
          </p:grpSpPr>
          <p:grpSp>
            <p:nvGrpSpPr>
              <p:cNvPr id="102" name="그룹 101">
                <a:extLst>
                  <a:ext uri="{FF2B5EF4-FFF2-40B4-BE49-F238E27FC236}">
                    <a16:creationId xmlns:a16="http://schemas.microsoft.com/office/drawing/2014/main" id="{2B4A3B0E-CA3C-C7E1-9AD8-DD280A4C7531}"/>
                  </a:ext>
                </a:extLst>
              </p:cNvPr>
              <p:cNvGrpSpPr/>
              <p:nvPr/>
            </p:nvGrpSpPr>
            <p:grpSpPr>
              <a:xfrm rot="16200000">
                <a:off x="2442597" y="4135400"/>
                <a:ext cx="108079" cy="190021"/>
                <a:chOff x="2805263" y="2781212"/>
                <a:chExt cx="161536" cy="284007"/>
              </a:xfrm>
              <a:grpFill/>
            </p:grpSpPr>
            <p:sp>
              <p:nvSpPr>
                <p:cNvPr id="117" name="자유형: 도형 116">
                  <a:extLst>
                    <a:ext uri="{FF2B5EF4-FFF2-40B4-BE49-F238E27FC236}">
                      <a16:creationId xmlns:a16="http://schemas.microsoft.com/office/drawing/2014/main" id="{6CCE273B-D64B-61EA-0E7F-738F04E0BAFC}"/>
                    </a:ext>
                  </a:extLst>
                </p:cNvPr>
                <p:cNvSpPr/>
                <p:nvPr/>
              </p:nvSpPr>
              <p:spPr>
                <a:xfrm rot="2700000">
                  <a:off x="2805253" y="2781224"/>
                  <a:ext cx="161558" cy="161534"/>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grpFill/>
                <a:ln w="8898" cap="flat">
                  <a:noFill/>
                  <a:prstDash val="solid"/>
                  <a:miter/>
                </a:ln>
              </p:spPr>
              <p:txBody>
                <a:bodyPr wrap="square" rtlCol="0" anchor="ctr">
                  <a:noAutofit/>
                </a:bodyPr>
                <a:lstStyle/>
                <a:p>
                  <a:pPr algn="ctr"/>
                  <a:endParaRPr lang="ko-KR" altLang="en-US" sz="2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20" name="자유형: 도형 119">
                  <a:extLst>
                    <a:ext uri="{FF2B5EF4-FFF2-40B4-BE49-F238E27FC236}">
                      <a16:creationId xmlns:a16="http://schemas.microsoft.com/office/drawing/2014/main" id="{93857948-6C72-6E70-412C-420C7AD7822F}"/>
                    </a:ext>
                  </a:extLst>
                </p:cNvPr>
                <p:cNvSpPr/>
                <p:nvPr/>
              </p:nvSpPr>
              <p:spPr>
                <a:xfrm rot="2700000">
                  <a:off x="2805252" y="2903672"/>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grpFill/>
                <a:ln w="8898" cap="flat">
                  <a:noFill/>
                  <a:prstDash val="solid"/>
                  <a:miter/>
                </a:ln>
              </p:spPr>
              <p:txBody>
                <a:bodyPr wrap="square" rtlCol="0" anchor="ctr">
                  <a:noAutofit/>
                </a:bodyPr>
                <a:lstStyle/>
                <a:p>
                  <a:pPr algn="ctr"/>
                  <a:endParaRPr lang="ko-KR" altLang="en-US" sz="2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grpSp>
            <p:nvGrpSpPr>
              <p:cNvPr id="103" name="그룹 102">
                <a:extLst>
                  <a:ext uri="{FF2B5EF4-FFF2-40B4-BE49-F238E27FC236}">
                    <a16:creationId xmlns:a16="http://schemas.microsoft.com/office/drawing/2014/main" id="{EE7F8567-92AF-398B-20BC-293C4ECE3410}"/>
                  </a:ext>
                </a:extLst>
              </p:cNvPr>
              <p:cNvGrpSpPr/>
              <p:nvPr/>
            </p:nvGrpSpPr>
            <p:grpSpPr>
              <a:xfrm rot="16200000">
                <a:off x="4487563" y="4135385"/>
                <a:ext cx="108082" cy="190024"/>
                <a:chOff x="2805261" y="2738659"/>
                <a:chExt cx="161538" cy="284011"/>
              </a:xfrm>
              <a:grpFill/>
            </p:grpSpPr>
            <p:sp>
              <p:nvSpPr>
                <p:cNvPr id="112" name="자유형: 도형 111">
                  <a:extLst>
                    <a:ext uri="{FF2B5EF4-FFF2-40B4-BE49-F238E27FC236}">
                      <a16:creationId xmlns:a16="http://schemas.microsoft.com/office/drawing/2014/main" id="{48436B6D-EE38-7B37-2168-DE42BCCC161F}"/>
                    </a:ext>
                  </a:extLst>
                </p:cNvPr>
                <p:cNvSpPr/>
                <p:nvPr/>
              </p:nvSpPr>
              <p:spPr>
                <a:xfrm rot="2700000">
                  <a:off x="2805252" y="2738670"/>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grpFill/>
                <a:ln w="8898" cap="flat">
                  <a:noFill/>
                  <a:prstDash val="solid"/>
                  <a:miter/>
                </a:ln>
              </p:spPr>
              <p:txBody>
                <a:bodyPr wrap="square" rtlCol="0" anchor="ctr">
                  <a:noAutofit/>
                </a:bodyPr>
                <a:lstStyle/>
                <a:p>
                  <a:pPr algn="ctr"/>
                  <a:endParaRPr lang="ko-KR" altLang="en-US" sz="2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16" name="자유형: 도형 115">
                  <a:extLst>
                    <a:ext uri="{FF2B5EF4-FFF2-40B4-BE49-F238E27FC236}">
                      <a16:creationId xmlns:a16="http://schemas.microsoft.com/office/drawing/2014/main" id="{0BF4DBD6-9F92-6A7B-9BD1-5BD4BC972043}"/>
                    </a:ext>
                  </a:extLst>
                </p:cNvPr>
                <p:cNvSpPr/>
                <p:nvPr/>
              </p:nvSpPr>
              <p:spPr>
                <a:xfrm rot="2700000">
                  <a:off x="2805250" y="2861123"/>
                  <a:ext cx="161558" cy="161535"/>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grpFill/>
                <a:ln w="8898" cap="flat">
                  <a:noFill/>
                  <a:prstDash val="solid"/>
                  <a:miter/>
                </a:ln>
              </p:spPr>
              <p:txBody>
                <a:bodyPr wrap="square" rtlCol="0" anchor="ctr">
                  <a:noAutofit/>
                </a:bodyPr>
                <a:lstStyle/>
                <a:p>
                  <a:pPr algn="ctr"/>
                  <a:endParaRPr lang="ko-KR" altLang="en-US" sz="2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grpSp>
            <p:nvGrpSpPr>
              <p:cNvPr id="104" name="그룹 103">
                <a:extLst>
                  <a:ext uri="{FF2B5EF4-FFF2-40B4-BE49-F238E27FC236}">
                    <a16:creationId xmlns:a16="http://schemas.microsoft.com/office/drawing/2014/main" id="{2DAF60D3-3D79-EE3E-79B9-7EFD2283E847}"/>
                  </a:ext>
                </a:extLst>
              </p:cNvPr>
              <p:cNvGrpSpPr/>
              <p:nvPr/>
            </p:nvGrpSpPr>
            <p:grpSpPr>
              <a:xfrm rot="16200000">
                <a:off x="6549527" y="4135390"/>
                <a:ext cx="108081" cy="190026"/>
                <a:chOff x="2805262" y="2738659"/>
                <a:chExt cx="161537" cy="284015"/>
              </a:xfrm>
              <a:grpFill/>
            </p:grpSpPr>
            <p:sp>
              <p:nvSpPr>
                <p:cNvPr id="107" name="자유형: 도형 106">
                  <a:extLst>
                    <a:ext uri="{FF2B5EF4-FFF2-40B4-BE49-F238E27FC236}">
                      <a16:creationId xmlns:a16="http://schemas.microsoft.com/office/drawing/2014/main" id="{EC42DD7C-9847-E649-2369-F77B963BD7F4}"/>
                    </a:ext>
                  </a:extLst>
                </p:cNvPr>
                <p:cNvSpPr/>
                <p:nvPr/>
              </p:nvSpPr>
              <p:spPr>
                <a:xfrm rot="2700000">
                  <a:off x="2805252" y="2738670"/>
                  <a:ext cx="161558" cy="161536"/>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grpFill/>
                <a:ln w="8898" cap="flat">
                  <a:noFill/>
                  <a:prstDash val="solid"/>
                  <a:miter/>
                </a:ln>
              </p:spPr>
              <p:txBody>
                <a:bodyPr wrap="square" rtlCol="0" anchor="ctr">
                  <a:noAutofit/>
                </a:bodyPr>
                <a:lstStyle/>
                <a:p>
                  <a:pPr algn="ctr"/>
                  <a:endParaRPr lang="ko-KR" altLang="en-US" sz="2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08" name="자유형: 도형 107">
                  <a:extLst>
                    <a:ext uri="{FF2B5EF4-FFF2-40B4-BE49-F238E27FC236}">
                      <a16:creationId xmlns:a16="http://schemas.microsoft.com/office/drawing/2014/main" id="{C4210736-F332-F8EF-3671-98752126E2A9}"/>
                    </a:ext>
                  </a:extLst>
                </p:cNvPr>
                <p:cNvSpPr/>
                <p:nvPr/>
              </p:nvSpPr>
              <p:spPr>
                <a:xfrm rot="2700000">
                  <a:off x="2805251" y="2861127"/>
                  <a:ext cx="161558" cy="161535"/>
                </a:xfrm>
                <a:custGeom>
                  <a:avLst/>
                  <a:gdLst>
                    <a:gd name="connsiteX0" fmla="*/ 314742 w 314831"/>
                    <a:gd name="connsiteY0" fmla="*/ 0 h 314787"/>
                    <a:gd name="connsiteX1" fmla="*/ 314831 w 314831"/>
                    <a:gd name="connsiteY1" fmla="*/ 314733 h 314787"/>
                    <a:gd name="connsiteX2" fmla="*/ 314732 w 314831"/>
                    <a:gd name="connsiteY2" fmla="*/ 314733 h 314787"/>
                    <a:gd name="connsiteX3" fmla="*/ 314732 w 314831"/>
                    <a:gd name="connsiteY3" fmla="*/ 314787 h 314787"/>
                    <a:gd name="connsiteX4" fmla="*/ 0 w 314831"/>
                    <a:gd name="connsiteY4" fmla="*/ 314787 h 314787"/>
                    <a:gd name="connsiteX5" fmla="*/ 0 w 314831"/>
                    <a:gd name="connsiteY5" fmla="*/ 227806 h 314787"/>
                    <a:gd name="connsiteX6" fmla="*/ 227825 w 314831"/>
                    <a:gd name="connsiteY6" fmla="*/ 227806 h 314787"/>
                    <a:gd name="connsiteX7" fmla="*/ 227761 w 314831"/>
                    <a:gd name="connsiteY7" fmla="*/ 25 h 31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31" h="314787">
                      <a:moveTo>
                        <a:pt x="314742" y="0"/>
                      </a:moveTo>
                      <a:lnTo>
                        <a:pt x="314831" y="314733"/>
                      </a:lnTo>
                      <a:lnTo>
                        <a:pt x="314732" y="314733"/>
                      </a:lnTo>
                      <a:lnTo>
                        <a:pt x="314732" y="314787"/>
                      </a:lnTo>
                      <a:lnTo>
                        <a:pt x="0" y="314787"/>
                      </a:lnTo>
                      <a:lnTo>
                        <a:pt x="0" y="227806"/>
                      </a:lnTo>
                      <a:lnTo>
                        <a:pt x="227825" y="227806"/>
                      </a:lnTo>
                      <a:lnTo>
                        <a:pt x="227761" y="25"/>
                      </a:lnTo>
                      <a:close/>
                    </a:path>
                  </a:pathLst>
                </a:custGeom>
                <a:grpFill/>
                <a:ln w="8898" cap="flat">
                  <a:noFill/>
                  <a:prstDash val="solid"/>
                  <a:miter/>
                </a:ln>
              </p:spPr>
              <p:txBody>
                <a:bodyPr wrap="square" rtlCol="0" anchor="ctr">
                  <a:noAutofit/>
                </a:bodyPr>
                <a:lstStyle/>
                <a:p>
                  <a:pPr algn="ctr"/>
                  <a:endParaRPr lang="ko-KR" altLang="en-US" sz="2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grpSp>
        <p:cxnSp>
          <p:nvCxnSpPr>
            <p:cNvPr id="95" name="직선 연결선 94">
              <a:extLst>
                <a:ext uri="{FF2B5EF4-FFF2-40B4-BE49-F238E27FC236}">
                  <a16:creationId xmlns:a16="http://schemas.microsoft.com/office/drawing/2014/main" id="{BC732C32-2DD0-58AA-C1D7-64280ECD8D41}"/>
                </a:ext>
              </a:extLst>
            </p:cNvPr>
            <p:cNvCxnSpPr>
              <a:cxnSpLocks/>
            </p:cNvCxnSpPr>
            <p:nvPr/>
          </p:nvCxnSpPr>
          <p:spPr>
            <a:xfrm>
              <a:off x="2452648" y="4001882"/>
              <a:ext cx="0" cy="1040635"/>
            </a:xfrm>
            <a:prstGeom prst="line">
              <a:avLst/>
            </a:prstGeom>
            <a:ln w="19050" cap="rnd">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96" name="직선 연결선 95">
              <a:extLst>
                <a:ext uri="{FF2B5EF4-FFF2-40B4-BE49-F238E27FC236}">
                  <a16:creationId xmlns:a16="http://schemas.microsoft.com/office/drawing/2014/main" id="{60C2D7AA-7194-D257-587A-01D4C7BC46B2}"/>
                </a:ext>
              </a:extLst>
            </p:cNvPr>
            <p:cNvCxnSpPr>
              <a:cxnSpLocks/>
            </p:cNvCxnSpPr>
            <p:nvPr/>
          </p:nvCxnSpPr>
          <p:spPr>
            <a:xfrm>
              <a:off x="4583288" y="4001882"/>
              <a:ext cx="0" cy="1040635"/>
            </a:xfrm>
            <a:prstGeom prst="line">
              <a:avLst/>
            </a:prstGeom>
            <a:ln w="19050" cap="rnd">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97" name="직선 연결선 96">
              <a:extLst>
                <a:ext uri="{FF2B5EF4-FFF2-40B4-BE49-F238E27FC236}">
                  <a16:creationId xmlns:a16="http://schemas.microsoft.com/office/drawing/2014/main" id="{196A5505-8EED-D8CE-DD69-60A7C7618C5E}"/>
                </a:ext>
              </a:extLst>
            </p:cNvPr>
            <p:cNvCxnSpPr>
              <a:cxnSpLocks/>
            </p:cNvCxnSpPr>
            <p:nvPr/>
          </p:nvCxnSpPr>
          <p:spPr>
            <a:xfrm>
              <a:off x="6713929" y="4001882"/>
              <a:ext cx="0" cy="1040635"/>
            </a:xfrm>
            <a:prstGeom prst="line">
              <a:avLst/>
            </a:prstGeom>
            <a:ln w="19050" cap="rnd">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nvGrpSpPr>
            <p:cNvPr id="98" name="그룹 97">
              <a:extLst>
                <a:ext uri="{FF2B5EF4-FFF2-40B4-BE49-F238E27FC236}">
                  <a16:creationId xmlns:a16="http://schemas.microsoft.com/office/drawing/2014/main" id="{7C99918B-8617-A919-9A64-BEA89FCF757A}"/>
                </a:ext>
              </a:extLst>
            </p:cNvPr>
            <p:cNvGrpSpPr/>
            <p:nvPr/>
          </p:nvGrpSpPr>
          <p:grpSpPr>
            <a:xfrm>
              <a:off x="4583288" y="5204842"/>
              <a:ext cx="2130641" cy="577049"/>
              <a:chOff x="4583288" y="4632196"/>
              <a:chExt cx="2130641" cy="1040635"/>
            </a:xfrm>
          </p:grpSpPr>
          <p:cxnSp>
            <p:nvCxnSpPr>
              <p:cNvPr id="100" name="직선 연결선 99">
                <a:extLst>
                  <a:ext uri="{FF2B5EF4-FFF2-40B4-BE49-F238E27FC236}">
                    <a16:creationId xmlns:a16="http://schemas.microsoft.com/office/drawing/2014/main" id="{EF014E9A-BBC1-5330-17DA-976881830892}"/>
                  </a:ext>
                </a:extLst>
              </p:cNvPr>
              <p:cNvCxnSpPr>
                <a:cxnSpLocks/>
              </p:cNvCxnSpPr>
              <p:nvPr/>
            </p:nvCxnSpPr>
            <p:spPr>
              <a:xfrm>
                <a:off x="4583288" y="4632196"/>
                <a:ext cx="0" cy="1040635"/>
              </a:xfrm>
              <a:prstGeom prst="line">
                <a:avLst/>
              </a:prstGeom>
              <a:ln w="19050" cap="rnd">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101" name="직선 연결선 100">
                <a:extLst>
                  <a:ext uri="{FF2B5EF4-FFF2-40B4-BE49-F238E27FC236}">
                    <a16:creationId xmlns:a16="http://schemas.microsoft.com/office/drawing/2014/main" id="{8AA9E7C3-0D73-14E5-C020-9F60FFB3D1E7}"/>
                  </a:ext>
                </a:extLst>
              </p:cNvPr>
              <p:cNvCxnSpPr>
                <a:cxnSpLocks/>
              </p:cNvCxnSpPr>
              <p:nvPr/>
            </p:nvCxnSpPr>
            <p:spPr>
              <a:xfrm>
                <a:off x="6713929" y="4632196"/>
                <a:ext cx="0" cy="1040635"/>
              </a:xfrm>
              <a:prstGeom prst="line">
                <a:avLst/>
              </a:prstGeom>
              <a:ln w="19050" cap="rnd">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sp>
          <p:nvSpPr>
            <p:cNvPr id="99" name="TextBox 98">
              <a:extLst>
                <a:ext uri="{FF2B5EF4-FFF2-40B4-BE49-F238E27FC236}">
                  <a16:creationId xmlns:a16="http://schemas.microsoft.com/office/drawing/2014/main" id="{401F36FD-F5BE-D6AE-D0E2-34A227249999}"/>
                </a:ext>
              </a:extLst>
            </p:cNvPr>
            <p:cNvSpPr txBox="1"/>
            <p:nvPr/>
          </p:nvSpPr>
          <p:spPr>
            <a:xfrm>
              <a:off x="7172829" y="4034168"/>
              <a:ext cx="939361" cy="167878"/>
            </a:xfrm>
            <a:prstGeom prst="rect">
              <a:avLst/>
            </a:prstGeom>
            <a:noFill/>
          </p:spPr>
          <p:txBody>
            <a:bodyPr wrap="none" lIns="0" tIns="0" rIns="0" bIns="0" rtlCol="0" anchor="t">
              <a:spAutoFit/>
            </a:bodyPr>
            <a:lstStyle/>
            <a:p>
              <a:pPr algn="ctr">
                <a:spcAft>
                  <a:spcPts val="200"/>
                </a:spcAft>
              </a:pPr>
              <a:r>
                <a:rPr lang="ko-KR" altLang="en-US" sz="12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학생 수준 고려</a:t>
              </a:r>
            </a:p>
          </p:txBody>
        </p:sp>
      </p:grpSp>
      <p:grpSp>
        <p:nvGrpSpPr>
          <p:cNvPr id="165" name="그룹 164">
            <a:extLst>
              <a:ext uri="{FF2B5EF4-FFF2-40B4-BE49-F238E27FC236}">
                <a16:creationId xmlns:a16="http://schemas.microsoft.com/office/drawing/2014/main" id="{21FC3271-1FAB-2A1E-7912-09CAB62E22E4}"/>
              </a:ext>
            </a:extLst>
          </p:cNvPr>
          <p:cNvGrpSpPr/>
          <p:nvPr/>
        </p:nvGrpSpPr>
        <p:grpSpPr>
          <a:xfrm>
            <a:off x="474728" y="2708920"/>
            <a:ext cx="4930376" cy="276999"/>
            <a:chOff x="474728" y="1359161"/>
            <a:chExt cx="4930376" cy="276999"/>
          </a:xfrm>
        </p:grpSpPr>
        <p:grpSp>
          <p:nvGrpSpPr>
            <p:cNvPr id="166" name="그래픽 141">
              <a:extLst>
                <a:ext uri="{FF2B5EF4-FFF2-40B4-BE49-F238E27FC236}">
                  <a16:creationId xmlns:a16="http://schemas.microsoft.com/office/drawing/2014/main" id="{B26D0588-4B0B-F1EC-16EF-7D3EC4D0BAD4}"/>
                </a:ext>
              </a:extLst>
            </p:cNvPr>
            <p:cNvGrpSpPr/>
            <p:nvPr/>
          </p:nvGrpSpPr>
          <p:grpSpPr>
            <a:xfrm>
              <a:off x="474728" y="1366181"/>
              <a:ext cx="244208" cy="262959"/>
              <a:chOff x="2536048" y="5888632"/>
              <a:chExt cx="485368" cy="522636"/>
            </a:xfrm>
            <a:solidFill>
              <a:schemeClr val="accent1"/>
            </a:solidFill>
          </p:grpSpPr>
          <p:sp>
            <p:nvSpPr>
              <p:cNvPr id="168" name="자유형: 도형 47">
                <a:extLst>
                  <a:ext uri="{FF2B5EF4-FFF2-40B4-BE49-F238E27FC236}">
                    <a16:creationId xmlns:a16="http://schemas.microsoft.com/office/drawing/2014/main" id="{DF76BBDC-E119-5BE5-1EB8-3DE79E9DAD79}"/>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69" name="자유형: 도형 48">
                <a:extLst>
                  <a:ext uri="{FF2B5EF4-FFF2-40B4-BE49-F238E27FC236}">
                    <a16:creationId xmlns:a16="http://schemas.microsoft.com/office/drawing/2014/main" id="{108C159A-2F7A-C412-A32E-6820ECF9C590}"/>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167" name="TextBox 166">
              <a:extLst>
                <a:ext uri="{FF2B5EF4-FFF2-40B4-BE49-F238E27FC236}">
                  <a16:creationId xmlns:a16="http://schemas.microsoft.com/office/drawing/2014/main" id="{CEA3B512-6094-C841-F88F-F4794AFDEEF1}"/>
                </a:ext>
              </a:extLst>
            </p:cNvPr>
            <p:cNvSpPr txBox="1"/>
            <p:nvPr/>
          </p:nvSpPr>
          <p:spPr>
            <a:xfrm>
              <a:off x="778838" y="1359161"/>
              <a:ext cx="4626266"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교육과정</a:t>
              </a:r>
              <a:r>
                <a:rPr lang="en-US" altLang="ko-KR"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미술과 역량에 기반한</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교수</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학습의 계획</a:t>
              </a:r>
            </a:p>
          </p:txBody>
        </p:sp>
      </p:grpSp>
      <p:sp>
        <p:nvSpPr>
          <p:cNvPr id="194" name="TextBox 193">
            <a:extLst>
              <a:ext uri="{FF2B5EF4-FFF2-40B4-BE49-F238E27FC236}">
                <a16:creationId xmlns:a16="http://schemas.microsoft.com/office/drawing/2014/main" id="{49F14FCD-B341-A58F-9CE1-0BED26EF2D8E}"/>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95" name="TextBox 194">
            <a:extLst>
              <a:ext uri="{FF2B5EF4-FFF2-40B4-BE49-F238E27FC236}">
                <a16:creationId xmlns:a16="http://schemas.microsoft.com/office/drawing/2014/main" id="{C03D3AEF-44A7-ADEF-9119-6C1D27A59769}"/>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96" name="그룹 195">
            <a:extLst>
              <a:ext uri="{FF2B5EF4-FFF2-40B4-BE49-F238E27FC236}">
                <a16:creationId xmlns:a16="http://schemas.microsoft.com/office/drawing/2014/main" id="{9B97986B-4AD9-9FFF-A961-ED0D165B3188}"/>
              </a:ext>
            </a:extLst>
          </p:cNvPr>
          <p:cNvGrpSpPr/>
          <p:nvPr/>
        </p:nvGrpSpPr>
        <p:grpSpPr>
          <a:xfrm>
            <a:off x="1301610" y="325438"/>
            <a:ext cx="5447004" cy="630793"/>
            <a:chOff x="1301610" y="279718"/>
            <a:chExt cx="5447004" cy="630793"/>
          </a:xfrm>
        </p:grpSpPr>
        <p:grpSp>
          <p:nvGrpSpPr>
            <p:cNvPr id="197" name="그룹 196">
              <a:extLst>
                <a:ext uri="{FF2B5EF4-FFF2-40B4-BE49-F238E27FC236}">
                  <a16:creationId xmlns:a16="http://schemas.microsoft.com/office/drawing/2014/main" id="{0BBD9D84-7DBD-5275-6215-9803D0AFD1ED}"/>
                </a:ext>
              </a:extLst>
            </p:cNvPr>
            <p:cNvGrpSpPr/>
            <p:nvPr/>
          </p:nvGrpSpPr>
          <p:grpSpPr>
            <a:xfrm>
              <a:off x="1311617" y="279718"/>
              <a:ext cx="1487698" cy="200151"/>
              <a:chOff x="1136519" y="175286"/>
              <a:chExt cx="1487698" cy="200151"/>
            </a:xfrm>
          </p:grpSpPr>
          <p:grpSp>
            <p:nvGrpSpPr>
              <p:cNvPr id="199" name="그룹 198">
                <a:extLst>
                  <a:ext uri="{FF2B5EF4-FFF2-40B4-BE49-F238E27FC236}">
                    <a16:creationId xmlns:a16="http://schemas.microsoft.com/office/drawing/2014/main" id="{CD1E7FD4-6DDE-B37B-D5C8-1700C1C139BB}"/>
                  </a:ext>
                </a:extLst>
              </p:cNvPr>
              <p:cNvGrpSpPr/>
              <p:nvPr/>
            </p:nvGrpSpPr>
            <p:grpSpPr>
              <a:xfrm>
                <a:off x="1136519" y="175286"/>
                <a:ext cx="200152" cy="200151"/>
                <a:chOff x="1136519" y="175286"/>
                <a:chExt cx="200152" cy="200151"/>
              </a:xfrm>
            </p:grpSpPr>
            <p:sp>
              <p:nvSpPr>
                <p:cNvPr id="201" name="사각형: 둥근 모서리 200">
                  <a:extLst>
                    <a:ext uri="{FF2B5EF4-FFF2-40B4-BE49-F238E27FC236}">
                      <a16:creationId xmlns:a16="http://schemas.microsoft.com/office/drawing/2014/main" id="{28AF3A69-6816-4853-137E-5DA51F85A8FF}"/>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02" name="TextBox 201">
                  <a:extLst>
                    <a:ext uri="{FF2B5EF4-FFF2-40B4-BE49-F238E27FC236}">
                      <a16:creationId xmlns:a16="http://schemas.microsoft.com/office/drawing/2014/main" id="{6D230F3A-F0D4-CD58-86B0-26D0DFB61D3B}"/>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00" name="TextBox 199">
                <a:extLst>
                  <a:ext uri="{FF2B5EF4-FFF2-40B4-BE49-F238E27FC236}">
                    <a16:creationId xmlns:a16="http://schemas.microsoft.com/office/drawing/2014/main" id="{8ECA6FD2-4B34-1FA5-6962-E75D30B88AF9}"/>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198" name="TextBox 197">
              <a:extLst>
                <a:ext uri="{FF2B5EF4-FFF2-40B4-BE49-F238E27FC236}">
                  <a16:creationId xmlns:a16="http://schemas.microsoft.com/office/drawing/2014/main" id="{AF1B43A9-4644-D9E9-2C87-AA11B78C4F87}"/>
                </a:ext>
              </a:extLst>
            </p:cNvPr>
            <p:cNvSpPr txBox="1"/>
            <p:nvPr/>
          </p:nvSpPr>
          <p:spPr>
            <a:xfrm>
              <a:off x="1301610" y="510401"/>
              <a:ext cx="5447004"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교수</a:t>
              </a:r>
              <a:r>
                <a:rPr lang="en-US" altLang="ko-KR" sz="2000" dirty="0"/>
                <a:t>·</a:t>
              </a:r>
              <a:r>
                <a:rPr lang="ko-KR" altLang="en-US" sz="2000" dirty="0"/>
                <a:t>학습의 방향 </a:t>
              </a:r>
              <a:endParaRPr lang="ko-KR" altLang="en-US" dirty="0"/>
            </a:p>
          </p:txBody>
        </p:sp>
      </p:grpSp>
    </p:spTree>
    <p:extLst>
      <p:ext uri="{BB962C8B-B14F-4D97-AF65-F5344CB8AC3E}">
        <p14:creationId xmlns:p14="http://schemas.microsoft.com/office/powerpoint/2010/main" val="3926359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 name="그룹 158">
            <a:extLst>
              <a:ext uri="{FF2B5EF4-FFF2-40B4-BE49-F238E27FC236}">
                <a16:creationId xmlns:a16="http://schemas.microsoft.com/office/drawing/2014/main" id="{7B23FEED-54EE-2B73-04CD-EFABF83FA1FE}"/>
              </a:ext>
            </a:extLst>
          </p:cNvPr>
          <p:cNvGrpSpPr/>
          <p:nvPr/>
        </p:nvGrpSpPr>
        <p:grpSpPr>
          <a:xfrm>
            <a:off x="474728" y="2708920"/>
            <a:ext cx="3907661" cy="276999"/>
            <a:chOff x="474728" y="1359161"/>
            <a:chExt cx="3907661" cy="276999"/>
          </a:xfrm>
        </p:grpSpPr>
        <p:grpSp>
          <p:nvGrpSpPr>
            <p:cNvPr id="160" name="그래픽 141">
              <a:extLst>
                <a:ext uri="{FF2B5EF4-FFF2-40B4-BE49-F238E27FC236}">
                  <a16:creationId xmlns:a16="http://schemas.microsoft.com/office/drawing/2014/main" id="{29B7B4B1-E592-9818-6B68-8E04EEE4F9DB}"/>
                </a:ext>
              </a:extLst>
            </p:cNvPr>
            <p:cNvGrpSpPr/>
            <p:nvPr/>
          </p:nvGrpSpPr>
          <p:grpSpPr>
            <a:xfrm>
              <a:off x="474728" y="1366181"/>
              <a:ext cx="244208" cy="262959"/>
              <a:chOff x="2536048" y="5888632"/>
              <a:chExt cx="485368" cy="522636"/>
            </a:xfrm>
            <a:solidFill>
              <a:schemeClr val="accent1"/>
            </a:solidFill>
          </p:grpSpPr>
          <p:sp>
            <p:nvSpPr>
              <p:cNvPr id="162" name="자유형: 도형 47">
                <a:extLst>
                  <a:ext uri="{FF2B5EF4-FFF2-40B4-BE49-F238E27FC236}">
                    <a16:creationId xmlns:a16="http://schemas.microsoft.com/office/drawing/2014/main" id="{5774DFC2-52DE-587B-A1E3-F0449FF75FDD}"/>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63" name="자유형: 도형 48">
                <a:extLst>
                  <a:ext uri="{FF2B5EF4-FFF2-40B4-BE49-F238E27FC236}">
                    <a16:creationId xmlns:a16="http://schemas.microsoft.com/office/drawing/2014/main" id="{D91EDBE5-E99C-4C3C-7B22-767465A3104D}"/>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161" name="TextBox 160">
              <a:extLst>
                <a:ext uri="{FF2B5EF4-FFF2-40B4-BE49-F238E27FC236}">
                  <a16:creationId xmlns:a16="http://schemas.microsoft.com/office/drawing/2014/main" id="{0245F11F-7B39-EDBE-E0F8-8D086D4F8CF9}"/>
                </a:ext>
              </a:extLst>
            </p:cNvPr>
            <p:cNvSpPr txBox="1"/>
            <p:nvPr/>
          </p:nvSpPr>
          <p:spPr>
            <a:xfrm>
              <a:off x="778838" y="1359161"/>
              <a:ext cx="3603551"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학습자의 삶과 진로</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를 고려한 수업설계</a:t>
              </a:r>
            </a:p>
          </p:txBody>
        </p:sp>
      </p:grpSp>
      <p:grpSp>
        <p:nvGrpSpPr>
          <p:cNvPr id="120" name="그룹 119">
            <a:extLst>
              <a:ext uri="{FF2B5EF4-FFF2-40B4-BE49-F238E27FC236}">
                <a16:creationId xmlns:a16="http://schemas.microsoft.com/office/drawing/2014/main" id="{FF3D04AA-AADF-72F7-D0A3-3B680732458B}"/>
              </a:ext>
            </a:extLst>
          </p:cNvPr>
          <p:cNvGrpSpPr/>
          <p:nvPr/>
        </p:nvGrpSpPr>
        <p:grpSpPr>
          <a:xfrm>
            <a:off x="466725" y="3109833"/>
            <a:ext cx="8208965" cy="2876018"/>
            <a:chOff x="466725" y="3197623"/>
            <a:chExt cx="8208965" cy="2876018"/>
          </a:xfrm>
        </p:grpSpPr>
        <p:grpSp>
          <p:nvGrpSpPr>
            <p:cNvPr id="121" name="그룹 120">
              <a:extLst>
                <a:ext uri="{FF2B5EF4-FFF2-40B4-BE49-F238E27FC236}">
                  <a16:creationId xmlns:a16="http://schemas.microsoft.com/office/drawing/2014/main" id="{3B739D9E-3EAE-FC9E-7782-B5E297E90BE1}"/>
                </a:ext>
              </a:extLst>
            </p:cNvPr>
            <p:cNvGrpSpPr/>
            <p:nvPr/>
          </p:nvGrpSpPr>
          <p:grpSpPr>
            <a:xfrm>
              <a:off x="466725" y="3197623"/>
              <a:ext cx="8208965" cy="1374878"/>
              <a:chOff x="466725" y="3197623"/>
              <a:chExt cx="8208965" cy="1374878"/>
            </a:xfrm>
          </p:grpSpPr>
          <p:grpSp>
            <p:nvGrpSpPr>
              <p:cNvPr id="142" name="그룹 141">
                <a:extLst>
                  <a:ext uri="{FF2B5EF4-FFF2-40B4-BE49-F238E27FC236}">
                    <a16:creationId xmlns:a16="http://schemas.microsoft.com/office/drawing/2014/main" id="{F19D0C83-A5BE-8389-391C-AC382E67FE13}"/>
                  </a:ext>
                </a:extLst>
              </p:cNvPr>
              <p:cNvGrpSpPr/>
              <p:nvPr/>
            </p:nvGrpSpPr>
            <p:grpSpPr>
              <a:xfrm rot="16200000">
                <a:off x="3883769" y="-219421"/>
                <a:ext cx="1374878" cy="8208965"/>
                <a:chOff x="568747" y="3397061"/>
                <a:chExt cx="3785021" cy="2768253"/>
              </a:xfrm>
            </p:grpSpPr>
            <p:grpSp>
              <p:nvGrpSpPr>
                <p:cNvPr id="154" name="그룹 153">
                  <a:extLst>
                    <a:ext uri="{FF2B5EF4-FFF2-40B4-BE49-F238E27FC236}">
                      <a16:creationId xmlns:a16="http://schemas.microsoft.com/office/drawing/2014/main" id="{000174F1-E9FF-A783-6945-A1864E74A27E}"/>
                    </a:ext>
                  </a:extLst>
                </p:cNvPr>
                <p:cNvGrpSpPr/>
                <p:nvPr/>
              </p:nvGrpSpPr>
              <p:grpSpPr>
                <a:xfrm>
                  <a:off x="568747" y="3397061"/>
                  <a:ext cx="3785021" cy="812022"/>
                  <a:chOff x="568747" y="3397061"/>
                  <a:chExt cx="3785021" cy="812022"/>
                </a:xfrm>
              </p:grpSpPr>
              <p:sp>
                <p:nvSpPr>
                  <p:cNvPr id="156" name="사각형: 둥근 위쪽 모서리 155">
                    <a:extLst>
                      <a:ext uri="{FF2B5EF4-FFF2-40B4-BE49-F238E27FC236}">
                        <a16:creationId xmlns:a16="http://schemas.microsoft.com/office/drawing/2014/main" id="{3F302FA4-F851-0070-F101-14DEB0A08D48}"/>
                      </a:ext>
                    </a:extLst>
                  </p:cNvPr>
                  <p:cNvSpPr/>
                  <p:nvPr/>
                </p:nvSpPr>
                <p:spPr>
                  <a:xfrm flipH="1">
                    <a:off x="568757" y="3397061"/>
                    <a:ext cx="3785011" cy="502924"/>
                  </a:xfrm>
                  <a:prstGeom prst="round2SameRect">
                    <a:avLst>
                      <a:gd name="adj1" fmla="val 9490"/>
                      <a:gd name="adj2" fmla="val 0"/>
                    </a:avLst>
                  </a:prstGeom>
                  <a:solidFill>
                    <a:srgbClr val="DCE8F3"/>
                  </a:solidFill>
                  <a:ln w="15875"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57" name="사각형: 둥근 위쪽 모서리 156">
                    <a:extLst>
                      <a:ext uri="{FF2B5EF4-FFF2-40B4-BE49-F238E27FC236}">
                        <a16:creationId xmlns:a16="http://schemas.microsoft.com/office/drawing/2014/main" id="{BDC2D6FC-DE9C-B1D1-36B7-A1930A44D9FC}"/>
                      </a:ext>
                    </a:extLst>
                  </p:cNvPr>
                  <p:cNvSpPr/>
                  <p:nvPr/>
                </p:nvSpPr>
                <p:spPr>
                  <a:xfrm flipH="1">
                    <a:off x="568747" y="3837411"/>
                    <a:ext cx="3785018" cy="371672"/>
                  </a:xfrm>
                  <a:prstGeom prst="round2SameRect">
                    <a:avLst>
                      <a:gd name="adj1" fmla="val 4770"/>
                      <a:gd name="adj2" fmla="val 0"/>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grpSp>
            <p:sp>
              <p:nvSpPr>
                <p:cNvPr id="155" name="사각형: 둥근 모서리 154">
                  <a:extLst>
                    <a:ext uri="{FF2B5EF4-FFF2-40B4-BE49-F238E27FC236}">
                      <a16:creationId xmlns:a16="http://schemas.microsoft.com/office/drawing/2014/main" id="{5E3EC77D-0E92-42BE-C4E9-5C27D8DF88A2}"/>
                    </a:ext>
                  </a:extLst>
                </p:cNvPr>
                <p:cNvSpPr/>
                <p:nvPr/>
              </p:nvSpPr>
              <p:spPr>
                <a:xfrm>
                  <a:off x="576409" y="3856113"/>
                  <a:ext cx="3769716" cy="2309201"/>
                </a:xfrm>
                <a:prstGeom prst="roundRect">
                  <a:avLst>
                    <a:gd name="adj" fmla="val 4429"/>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143" name="그룹 142">
                <a:extLst>
                  <a:ext uri="{FF2B5EF4-FFF2-40B4-BE49-F238E27FC236}">
                    <a16:creationId xmlns:a16="http://schemas.microsoft.com/office/drawing/2014/main" id="{766EB56D-61D3-EA3D-0B55-46C7C3F3232B}"/>
                  </a:ext>
                </a:extLst>
              </p:cNvPr>
              <p:cNvGrpSpPr/>
              <p:nvPr/>
            </p:nvGrpSpPr>
            <p:grpSpPr>
              <a:xfrm>
                <a:off x="2000815" y="3470258"/>
                <a:ext cx="4627709" cy="829606"/>
                <a:chOff x="1738639" y="3479240"/>
                <a:chExt cx="4627709" cy="829606"/>
              </a:xfrm>
            </p:grpSpPr>
            <p:grpSp>
              <p:nvGrpSpPr>
                <p:cNvPr id="145" name="그룹 144">
                  <a:extLst>
                    <a:ext uri="{FF2B5EF4-FFF2-40B4-BE49-F238E27FC236}">
                      <a16:creationId xmlns:a16="http://schemas.microsoft.com/office/drawing/2014/main" id="{325C4399-838D-2AEB-8513-D6BC22E0BC9B}"/>
                    </a:ext>
                  </a:extLst>
                </p:cNvPr>
                <p:cNvGrpSpPr/>
                <p:nvPr/>
              </p:nvGrpSpPr>
              <p:grpSpPr>
                <a:xfrm>
                  <a:off x="1738639" y="3479240"/>
                  <a:ext cx="4286270" cy="200055"/>
                  <a:chOff x="1738639" y="3479240"/>
                  <a:chExt cx="4286270" cy="200055"/>
                </a:xfrm>
              </p:grpSpPr>
              <p:sp>
                <p:nvSpPr>
                  <p:cNvPr id="152" name="Freeform 5">
                    <a:extLst>
                      <a:ext uri="{FF2B5EF4-FFF2-40B4-BE49-F238E27FC236}">
                        <a16:creationId xmlns:a16="http://schemas.microsoft.com/office/drawing/2014/main" id="{FE21FA8A-F4F4-D116-F953-456F070CFDC2}"/>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bg1">
                            <a:alpha val="0"/>
                          </a:schemeClr>
                        </a:solidFill>
                      </a:ln>
                      <a:latin typeface="Kim jung chul Gothic Bold" panose="020B0803000000000000" pitchFamily="50" charset="-127"/>
                      <a:ea typeface="Kim jung chul Gothic Bold" panose="020B0803000000000000" pitchFamily="50" charset="-127"/>
                    </a:endParaRPr>
                  </a:p>
                </p:txBody>
              </p:sp>
              <p:sp>
                <p:nvSpPr>
                  <p:cNvPr id="153" name="TextBox 152">
                    <a:extLst>
                      <a:ext uri="{FF2B5EF4-FFF2-40B4-BE49-F238E27FC236}">
                        <a16:creationId xmlns:a16="http://schemas.microsoft.com/office/drawing/2014/main" id="{910A6020-0930-E065-DD86-EAD0EA50B6B2}"/>
                      </a:ext>
                    </a:extLst>
                  </p:cNvPr>
                  <p:cNvSpPr txBox="1"/>
                  <p:nvPr/>
                </p:nvSpPr>
                <p:spPr>
                  <a:xfrm>
                    <a:off x="1958090" y="3479240"/>
                    <a:ext cx="4066819" cy="200055"/>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주도성을 바탕으로 하여 </a:t>
                    </a:r>
                    <a:r>
                      <a:rPr lang="ko-KR" altLang="en-US" sz="1300" b="1" dirty="0">
                        <a:solidFill>
                          <a:srgbClr val="3275B9"/>
                        </a:solidFill>
                        <a:latin typeface="Kim jung chul Gothic Regular" panose="020B0503000000000000" pitchFamily="50" charset="-127"/>
                        <a:ea typeface="Kim jung chul Gothic Regular" panose="020B0503000000000000" pitchFamily="50" charset="-127"/>
                      </a:rPr>
                      <a:t>삶과 연관된 주제</a:t>
                    </a:r>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를 다룬다</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146" name="그룹 145">
                  <a:extLst>
                    <a:ext uri="{FF2B5EF4-FFF2-40B4-BE49-F238E27FC236}">
                      <a16:creationId xmlns:a16="http://schemas.microsoft.com/office/drawing/2014/main" id="{FDB3752C-ECED-10A2-D5CC-1A2B2BC310EB}"/>
                    </a:ext>
                  </a:extLst>
                </p:cNvPr>
                <p:cNvGrpSpPr/>
                <p:nvPr/>
              </p:nvGrpSpPr>
              <p:grpSpPr>
                <a:xfrm>
                  <a:off x="1738639" y="3794015"/>
                  <a:ext cx="4627709" cy="200055"/>
                  <a:chOff x="1738639" y="3806900"/>
                  <a:chExt cx="4627709" cy="200055"/>
                </a:xfrm>
              </p:grpSpPr>
              <p:sp>
                <p:nvSpPr>
                  <p:cNvPr id="150" name="Freeform 5">
                    <a:extLst>
                      <a:ext uri="{FF2B5EF4-FFF2-40B4-BE49-F238E27FC236}">
                        <a16:creationId xmlns:a16="http://schemas.microsoft.com/office/drawing/2014/main" id="{2477B235-1D74-4B08-9B7A-89A59DB23F45}"/>
                      </a:ext>
                    </a:extLst>
                  </p:cNvPr>
                  <p:cNvSpPr>
                    <a:spLocks noChangeAspect="1" noEditPoints="1"/>
                  </p:cNvSpPr>
                  <p:nvPr/>
                </p:nvSpPr>
                <p:spPr bwMode="auto">
                  <a:xfrm>
                    <a:off x="1738639" y="382389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bg1">
                            <a:alpha val="0"/>
                          </a:schemeClr>
                        </a:solidFill>
                      </a:ln>
                      <a:latin typeface="Kim jung chul Gothic Bold" panose="020B0803000000000000" pitchFamily="50" charset="-127"/>
                      <a:ea typeface="Kim jung chul Gothic Bold" panose="020B0803000000000000" pitchFamily="50" charset="-127"/>
                    </a:endParaRPr>
                  </a:p>
                </p:txBody>
              </p:sp>
              <p:sp>
                <p:nvSpPr>
                  <p:cNvPr id="151" name="TextBox 150">
                    <a:extLst>
                      <a:ext uri="{FF2B5EF4-FFF2-40B4-BE49-F238E27FC236}">
                        <a16:creationId xmlns:a16="http://schemas.microsoft.com/office/drawing/2014/main" id="{A6E6E7BE-01D0-80F4-C688-8773FB4DA321}"/>
                      </a:ext>
                    </a:extLst>
                  </p:cNvPr>
                  <p:cNvSpPr txBox="1"/>
                  <p:nvPr/>
                </p:nvSpPr>
                <p:spPr>
                  <a:xfrm>
                    <a:off x="1958090" y="3806900"/>
                    <a:ext cx="4408258" cy="200055"/>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학습자 상황을 고려한다</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학교</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지역</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수업 환경</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개인차 등</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147" name="그룹 146">
                  <a:extLst>
                    <a:ext uri="{FF2B5EF4-FFF2-40B4-BE49-F238E27FC236}">
                      <a16:creationId xmlns:a16="http://schemas.microsoft.com/office/drawing/2014/main" id="{620ADAE6-F124-09AC-5FA1-0E34345A7AA3}"/>
                    </a:ext>
                  </a:extLst>
                </p:cNvPr>
                <p:cNvGrpSpPr/>
                <p:nvPr/>
              </p:nvGrpSpPr>
              <p:grpSpPr>
                <a:xfrm>
                  <a:off x="1738639" y="4108791"/>
                  <a:ext cx="3943227" cy="200055"/>
                  <a:chOff x="1738639" y="4108791"/>
                  <a:chExt cx="3943227" cy="200055"/>
                </a:xfrm>
              </p:grpSpPr>
              <p:sp>
                <p:nvSpPr>
                  <p:cNvPr id="148" name="Freeform 5">
                    <a:extLst>
                      <a:ext uri="{FF2B5EF4-FFF2-40B4-BE49-F238E27FC236}">
                        <a16:creationId xmlns:a16="http://schemas.microsoft.com/office/drawing/2014/main" id="{D8164745-EEF4-4381-C123-D28CCD30F8B5}"/>
                      </a:ext>
                    </a:extLst>
                  </p:cNvPr>
                  <p:cNvSpPr>
                    <a:spLocks noChangeAspect="1" noEditPoints="1"/>
                  </p:cNvSpPr>
                  <p:nvPr/>
                </p:nvSpPr>
                <p:spPr bwMode="auto">
                  <a:xfrm>
                    <a:off x="1738639" y="4125781"/>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bg1">
                            <a:alpha val="0"/>
                          </a:schemeClr>
                        </a:solidFill>
                      </a:ln>
                      <a:latin typeface="Kim jung chul Gothic Bold" panose="020B0803000000000000" pitchFamily="50" charset="-127"/>
                      <a:ea typeface="Kim jung chul Gothic Bold" panose="020B0803000000000000" pitchFamily="50" charset="-127"/>
                    </a:endParaRPr>
                  </a:p>
                </p:txBody>
              </p:sp>
              <p:sp>
                <p:nvSpPr>
                  <p:cNvPr id="149" name="TextBox 148">
                    <a:extLst>
                      <a:ext uri="{FF2B5EF4-FFF2-40B4-BE49-F238E27FC236}">
                        <a16:creationId xmlns:a16="http://schemas.microsoft.com/office/drawing/2014/main" id="{44A7FFE9-A7CF-2E6A-5697-A0F3D4ADDC55}"/>
                      </a:ext>
                    </a:extLst>
                  </p:cNvPr>
                  <p:cNvSpPr txBox="1"/>
                  <p:nvPr/>
                </p:nvSpPr>
                <p:spPr>
                  <a:xfrm>
                    <a:off x="1958090" y="4108791"/>
                    <a:ext cx="3723776" cy="200055"/>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300" b="1" dirty="0">
                        <a:solidFill>
                          <a:srgbClr val="3275B9"/>
                        </a:solidFill>
                        <a:latin typeface="Kim jung chul Gothic Regular" panose="020B0503000000000000" pitchFamily="50" charset="-127"/>
                        <a:ea typeface="Kim jung chul Gothic Regular" panose="020B0503000000000000" pitchFamily="50" charset="-127"/>
                      </a:rPr>
                      <a:t>스스로</a:t>
                    </a:r>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학습과정을 성찰할 수 있는 학습과정을 계획한다</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sp>
            <p:nvSpPr>
              <p:cNvPr id="144" name="TextBox 143">
                <a:extLst>
                  <a:ext uri="{FF2B5EF4-FFF2-40B4-BE49-F238E27FC236}">
                    <a16:creationId xmlns:a16="http://schemas.microsoft.com/office/drawing/2014/main" id="{815D7297-10BC-FA28-2A4E-10667365CC65}"/>
                  </a:ext>
                </a:extLst>
              </p:cNvPr>
              <p:cNvSpPr txBox="1"/>
              <p:nvPr/>
            </p:nvSpPr>
            <p:spPr>
              <a:xfrm>
                <a:off x="717966" y="3638840"/>
                <a:ext cx="809516" cy="492443"/>
              </a:xfrm>
              <a:prstGeom prst="rect">
                <a:avLst/>
              </a:prstGeom>
              <a:noFill/>
            </p:spPr>
            <p:txBody>
              <a:bodyPr wrap="none" lIns="0" tIns="0" rIns="0" bIns="0" rtlCol="0" anchor="t">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맞춤형</a:t>
                </a:r>
                <a:endParaRPr lang="en-US" altLang="ko-KR"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endParaRPr>
              </a:p>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교수</a:t>
                </a:r>
                <a:r>
                  <a:rPr lang="en-US" altLang="ko-KR"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a:t>
                </a:r>
              </a:p>
            </p:txBody>
          </p:sp>
        </p:grpSp>
        <p:grpSp>
          <p:nvGrpSpPr>
            <p:cNvPr id="122" name="그룹 121">
              <a:extLst>
                <a:ext uri="{FF2B5EF4-FFF2-40B4-BE49-F238E27FC236}">
                  <a16:creationId xmlns:a16="http://schemas.microsoft.com/office/drawing/2014/main" id="{924AE17C-AF99-3D51-F822-C4D708FAE0E1}"/>
                </a:ext>
              </a:extLst>
            </p:cNvPr>
            <p:cNvGrpSpPr/>
            <p:nvPr/>
          </p:nvGrpSpPr>
          <p:grpSpPr>
            <a:xfrm>
              <a:off x="466725" y="4698763"/>
              <a:ext cx="8208965" cy="1374878"/>
              <a:chOff x="466725" y="4698763"/>
              <a:chExt cx="8208965" cy="1374878"/>
            </a:xfrm>
          </p:grpSpPr>
          <p:grpSp>
            <p:nvGrpSpPr>
              <p:cNvPr id="123" name="그룹 122">
                <a:extLst>
                  <a:ext uri="{FF2B5EF4-FFF2-40B4-BE49-F238E27FC236}">
                    <a16:creationId xmlns:a16="http://schemas.microsoft.com/office/drawing/2014/main" id="{990EE160-39C5-74AE-1D8C-25DED525FD0F}"/>
                  </a:ext>
                </a:extLst>
              </p:cNvPr>
              <p:cNvGrpSpPr/>
              <p:nvPr/>
            </p:nvGrpSpPr>
            <p:grpSpPr>
              <a:xfrm rot="16200000">
                <a:off x="3883769" y="1281719"/>
                <a:ext cx="1374878" cy="8208965"/>
                <a:chOff x="568747" y="3397061"/>
                <a:chExt cx="3785021" cy="2768253"/>
              </a:xfrm>
            </p:grpSpPr>
            <p:grpSp>
              <p:nvGrpSpPr>
                <p:cNvPr id="138" name="그룹 137">
                  <a:extLst>
                    <a:ext uri="{FF2B5EF4-FFF2-40B4-BE49-F238E27FC236}">
                      <a16:creationId xmlns:a16="http://schemas.microsoft.com/office/drawing/2014/main" id="{D433FAFE-DC47-C834-6522-AFD1BACA45C6}"/>
                    </a:ext>
                  </a:extLst>
                </p:cNvPr>
                <p:cNvGrpSpPr/>
                <p:nvPr/>
              </p:nvGrpSpPr>
              <p:grpSpPr>
                <a:xfrm>
                  <a:off x="568747" y="3397061"/>
                  <a:ext cx="3785021" cy="812022"/>
                  <a:chOff x="568747" y="3397061"/>
                  <a:chExt cx="3785021" cy="812022"/>
                </a:xfrm>
              </p:grpSpPr>
              <p:sp>
                <p:nvSpPr>
                  <p:cNvPr id="140" name="사각형: 둥근 위쪽 모서리 139">
                    <a:extLst>
                      <a:ext uri="{FF2B5EF4-FFF2-40B4-BE49-F238E27FC236}">
                        <a16:creationId xmlns:a16="http://schemas.microsoft.com/office/drawing/2014/main" id="{4C2844A6-84CA-CA40-FE5F-04E76BA26E59}"/>
                      </a:ext>
                    </a:extLst>
                  </p:cNvPr>
                  <p:cNvSpPr/>
                  <p:nvPr/>
                </p:nvSpPr>
                <p:spPr>
                  <a:xfrm flipH="1">
                    <a:off x="568758" y="3397061"/>
                    <a:ext cx="3785010" cy="502924"/>
                  </a:xfrm>
                  <a:prstGeom prst="round2SameRect">
                    <a:avLst>
                      <a:gd name="adj1" fmla="val 9490"/>
                      <a:gd name="adj2" fmla="val 0"/>
                    </a:avLst>
                  </a:prstGeom>
                  <a:solidFill>
                    <a:srgbClr val="DCE8F3"/>
                  </a:solidFill>
                  <a:ln w="15875"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41" name="사각형: 둥근 위쪽 모서리 140">
                    <a:extLst>
                      <a:ext uri="{FF2B5EF4-FFF2-40B4-BE49-F238E27FC236}">
                        <a16:creationId xmlns:a16="http://schemas.microsoft.com/office/drawing/2014/main" id="{76F66664-1692-F2FB-4013-4DDBEB3A85D6}"/>
                      </a:ext>
                    </a:extLst>
                  </p:cNvPr>
                  <p:cNvSpPr/>
                  <p:nvPr/>
                </p:nvSpPr>
                <p:spPr>
                  <a:xfrm flipH="1">
                    <a:off x="568747" y="3837411"/>
                    <a:ext cx="3785018" cy="371672"/>
                  </a:xfrm>
                  <a:prstGeom prst="round2SameRect">
                    <a:avLst>
                      <a:gd name="adj1" fmla="val 4770"/>
                      <a:gd name="adj2" fmla="val 0"/>
                    </a:avLst>
                  </a:prstGeom>
                  <a:solidFill>
                    <a:schemeClr val="bg1"/>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grpSp>
            <p:sp>
              <p:nvSpPr>
                <p:cNvPr id="139" name="사각형: 둥근 모서리 138">
                  <a:extLst>
                    <a:ext uri="{FF2B5EF4-FFF2-40B4-BE49-F238E27FC236}">
                      <a16:creationId xmlns:a16="http://schemas.microsoft.com/office/drawing/2014/main" id="{0164FCF6-ECE8-223C-E6D0-176ABE196FE2}"/>
                    </a:ext>
                  </a:extLst>
                </p:cNvPr>
                <p:cNvSpPr/>
                <p:nvPr/>
              </p:nvSpPr>
              <p:spPr>
                <a:xfrm>
                  <a:off x="576409" y="3856113"/>
                  <a:ext cx="3769716" cy="2309201"/>
                </a:xfrm>
                <a:prstGeom prst="roundRect">
                  <a:avLst>
                    <a:gd name="adj" fmla="val 4429"/>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grpSp>
            <p:nvGrpSpPr>
              <p:cNvPr id="124" name="그룹 123">
                <a:extLst>
                  <a:ext uri="{FF2B5EF4-FFF2-40B4-BE49-F238E27FC236}">
                    <a16:creationId xmlns:a16="http://schemas.microsoft.com/office/drawing/2014/main" id="{1F3068DB-B8CD-397A-5B5D-659A422F062E}"/>
                  </a:ext>
                </a:extLst>
              </p:cNvPr>
              <p:cNvGrpSpPr/>
              <p:nvPr/>
            </p:nvGrpSpPr>
            <p:grpSpPr>
              <a:xfrm>
                <a:off x="2000815" y="4971398"/>
                <a:ext cx="6243536" cy="829606"/>
                <a:chOff x="1738639" y="3479240"/>
                <a:chExt cx="6243536" cy="829606"/>
              </a:xfrm>
            </p:grpSpPr>
            <p:grpSp>
              <p:nvGrpSpPr>
                <p:cNvPr id="129" name="그룹 128">
                  <a:extLst>
                    <a:ext uri="{FF2B5EF4-FFF2-40B4-BE49-F238E27FC236}">
                      <a16:creationId xmlns:a16="http://schemas.microsoft.com/office/drawing/2014/main" id="{B55B7BF0-0F27-5861-ED51-F8C9FC639F6F}"/>
                    </a:ext>
                  </a:extLst>
                </p:cNvPr>
                <p:cNvGrpSpPr/>
                <p:nvPr/>
              </p:nvGrpSpPr>
              <p:grpSpPr>
                <a:xfrm>
                  <a:off x="1738639" y="3479240"/>
                  <a:ext cx="3747661" cy="200055"/>
                  <a:chOff x="1738639" y="3479240"/>
                  <a:chExt cx="3747661" cy="200055"/>
                </a:xfrm>
              </p:grpSpPr>
              <p:sp>
                <p:nvSpPr>
                  <p:cNvPr id="136" name="Freeform 5">
                    <a:extLst>
                      <a:ext uri="{FF2B5EF4-FFF2-40B4-BE49-F238E27FC236}">
                        <a16:creationId xmlns:a16="http://schemas.microsoft.com/office/drawing/2014/main" id="{9FF87FAD-F76E-0A36-1F3D-B08DF4A994C1}"/>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bg1">
                            <a:alpha val="0"/>
                          </a:schemeClr>
                        </a:solidFill>
                      </a:ln>
                      <a:latin typeface="Kim jung chul Gothic Bold" panose="020B0803000000000000" pitchFamily="50" charset="-127"/>
                      <a:ea typeface="Kim jung chul Gothic Bold" panose="020B0803000000000000" pitchFamily="50" charset="-127"/>
                    </a:endParaRPr>
                  </a:p>
                </p:txBody>
              </p:sp>
              <p:sp>
                <p:nvSpPr>
                  <p:cNvPr id="137" name="TextBox 136">
                    <a:extLst>
                      <a:ext uri="{FF2B5EF4-FFF2-40B4-BE49-F238E27FC236}">
                        <a16:creationId xmlns:a16="http://schemas.microsoft.com/office/drawing/2014/main" id="{E984EC72-07AA-4768-EA77-AD32806F1271}"/>
                      </a:ext>
                    </a:extLst>
                  </p:cNvPr>
                  <p:cNvSpPr txBox="1"/>
                  <p:nvPr/>
                </p:nvSpPr>
                <p:spPr>
                  <a:xfrm>
                    <a:off x="1958090" y="3479240"/>
                    <a:ext cx="3528210" cy="200055"/>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교수학습의 계획과 실행에 학습자의 참여를 확대한다</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130" name="그룹 129">
                  <a:extLst>
                    <a:ext uri="{FF2B5EF4-FFF2-40B4-BE49-F238E27FC236}">
                      <a16:creationId xmlns:a16="http://schemas.microsoft.com/office/drawing/2014/main" id="{610B7E12-2393-4C2D-4949-BE5DD041994E}"/>
                    </a:ext>
                  </a:extLst>
                </p:cNvPr>
                <p:cNvGrpSpPr/>
                <p:nvPr/>
              </p:nvGrpSpPr>
              <p:grpSpPr>
                <a:xfrm>
                  <a:off x="1738639" y="3794015"/>
                  <a:ext cx="4279858" cy="200055"/>
                  <a:chOff x="1738639" y="3806900"/>
                  <a:chExt cx="4279858" cy="200055"/>
                </a:xfrm>
              </p:grpSpPr>
              <p:sp>
                <p:nvSpPr>
                  <p:cNvPr id="134" name="Freeform 5">
                    <a:extLst>
                      <a:ext uri="{FF2B5EF4-FFF2-40B4-BE49-F238E27FC236}">
                        <a16:creationId xmlns:a16="http://schemas.microsoft.com/office/drawing/2014/main" id="{2D9ED331-50BF-C19C-8CD2-DA945A5CD999}"/>
                      </a:ext>
                    </a:extLst>
                  </p:cNvPr>
                  <p:cNvSpPr>
                    <a:spLocks noChangeAspect="1" noEditPoints="1"/>
                  </p:cNvSpPr>
                  <p:nvPr/>
                </p:nvSpPr>
                <p:spPr bwMode="auto">
                  <a:xfrm>
                    <a:off x="1738639" y="382389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bg1">
                            <a:alpha val="0"/>
                          </a:schemeClr>
                        </a:solidFill>
                      </a:ln>
                      <a:latin typeface="Kim jung chul Gothic Bold" panose="020B0803000000000000" pitchFamily="50" charset="-127"/>
                      <a:ea typeface="Kim jung chul Gothic Bold" panose="020B0803000000000000" pitchFamily="50" charset="-127"/>
                    </a:endParaRPr>
                  </a:p>
                </p:txBody>
              </p:sp>
              <p:sp>
                <p:nvSpPr>
                  <p:cNvPr id="135" name="TextBox 134">
                    <a:extLst>
                      <a:ext uri="{FF2B5EF4-FFF2-40B4-BE49-F238E27FC236}">
                        <a16:creationId xmlns:a16="http://schemas.microsoft.com/office/drawing/2014/main" id="{04A59D14-3618-D75D-AA85-FE1BD7EAA999}"/>
                      </a:ext>
                    </a:extLst>
                  </p:cNvPr>
                  <p:cNvSpPr txBox="1"/>
                  <p:nvPr/>
                </p:nvSpPr>
                <p:spPr>
                  <a:xfrm>
                    <a:off x="1958090" y="3806900"/>
                    <a:ext cx="4060407" cy="200055"/>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진로와 적성에 따라 배움 과정을 선택하는 기회를 부여한다</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131" name="그룹 130">
                  <a:extLst>
                    <a:ext uri="{FF2B5EF4-FFF2-40B4-BE49-F238E27FC236}">
                      <a16:creationId xmlns:a16="http://schemas.microsoft.com/office/drawing/2014/main" id="{F08B55FC-49FE-4B1D-C299-105A1FAAC6AE}"/>
                    </a:ext>
                  </a:extLst>
                </p:cNvPr>
                <p:cNvGrpSpPr/>
                <p:nvPr/>
              </p:nvGrpSpPr>
              <p:grpSpPr>
                <a:xfrm>
                  <a:off x="1738639" y="4108791"/>
                  <a:ext cx="6243536" cy="200055"/>
                  <a:chOff x="1738639" y="4108791"/>
                  <a:chExt cx="6243536" cy="200055"/>
                </a:xfrm>
              </p:grpSpPr>
              <p:sp>
                <p:nvSpPr>
                  <p:cNvPr id="132" name="Freeform 5">
                    <a:extLst>
                      <a:ext uri="{FF2B5EF4-FFF2-40B4-BE49-F238E27FC236}">
                        <a16:creationId xmlns:a16="http://schemas.microsoft.com/office/drawing/2014/main" id="{8740D84C-C51D-48B8-78E7-2C19DBC8CA8D}"/>
                      </a:ext>
                    </a:extLst>
                  </p:cNvPr>
                  <p:cNvSpPr>
                    <a:spLocks noChangeAspect="1" noEditPoints="1"/>
                  </p:cNvSpPr>
                  <p:nvPr/>
                </p:nvSpPr>
                <p:spPr bwMode="auto">
                  <a:xfrm>
                    <a:off x="1738639" y="4125781"/>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300" dirty="0">
                      <a:ln>
                        <a:solidFill>
                          <a:schemeClr val="bg1">
                            <a:alpha val="0"/>
                          </a:schemeClr>
                        </a:solidFill>
                      </a:ln>
                      <a:latin typeface="Kim jung chul Gothic Bold" panose="020B0803000000000000" pitchFamily="50" charset="-127"/>
                      <a:ea typeface="Kim jung chul Gothic Bold" panose="020B0803000000000000" pitchFamily="50" charset="-127"/>
                    </a:endParaRPr>
                  </a:p>
                </p:txBody>
              </p:sp>
              <p:sp>
                <p:nvSpPr>
                  <p:cNvPr id="133" name="TextBox 132">
                    <a:extLst>
                      <a:ext uri="{FF2B5EF4-FFF2-40B4-BE49-F238E27FC236}">
                        <a16:creationId xmlns:a16="http://schemas.microsoft.com/office/drawing/2014/main" id="{8279E58A-58B1-A221-F77C-44EDFFB0A266}"/>
                      </a:ext>
                    </a:extLst>
                  </p:cNvPr>
                  <p:cNvSpPr txBox="1"/>
                  <p:nvPr/>
                </p:nvSpPr>
                <p:spPr>
                  <a:xfrm>
                    <a:off x="1958090" y="4108791"/>
                    <a:ext cx="6024085" cy="200055"/>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진로 연계 교육 </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초</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중</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고 학교급 전환을 고려하여 자연스러운 연계와 심화를 고려한다</a:t>
                    </a:r>
                    <a:r>
                      <a:rPr lang="en-US" altLang="ko-KR" sz="13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p:txBody>
              </p:sp>
            </p:grpSp>
          </p:grpSp>
          <p:sp>
            <p:nvSpPr>
              <p:cNvPr id="128" name="TextBox 127">
                <a:extLst>
                  <a:ext uri="{FF2B5EF4-FFF2-40B4-BE49-F238E27FC236}">
                    <a16:creationId xmlns:a16="http://schemas.microsoft.com/office/drawing/2014/main" id="{119A8569-60FD-9BC1-47ED-07DAA8A2FBA2}"/>
                  </a:ext>
                </a:extLst>
              </p:cNvPr>
              <p:cNvSpPr txBox="1"/>
              <p:nvPr/>
            </p:nvSpPr>
            <p:spPr>
              <a:xfrm>
                <a:off x="616176" y="5263089"/>
                <a:ext cx="1013098" cy="246221"/>
              </a:xfrm>
              <a:prstGeom prst="rect">
                <a:avLst/>
              </a:prstGeom>
              <a:noFill/>
            </p:spPr>
            <p:txBody>
              <a:bodyPr wrap="none" lIns="0" tIns="0" rIns="0" bIns="0" rtlCol="0" anchor="t">
                <a:spAutoFit/>
              </a:bodyPr>
              <a:lstStyle/>
              <a:p>
                <a:pPr algn="ctr"/>
                <a:r>
                  <a:rPr lang="ko-KR" altLang="en-US" sz="16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진로와 연계</a:t>
                </a:r>
              </a:p>
            </p:txBody>
          </p:sp>
        </p:grpSp>
      </p:grpSp>
      <p:grpSp>
        <p:nvGrpSpPr>
          <p:cNvPr id="74" name="그룹 73">
            <a:extLst>
              <a:ext uri="{FF2B5EF4-FFF2-40B4-BE49-F238E27FC236}">
                <a16:creationId xmlns:a16="http://schemas.microsoft.com/office/drawing/2014/main" id="{751BB8B0-B934-531A-9672-B6D8475FD637}"/>
              </a:ext>
            </a:extLst>
          </p:cNvPr>
          <p:cNvGrpSpPr/>
          <p:nvPr/>
        </p:nvGrpSpPr>
        <p:grpSpPr>
          <a:xfrm>
            <a:off x="471384" y="1354322"/>
            <a:ext cx="8201233" cy="1164818"/>
            <a:chOff x="471384" y="1569184"/>
            <a:chExt cx="8201233" cy="1164818"/>
          </a:xfrm>
        </p:grpSpPr>
        <p:grpSp>
          <p:nvGrpSpPr>
            <p:cNvPr id="75" name="그룹 74">
              <a:extLst>
                <a:ext uri="{FF2B5EF4-FFF2-40B4-BE49-F238E27FC236}">
                  <a16:creationId xmlns:a16="http://schemas.microsoft.com/office/drawing/2014/main" id="{5B9F0D3E-4BF3-40C7-4B90-F746944171D2}"/>
                </a:ext>
              </a:extLst>
            </p:cNvPr>
            <p:cNvGrpSpPr/>
            <p:nvPr/>
          </p:nvGrpSpPr>
          <p:grpSpPr>
            <a:xfrm>
              <a:off x="471384" y="1569184"/>
              <a:ext cx="8201233" cy="1164818"/>
              <a:chOff x="471384" y="1666876"/>
              <a:chExt cx="8201233" cy="1164818"/>
            </a:xfrm>
          </p:grpSpPr>
          <p:sp>
            <p:nvSpPr>
              <p:cNvPr id="89" name="사각형: 둥근 모서리 88">
                <a:extLst>
                  <a:ext uri="{FF2B5EF4-FFF2-40B4-BE49-F238E27FC236}">
                    <a16:creationId xmlns:a16="http://schemas.microsoft.com/office/drawing/2014/main" id="{9B3F7878-8916-A520-25A5-51D4D5B6EB85}"/>
                  </a:ext>
                </a:extLst>
              </p:cNvPr>
              <p:cNvSpPr/>
              <p:nvPr/>
            </p:nvSpPr>
            <p:spPr>
              <a:xfrm>
                <a:off x="471384" y="1666876"/>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90" name="사각형: 둥근 모서리 89">
                <a:extLst>
                  <a:ext uri="{FF2B5EF4-FFF2-40B4-BE49-F238E27FC236}">
                    <a16:creationId xmlns:a16="http://schemas.microsoft.com/office/drawing/2014/main" id="{DD2C942E-3FF4-4B70-813E-31CA6DC977B4}"/>
                  </a:ext>
                </a:extLst>
              </p:cNvPr>
              <p:cNvSpPr/>
              <p:nvPr/>
            </p:nvSpPr>
            <p:spPr>
              <a:xfrm>
                <a:off x="1699259" y="1736444"/>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91" name="그룹 90">
                <a:extLst>
                  <a:ext uri="{FF2B5EF4-FFF2-40B4-BE49-F238E27FC236}">
                    <a16:creationId xmlns:a16="http://schemas.microsoft.com/office/drawing/2014/main" id="{4A7F5CE4-8231-A64F-9CDB-B2AF67F9B852}"/>
                  </a:ext>
                </a:extLst>
              </p:cNvPr>
              <p:cNvGrpSpPr/>
              <p:nvPr/>
            </p:nvGrpSpPr>
            <p:grpSpPr>
              <a:xfrm>
                <a:off x="1841127" y="1886442"/>
                <a:ext cx="6083262" cy="725686"/>
                <a:chOff x="1841127" y="1902599"/>
                <a:chExt cx="6083262" cy="725686"/>
              </a:xfrm>
            </p:grpSpPr>
            <p:grpSp>
              <p:nvGrpSpPr>
                <p:cNvPr id="92" name="그룹 91">
                  <a:extLst>
                    <a:ext uri="{FF2B5EF4-FFF2-40B4-BE49-F238E27FC236}">
                      <a16:creationId xmlns:a16="http://schemas.microsoft.com/office/drawing/2014/main" id="{F5E83394-B6E1-7898-4DD4-53D8F11C22F1}"/>
                    </a:ext>
                  </a:extLst>
                </p:cNvPr>
                <p:cNvGrpSpPr/>
                <p:nvPr/>
              </p:nvGrpSpPr>
              <p:grpSpPr>
                <a:xfrm>
                  <a:off x="1841127" y="1902599"/>
                  <a:ext cx="3130504" cy="184666"/>
                  <a:chOff x="964827" y="1785644"/>
                  <a:chExt cx="3130504" cy="184666"/>
                </a:xfrm>
              </p:grpSpPr>
              <p:sp>
                <p:nvSpPr>
                  <p:cNvPr id="113" name="Freeform 5">
                    <a:extLst>
                      <a:ext uri="{FF2B5EF4-FFF2-40B4-BE49-F238E27FC236}">
                        <a16:creationId xmlns:a16="http://schemas.microsoft.com/office/drawing/2014/main" id="{A5DBD269-A32C-8609-DC63-5D461FC758EA}"/>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114" name="TextBox 113">
                    <a:extLst>
                      <a:ext uri="{FF2B5EF4-FFF2-40B4-BE49-F238E27FC236}">
                        <a16:creationId xmlns:a16="http://schemas.microsoft.com/office/drawing/2014/main" id="{63160245-F506-27D2-AA3E-A11F4C1B5182}"/>
                      </a:ext>
                    </a:extLst>
                  </p:cNvPr>
                  <p:cNvSpPr txBox="1"/>
                  <p:nvPr/>
                </p:nvSpPr>
                <p:spPr>
                  <a:xfrm>
                    <a:off x="1184278" y="1785644"/>
                    <a:ext cx="2911053"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교육과정</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미술과 역량에 기반한 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p:txBody>
              </p:sp>
            </p:grpSp>
            <p:grpSp>
              <p:nvGrpSpPr>
                <p:cNvPr id="93" name="그룹 92">
                  <a:extLst>
                    <a:ext uri="{FF2B5EF4-FFF2-40B4-BE49-F238E27FC236}">
                      <a16:creationId xmlns:a16="http://schemas.microsoft.com/office/drawing/2014/main" id="{4E4288A2-5EBE-86E4-121D-E54EB081A729}"/>
                    </a:ext>
                  </a:extLst>
                </p:cNvPr>
                <p:cNvGrpSpPr/>
                <p:nvPr/>
              </p:nvGrpSpPr>
              <p:grpSpPr>
                <a:xfrm>
                  <a:off x="1841127" y="2173109"/>
                  <a:ext cx="3008676" cy="184666"/>
                  <a:chOff x="964827" y="1785644"/>
                  <a:chExt cx="3008676" cy="184666"/>
                </a:xfrm>
              </p:grpSpPr>
              <p:sp>
                <p:nvSpPr>
                  <p:cNvPr id="111" name="Freeform 5">
                    <a:extLst>
                      <a:ext uri="{FF2B5EF4-FFF2-40B4-BE49-F238E27FC236}">
                        <a16:creationId xmlns:a16="http://schemas.microsoft.com/office/drawing/2014/main" id="{F7F294CC-4993-E81E-3F75-0A86F2593ECD}"/>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112" name="TextBox 111">
                    <a:extLst>
                      <a:ext uri="{FF2B5EF4-FFF2-40B4-BE49-F238E27FC236}">
                        <a16:creationId xmlns:a16="http://schemas.microsoft.com/office/drawing/2014/main" id="{97CC31BF-97CD-30AD-9DDE-0C07BF8EDCFD}"/>
                      </a:ext>
                    </a:extLst>
                  </p:cNvPr>
                  <p:cNvSpPr txBox="1"/>
                  <p:nvPr/>
                </p:nvSpPr>
                <p:spPr>
                  <a:xfrm>
                    <a:off x="1184278" y="1785644"/>
                    <a:ext cx="2789225" cy="184666"/>
                  </a:xfrm>
                  <a:prstGeom prst="rect">
                    <a:avLst/>
                  </a:prstGeom>
                  <a:noFill/>
                </p:spPr>
                <p:txBody>
                  <a:bodyPr wrap="none" lIns="0" tIns="0" rIns="0" bIns="0" rtlCol="0" anchor="t">
                    <a:spAutoFit/>
                  </a:bodyPr>
                  <a:lstStyle/>
                  <a:p>
                    <a:pPr>
                      <a:spcAft>
                        <a:spcPts val="300"/>
                      </a:spcAft>
                    </a:pP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나</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학습자의 삶과 연계한 맞춤형 교수</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a:t>
                    </a:r>
                  </a:p>
                </p:txBody>
              </p:sp>
            </p:grpSp>
            <p:grpSp>
              <p:nvGrpSpPr>
                <p:cNvPr id="99" name="그룹 98">
                  <a:extLst>
                    <a:ext uri="{FF2B5EF4-FFF2-40B4-BE49-F238E27FC236}">
                      <a16:creationId xmlns:a16="http://schemas.microsoft.com/office/drawing/2014/main" id="{51C4F9E6-00D0-C4D1-D147-9B46A1806D6F}"/>
                    </a:ext>
                  </a:extLst>
                </p:cNvPr>
                <p:cNvGrpSpPr/>
                <p:nvPr/>
              </p:nvGrpSpPr>
              <p:grpSpPr>
                <a:xfrm>
                  <a:off x="1841127" y="2443619"/>
                  <a:ext cx="2582276" cy="184666"/>
                  <a:chOff x="964827" y="1785644"/>
                  <a:chExt cx="2582276" cy="184666"/>
                </a:xfrm>
              </p:grpSpPr>
              <p:sp>
                <p:nvSpPr>
                  <p:cNvPr id="109" name="Freeform 5">
                    <a:extLst>
                      <a:ext uri="{FF2B5EF4-FFF2-40B4-BE49-F238E27FC236}">
                        <a16:creationId xmlns:a16="http://schemas.microsoft.com/office/drawing/2014/main" id="{B9DBF3A8-4C60-DBAC-5B5F-E136EABC4164}"/>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110" name="TextBox 109">
                    <a:extLst>
                      <a:ext uri="{FF2B5EF4-FFF2-40B4-BE49-F238E27FC236}">
                        <a16:creationId xmlns:a16="http://schemas.microsoft.com/office/drawing/2014/main" id="{3BE5E8F2-4841-9BE0-61E0-C80764BF0861}"/>
                      </a:ext>
                    </a:extLst>
                  </p:cNvPr>
                  <p:cNvSpPr txBox="1"/>
                  <p:nvPr/>
                </p:nvSpPr>
                <p:spPr>
                  <a:xfrm>
                    <a:off x="1184278" y="1785644"/>
                    <a:ext cx="2362825"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환경과 미술의 변화 고려 </a:t>
                    </a:r>
                  </a:p>
                </p:txBody>
              </p:sp>
            </p:grpSp>
            <p:grpSp>
              <p:nvGrpSpPr>
                <p:cNvPr id="100" name="그룹 99">
                  <a:extLst>
                    <a:ext uri="{FF2B5EF4-FFF2-40B4-BE49-F238E27FC236}">
                      <a16:creationId xmlns:a16="http://schemas.microsoft.com/office/drawing/2014/main" id="{20ED3317-F76C-9B72-C818-70766A808A50}"/>
                    </a:ext>
                  </a:extLst>
                </p:cNvPr>
                <p:cNvGrpSpPr/>
                <p:nvPr/>
              </p:nvGrpSpPr>
              <p:grpSpPr>
                <a:xfrm>
                  <a:off x="5475160" y="1902599"/>
                  <a:ext cx="1854514" cy="184666"/>
                  <a:chOff x="964827" y="1785644"/>
                  <a:chExt cx="1854514" cy="184666"/>
                </a:xfrm>
              </p:grpSpPr>
              <p:sp>
                <p:nvSpPr>
                  <p:cNvPr id="107" name="Freeform 5">
                    <a:extLst>
                      <a:ext uri="{FF2B5EF4-FFF2-40B4-BE49-F238E27FC236}">
                        <a16:creationId xmlns:a16="http://schemas.microsoft.com/office/drawing/2014/main" id="{91D16630-4EF1-7FEA-E234-943C940D4683}"/>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108" name="TextBox 107">
                    <a:extLst>
                      <a:ext uri="{FF2B5EF4-FFF2-40B4-BE49-F238E27FC236}">
                        <a16:creationId xmlns:a16="http://schemas.microsoft.com/office/drawing/2014/main" id="{E10AA14C-AADE-BAEF-6F90-7D4DD567F342}"/>
                      </a:ext>
                    </a:extLst>
                  </p:cNvPr>
                  <p:cNvSpPr txBox="1"/>
                  <p:nvPr/>
                </p:nvSpPr>
                <p:spPr>
                  <a:xfrm>
                    <a:off x="1184278" y="1785644"/>
                    <a:ext cx="163506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dirty="0">
                        <a:solidFill>
                          <a:srgbClr val="3275B9"/>
                        </a:solidFill>
                        <a:latin typeface="Kim jung chul Gothic Bold" panose="020B0803000000000000" pitchFamily="50" charset="-127"/>
                        <a:ea typeface="Kim jung chul Gothic Bold" panose="020B0803000000000000" pitchFamily="50" charset="-127"/>
                      </a:rPr>
                      <a:t>(</a:t>
                    </a:r>
                    <a:r>
                      <a:rPr lang="ko-KR" altLang="en-US" dirty="0">
                        <a:solidFill>
                          <a:srgbClr val="3275B9"/>
                        </a:solidFill>
                        <a:latin typeface="Kim jung chul Gothic Bold" panose="020B0803000000000000" pitchFamily="50" charset="-127"/>
                        <a:ea typeface="Kim jung chul Gothic Bold" panose="020B0803000000000000" pitchFamily="50" charset="-127"/>
                      </a:rPr>
                      <a:t>라</a:t>
                    </a:r>
                    <a:r>
                      <a:rPr lang="en-US" altLang="ko-KR" dirty="0">
                        <a:solidFill>
                          <a:srgbClr val="3275B9"/>
                        </a:solidFill>
                        <a:latin typeface="Kim jung chul Gothic Bold" panose="020B0803000000000000" pitchFamily="50" charset="-127"/>
                        <a:ea typeface="Kim jung chul Gothic Bold" panose="020B0803000000000000" pitchFamily="50" charset="-127"/>
                      </a:rPr>
                      <a:t>) </a:t>
                    </a:r>
                    <a:r>
                      <a:rPr lang="ko-KR" altLang="en-US" dirty="0">
                        <a:solidFill>
                          <a:srgbClr val="3275B9"/>
                        </a:solidFill>
                        <a:latin typeface="Kim jung chul Gothic Bold" panose="020B0803000000000000" pitchFamily="50" charset="-127"/>
                        <a:ea typeface="Kim jung chul Gothic Bold" panose="020B0803000000000000" pitchFamily="50" charset="-127"/>
                      </a:rPr>
                      <a:t>학습자의 진로와 연계</a:t>
                    </a:r>
                  </a:p>
                </p:txBody>
              </p:sp>
            </p:grpSp>
            <p:grpSp>
              <p:nvGrpSpPr>
                <p:cNvPr id="101" name="그룹 100">
                  <a:extLst>
                    <a:ext uri="{FF2B5EF4-FFF2-40B4-BE49-F238E27FC236}">
                      <a16:creationId xmlns:a16="http://schemas.microsoft.com/office/drawing/2014/main" id="{BF638494-973F-E93D-548D-4E1D40FD48C7}"/>
                    </a:ext>
                  </a:extLst>
                </p:cNvPr>
                <p:cNvGrpSpPr/>
                <p:nvPr/>
              </p:nvGrpSpPr>
              <p:grpSpPr>
                <a:xfrm>
                  <a:off x="5475160" y="2173109"/>
                  <a:ext cx="2405947" cy="184666"/>
                  <a:chOff x="964827" y="1785644"/>
                  <a:chExt cx="2405947" cy="184666"/>
                </a:xfrm>
              </p:grpSpPr>
              <p:sp>
                <p:nvSpPr>
                  <p:cNvPr id="105" name="Freeform 5">
                    <a:extLst>
                      <a:ext uri="{FF2B5EF4-FFF2-40B4-BE49-F238E27FC236}">
                        <a16:creationId xmlns:a16="http://schemas.microsoft.com/office/drawing/2014/main" id="{B85A21CF-885D-AA2E-4EAB-A7AC2FB17F48}"/>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106" name="TextBox 105">
                    <a:extLst>
                      <a:ext uri="{FF2B5EF4-FFF2-40B4-BE49-F238E27FC236}">
                        <a16:creationId xmlns:a16="http://schemas.microsoft.com/office/drawing/2014/main" id="{F609B4D4-07B0-BF53-5769-B82DFD1EBF30}"/>
                      </a:ext>
                    </a:extLst>
                  </p:cNvPr>
                  <p:cNvSpPr txBox="1"/>
                  <p:nvPr/>
                </p:nvSpPr>
                <p:spPr>
                  <a:xfrm>
                    <a:off x="1184278" y="1785644"/>
                    <a:ext cx="2186496"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마</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범교과 학습주제의 도입과 적용</a:t>
                    </a:r>
                  </a:p>
                </p:txBody>
              </p:sp>
            </p:grpSp>
            <p:grpSp>
              <p:nvGrpSpPr>
                <p:cNvPr id="102" name="그룹 101">
                  <a:extLst>
                    <a:ext uri="{FF2B5EF4-FFF2-40B4-BE49-F238E27FC236}">
                      <a16:creationId xmlns:a16="http://schemas.microsoft.com/office/drawing/2014/main" id="{A3D6DF75-B103-27A0-C65B-A94BD38614D8}"/>
                    </a:ext>
                  </a:extLst>
                </p:cNvPr>
                <p:cNvGrpSpPr/>
                <p:nvPr/>
              </p:nvGrpSpPr>
              <p:grpSpPr>
                <a:xfrm>
                  <a:off x="5475160" y="2443619"/>
                  <a:ext cx="2449229" cy="184666"/>
                  <a:chOff x="964827" y="1785644"/>
                  <a:chExt cx="2449229" cy="184666"/>
                </a:xfrm>
              </p:grpSpPr>
              <p:sp>
                <p:nvSpPr>
                  <p:cNvPr id="103" name="Freeform 5">
                    <a:extLst>
                      <a:ext uri="{FF2B5EF4-FFF2-40B4-BE49-F238E27FC236}">
                        <a16:creationId xmlns:a16="http://schemas.microsoft.com/office/drawing/2014/main" id="{E594CFFA-165D-45DD-9950-D9729A625DE8}"/>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104" name="TextBox 103">
                    <a:extLst>
                      <a:ext uri="{FF2B5EF4-FFF2-40B4-BE49-F238E27FC236}">
                        <a16:creationId xmlns:a16="http://schemas.microsoft.com/office/drawing/2014/main" id="{669DFC50-B36D-D8FC-FC7B-6FD3E04E4B4E}"/>
                      </a:ext>
                    </a:extLst>
                  </p:cNvPr>
                  <p:cNvSpPr txBox="1"/>
                  <p:nvPr/>
                </p:nvSpPr>
                <p:spPr>
                  <a:xfrm>
                    <a:off x="1184278" y="1785644"/>
                    <a:ext cx="2229778"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바</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일상에서 미술을 향유하는 태도 </a:t>
                    </a:r>
                  </a:p>
                </p:txBody>
              </p:sp>
            </p:grpSp>
          </p:grpSp>
        </p:grpSp>
        <p:grpSp>
          <p:nvGrpSpPr>
            <p:cNvPr id="76" name="그룹 75">
              <a:extLst>
                <a:ext uri="{FF2B5EF4-FFF2-40B4-BE49-F238E27FC236}">
                  <a16:creationId xmlns:a16="http://schemas.microsoft.com/office/drawing/2014/main" id="{CBA89C27-0B88-C1C5-6A40-C249E200E4DA}"/>
                </a:ext>
              </a:extLst>
            </p:cNvPr>
            <p:cNvGrpSpPr/>
            <p:nvPr/>
          </p:nvGrpSpPr>
          <p:grpSpPr>
            <a:xfrm>
              <a:off x="623799" y="1682319"/>
              <a:ext cx="932948" cy="965537"/>
              <a:chOff x="623799" y="1682319"/>
              <a:chExt cx="932948" cy="965537"/>
            </a:xfrm>
          </p:grpSpPr>
          <p:grpSp>
            <p:nvGrpSpPr>
              <p:cNvPr id="77" name="그룹 76">
                <a:extLst>
                  <a:ext uri="{FF2B5EF4-FFF2-40B4-BE49-F238E27FC236}">
                    <a16:creationId xmlns:a16="http://schemas.microsoft.com/office/drawing/2014/main" id="{2B9E6870-330A-880D-844D-5FE1EDDE6215}"/>
                  </a:ext>
                </a:extLst>
              </p:cNvPr>
              <p:cNvGrpSpPr/>
              <p:nvPr/>
            </p:nvGrpSpPr>
            <p:grpSpPr>
              <a:xfrm>
                <a:off x="862716" y="1682319"/>
                <a:ext cx="477124" cy="436253"/>
                <a:chOff x="4262104" y="3147464"/>
                <a:chExt cx="624805" cy="571285"/>
              </a:xfrm>
            </p:grpSpPr>
            <p:sp>
              <p:nvSpPr>
                <p:cNvPr id="84" name="자유형: 도형 83">
                  <a:extLst>
                    <a:ext uri="{FF2B5EF4-FFF2-40B4-BE49-F238E27FC236}">
                      <a16:creationId xmlns:a16="http://schemas.microsoft.com/office/drawing/2014/main" id="{E16DB48F-DD17-BDF3-B310-48C079F1C9D8}"/>
                    </a:ext>
                  </a:extLst>
                </p:cNvPr>
                <p:cNvSpPr/>
                <p:nvPr/>
              </p:nvSpPr>
              <p:spPr>
                <a:xfrm>
                  <a:off x="4294123" y="3349464"/>
                  <a:ext cx="537273" cy="369285"/>
                </a:xfrm>
                <a:custGeom>
                  <a:avLst/>
                  <a:gdLst>
                    <a:gd name="connsiteX0" fmla="*/ 447432 w 537273"/>
                    <a:gd name="connsiteY0" fmla="*/ 15297 h 369285"/>
                    <a:gd name="connsiteX1" fmla="*/ 534300 w 537273"/>
                    <a:gd name="connsiteY1" fmla="*/ 204273 h 369285"/>
                    <a:gd name="connsiteX2" fmla="*/ 521346 w 537273"/>
                    <a:gd name="connsiteY2" fmla="*/ 241611 h 369285"/>
                    <a:gd name="connsiteX3" fmla="*/ 281888 w 537273"/>
                    <a:gd name="connsiteY3" fmla="*/ 364865 h 369285"/>
                    <a:gd name="connsiteX4" fmla="*/ 255789 w 537273"/>
                    <a:gd name="connsiteY4" fmla="*/ 364865 h 369285"/>
                    <a:gd name="connsiteX5" fmla="*/ 15188 w 537273"/>
                    <a:gd name="connsiteY5" fmla="*/ 241707 h 369285"/>
                    <a:gd name="connsiteX6" fmla="*/ 2234 w 537273"/>
                    <a:gd name="connsiteY6" fmla="*/ 204368 h 369285"/>
                    <a:gd name="connsiteX7" fmla="*/ 89102 w 537273"/>
                    <a:gd name="connsiteY7" fmla="*/ 15392 h 369285"/>
                    <a:gd name="connsiteX8" fmla="*/ 115105 w 537273"/>
                    <a:gd name="connsiteY8" fmla="*/ -1276 h 369285"/>
                    <a:gd name="connsiteX9" fmla="*/ 421143 w 537273"/>
                    <a:gd name="connsiteY9" fmla="*/ -1276 h 369285"/>
                    <a:gd name="connsiteX10" fmla="*/ 447432 w 537273"/>
                    <a:gd name="connsiteY10" fmla="*/ 15297 h 36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73" h="369285">
                      <a:moveTo>
                        <a:pt x="447432" y="15297"/>
                      </a:moveTo>
                      <a:lnTo>
                        <a:pt x="534300" y="204273"/>
                      </a:lnTo>
                      <a:cubicBezTo>
                        <a:pt x="540672" y="218180"/>
                        <a:pt x="534967" y="234658"/>
                        <a:pt x="521346" y="241611"/>
                      </a:cubicBezTo>
                      <a:lnTo>
                        <a:pt x="281888" y="364865"/>
                      </a:lnTo>
                      <a:cubicBezTo>
                        <a:pt x="273696" y="369056"/>
                        <a:pt x="263980" y="369056"/>
                        <a:pt x="255789" y="364865"/>
                      </a:cubicBezTo>
                      <a:lnTo>
                        <a:pt x="15188" y="241707"/>
                      </a:lnTo>
                      <a:cubicBezTo>
                        <a:pt x="1567" y="234753"/>
                        <a:pt x="-4139" y="218275"/>
                        <a:pt x="2234" y="204368"/>
                      </a:cubicBezTo>
                      <a:lnTo>
                        <a:pt x="89102" y="15392"/>
                      </a:lnTo>
                      <a:cubicBezTo>
                        <a:pt x="93759" y="5201"/>
                        <a:pt x="103923" y="-1276"/>
                        <a:pt x="115105" y="-1276"/>
                      </a:cubicBezTo>
                      <a:lnTo>
                        <a:pt x="421143" y="-1276"/>
                      </a:lnTo>
                      <a:cubicBezTo>
                        <a:pt x="432411" y="-1372"/>
                        <a:pt x="442698" y="5106"/>
                        <a:pt x="447432" y="15297"/>
                      </a:cubicBezTo>
                      <a:close/>
                    </a:path>
                  </a:pathLst>
                </a:custGeom>
                <a:solidFill>
                  <a:srgbClr val="FFFFFF"/>
                </a:solidFill>
                <a:ln w="9525" cap="flat">
                  <a:noFill/>
                  <a:prstDash val="solid"/>
                  <a:miter/>
                </a:ln>
              </p:spPr>
              <p:txBody>
                <a:bodyPr rtlCol="0" anchor="ctr"/>
                <a:lstStyle/>
                <a:p>
                  <a:endParaRPr lang="ko-KR" altLang="en-US" dirty="0"/>
                </a:p>
              </p:txBody>
            </p:sp>
            <p:sp>
              <p:nvSpPr>
                <p:cNvPr id="85" name="자유형: 도형 84">
                  <a:extLst>
                    <a:ext uri="{FF2B5EF4-FFF2-40B4-BE49-F238E27FC236}">
                      <a16:creationId xmlns:a16="http://schemas.microsoft.com/office/drawing/2014/main" id="{E41264EA-9ACA-F1DC-A880-0A8072D5B3E3}"/>
                    </a:ext>
                  </a:extLst>
                </p:cNvPr>
                <p:cNvSpPr/>
                <p:nvPr/>
              </p:nvSpPr>
              <p:spPr>
                <a:xfrm>
                  <a:off x="4262104" y="3147464"/>
                  <a:ext cx="601025" cy="324683"/>
                </a:xfrm>
                <a:custGeom>
                  <a:avLst/>
                  <a:gdLst>
                    <a:gd name="connsiteX0" fmla="*/ 288570 w 601025"/>
                    <a:gd name="connsiteY0" fmla="*/ 320834 h 324683"/>
                    <a:gd name="connsiteX1" fmla="*/ 14536 w 601025"/>
                    <a:gd name="connsiteY1" fmla="*/ 182342 h 324683"/>
                    <a:gd name="connsiteX2" fmla="*/ 2306 w 601025"/>
                    <a:gd name="connsiteY2" fmla="*/ 146908 h 324683"/>
                    <a:gd name="connsiteX3" fmla="*/ 14536 w 601025"/>
                    <a:gd name="connsiteY3" fmla="*/ 134717 h 324683"/>
                    <a:gd name="connsiteX4" fmla="*/ 288570 w 601025"/>
                    <a:gd name="connsiteY4" fmla="*/ 1367 h 324683"/>
                    <a:gd name="connsiteX5" fmla="*/ 311621 w 601025"/>
                    <a:gd name="connsiteY5" fmla="*/ 1367 h 324683"/>
                    <a:gd name="connsiteX6" fmla="*/ 585750 w 601025"/>
                    <a:gd name="connsiteY6" fmla="*/ 134717 h 324683"/>
                    <a:gd name="connsiteX7" fmla="*/ 597980 w 601025"/>
                    <a:gd name="connsiteY7" fmla="*/ 170149 h 324683"/>
                    <a:gd name="connsiteX8" fmla="*/ 585750 w 601025"/>
                    <a:gd name="connsiteY8" fmla="*/ 182342 h 324683"/>
                    <a:gd name="connsiteX9" fmla="*/ 311621 w 601025"/>
                    <a:gd name="connsiteY9" fmla="*/ 320834 h 324683"/>
                    <a:gd name="connsiteX10" fmla="*/ 288570 w 601025"/>
                    <a:gd name="connsiteY10" fmla="*/ 320834 h 32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1025" h="324683">
                      <a:moveTo>
                        <a:pt x="288570" y="320834"/>
                      </a:moveTo>
                      <a:lnTo>
                        <a:pt x="14536" y="182342"/>
                      </a:lnTo>
                      <a:cubicBezTo>
                        <a:pt x="1382" y="175960"/>
                        <a:pt x="-4095" y="160052"/>
                        <a:pt x="2306" y="146908"/>
                      </a:cubicBezTo>
                      <a:cubicBezTo>
                        <a:pt x="4896" y="141574"/>
                        <a:pt x="9202" y="137287"/>
                        <a:pt x="14536" y="134717"/>
                      </a:cubicBezTo>
                      <a:lnTo>
                        <a:pt x="288570" y="1367"/>
                      </a:lnTo>
                      <a:cubicBezTo>
                        <a:pt x="295847" y="-2159"/>
                        <a:pt x="304343" y="-2159"/>
                        <a:pt x="311621" y="1367"/>
                      </a:cubicBezTo>
                      <a:lnTo>
                        <a:pt x="585750" y="134717"/>
                      </a:lnTo>
                      <a:cubicBezTo>
                        <a:pt x="598904" y="141098"/>
                        <a:pt x="604381" y="157005"/>
                        <a:pt x="597980" y="170149"/>
                      </a:cubicBezTo>
                      <a:cubicBezTo>
                        <a:pt x="595389" y="175483"/>
                        <a:pt x="591084" y="179770"/>
                        <a:pt x="585750" y="182342"/>
                      </a:cubicBezTo>
                      <a:lnTo>
                        <a:pt x="311621" y="320834"/>
                      </a:lnTo>
                      <a:cubicBezTo>
                        <a:pt x="304324" y="324263"/>
                        <a:pt x="295866" y="324263"/>
                        <a:pt x="288570" y="320834"/>
                      </a:cubicBezTo>
                      <a:close/>
                    </a:path>
                  </a:pathLst>
                </a:custGeom>
                <a:solidFill>
                  <a:srgbClr val="FFFFFF"/>
                </a:solidFill>
                <a:ln w="19050" cap="flat">
                  <a:solidFill>
                    <a:srgbClr val="3275B9"/>
                  </a:solidFill>
                  <a:prstDash val="solid"/>
                  <a:miter/>
                </a:ln>
              </p:spPr>
              <p:txBody>
                <a:bodyPr rtlCol="0" anchor="ctr"/>
                <a:lstStyle/>
                <a:p>
                  <a:endParaRPr lang="ko-KR" altLang="en-US" dirty="0"/>
                </a:p>
              </p:txBody>
            </p:sp>
            <p:sp>
              <p:nvSpPr>
                <p:cNvPr id="86" name="자유형: 도형 85">
                  <a:extLst>
                    <a:ext uri="{FF2B5EF4-FFF2-40B4-BE49-F238E27FC236}">
                      <a16:creationId xmlns:a16="http://schemas.microsoft.com/office/drawing/2014/main" id="{DACDA818-D086-4E7A-C274-261F78C72603}"/>
                    </a:ext>
                  </a:extLst>
                </p:cNvPr>
                <p:cNvSpPr/>
                <p:nvPr/>
              </p:nvSpPr>
              <p:spPr>
                <a:xfrm>
                  <a:off x="4562950" y="3310222"/>
                  <a:ext cx="300323" cy="9525"/>
                </a:xfrm>
                <a:custGeom>
                  <a:avLst/>
                  <a:gdLst>
                    <a:gd name="connsiteX0" fmla="*/ 0 w 300323"/>
                    <a:gd name="connsiteY0" fmla="*/ 0 h 9525"/>
                    <a:gd name="connsiteX1" fmla="*/ 300323 w 300323"/>
                    <a:gd name="connsiteY1" fmla="*/ 0 h 9525"/>
                  </a:gdLst>
                  <a:ahLst/>
                  <a:cxnLst>
                    <a:cxn ang="0">
                      <a:pos x="connsiteX0" y="connsiteY0"/>
                    </a:cxn>
                    <a:cxn ang="0">
                      <a:pos x="connsiteX1" y="connsiteY1"/>
                    </a:cxn>
                  </a:cxnLst>
                  <a:rect l="l" t="t" r="r" b="b"/>
                  <a:pathLst>
                    <a:path w="300323" h="9525">
                      <a:moveTo>
                        <a:pt x="0" y="0"/>
                      </a:moveTo>
                      <a:lnTo>
                        <a:pt x="300323" y="0"/>
                      </a:lnTo>
                    </a:path>
                  </a:pathLst>
                </a:custGeom>
                <a:solidFill>
                  <a:srgbClr val="FFFFFF"/>
                </a:solidFill>
                <a:ln w="19050" cap="flat">
                  <a:solidFill>
                    <a:srgbClr val="3275B9"/>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p>
              </p:txBody>
            </p:sp>
            <p:sp>
              <p:nvSpPr>
                <p:cNvPr id="87" name="자유형: 도형 86">
                  <a:extLst>
                    <a:ext uri="{FF2B5EF4-FFF2-40B4-BE49-F238E27FC236}">
                      <a16:creationId xmlns:a16="http://schemas.microsoft.com/office/drawing/2014/main" id="{581B3EB6-E1D9-A58B-3DA5-742153BA92D1}"/>
                    </a:ext>
                  </a:extLst>
                </p:cNvPr>
                <p:cNvSpPr/>
                <p:nvPr/>
              </p:nvSpPr>
              <p:spPr>
                <a:xfrm>
                  <a:off x="4863274" y="3310222"/>
                  <a:ext cx="9525" cy="122301"/>
                </a:xfrm>
                <a:custGeom>
                  <a:avLst/>
                  <a:gdLst>
                    <a:gd name="connsiteX0" fmla="*/ 0 w 9525"/>
                    <a:gd name="connsiteY0" fmla="*/ 0 h 122301"/>
                    <a:gd name="connsiteX1" fmla="*/ 0 w 9525"/>
                    <a:gd name="connsiteY1" fmla="*/ 122301 h 122301"/>
                  </a:gdLst>
                  <a:ahLst/>
                  <a:cxnLst>
                    <a:cxn ang="0">
                      <a:pos x="connsiteX0" y="connsiteY0"/>
                    </a:cxn>
                    <a:cxn ang="0">
                      <a:pos x="connsiteX1" y="connsiteY1"/>
                    </a:cxn>
                  </a:cxnLst>
                  <a:rect l="l" t="t" r="r" b="b"/>
                  <a:pathLst>
                    <a:path w="9525" h="122301">
                      <a:moveTo>
                        <a:pt x="0" y="0"/>
                      </a:moveTo>
                      <a:lnTo>
                        <a:pt x="0" y="122301"/>
                      </a:lnTo>
                    </a:path>
                  </a:pathLst>
                </a:custGeom>
                <a:ln w="19050" cap="rnd">
                  <a:solidFill>
                    <a:srgbClr val="FFFFFF"/>
                  </a:solidFill>
                  <a:prstDash val="solid"/>
                  <a:round/>
                </a:ln>
              </p:spPr>
              <p:txBody>
                <a:bodyPr rtlCol="0" anchor="ctr"/>
                <a:lstStyle/>
                <a:p>
                  <a:endParaRPr lang="ko-KR" altLang="en-US" dirty="0"/>
                </a:p>
              </p:txBody>
            </p:sp>
            <p:sp>
              <p:nvSpPr>
                <p:cNvPr id="88" name="자유형: 도형 87">
                  <a:extLst>
                    <a:ext uri="{FF2B5EF4-FFF2-40B4-BE49-F238E27FC236}">
                      <a16:creationId xmlns:a16="http://schemas.microsoft.com/office/drawing/2014/main" id="{C82256F2-AC95-92AA-7D00-065ED585204A}"/>
                    </a:ext>
                  </a:extLst>
                </p:cNvPr>
                <p:cNvSpPr/>
                <p:nvPr/>
              </p:nvSpPr>
              <p:spPr>
                <a:xfrm>
                  <a:off x="4840159" y="3426522"/>
                  <a:ext cx="46750" cy="95440"/>
                </a:xfrm>
                <a:custGeom>
                  <a:avLst/>
                  <a:gdLst>
                    <a:gd name="connsiteX0" fmla="*/ 9124 w 46750"/>
                    <a:gd name="connsiteY0" fmla="*/ 14439 h 95440"/>
                    <a:gd name="connsiteX1" fmla="*/ 1599 w 46750"/>
                    <a:gd name="connsiteY1" fmla="*/ 26536 h 95440"/>
                    <a:gd name="connsiteX2" fmla="*/ 5314 w 46750"/>
                    <a:gd name="connsiteY2" fmla="*/ 61493 h 95440"/>
                    <a:gd name="connsiteX3" fmla="*/ 20744 w 46750"/>
                    <a:gd name="connsiteY3" fmla="*/ 94163 h 95440"/>
                    <a:gd name="connsiteX4" fmla="*/ 35222 w 46750"/>
                    <a:gd name="connsiteY4" fmla="*/ 73018 h 95440"/>
                    <a:gd name="connsiteX5" fmla="*/ 45985 w 46750"/>
                    <a:gd name="connsiteY5" fmla="*/ 31871 h 95440"/>
                    <a:gd name="connsiteX6" fmla="*/ 21030 w 46750"/>
                    <a:gd name="connsiteY6" fmla="*/ -1277 h 9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50" h="95440">
                      <a:moveTo>
                        <a:pt x="9124" y="14439"/>
                      </a:moveTo>
                      <a:cubicBezTo>
                        <a:pt x="6123" y="18154"/>
                        <a:pt x="3590" y="22250"/>
                        <a:pt x="1599" y="26536"/>
                      </a:cubicBezTo>
                      <a:cubicBezTo>
                        <a:pt x="-1983" y="38252"/>
                        <a:pt x="-639" y="50825"/>
                        <a:pt x="5314" y="61493"/>
                      </a:cubicBezTo>
                      <a:cubicBezTo>
                        <a:pt x="11315" y="71971"/>
                        <a:pt x="16477" y="82925"/>
                        <a:pt x="20744" y="94163"/>
                      </a:cubicBezTo>
                      <a:cubicBezTo>
                        <a:pt x="24783" y="86639"/>
                        <a:pt x="29640" y="79496"/>
                        <a:pt x="35222" y="73018"/>
                      </a:cubicBezTo>
                      <a:cubicBezTo>
                        <a:pt x="43842" y="61112"/>
                        <a:pt x="47690" y="46443"/>
                        <a:pt x="45985" y="31871"/>
                      </a:cubicBezTo>
                      <a:cubicBezTo>
                        <a:pt x="44071" y="17202"/>
                        <a:pt x="34594" y="4628"/>
                        <a:pt x="21030" y="-1277"/>
                      </a:cubicBezTo>
                      <a:close/>
                    </a:path>
                  </a:pathLst>
                </a:custGeom>
                <a:solidFill>
                  <a:srgbClr val="FFFFFF"/>
                </a:solidFill>
                <a:ln w="9525" cap="flat">
                  <a:noFill/>
                  <a:prstDash val="solid"/>
                  <a:miter/>
                </a:ln>
              </p:spPr>
              <p:txBody>
                <a:bodyPr rtlCol="0" anchor="ctr"/>
                <a:lstStyle/>
                <a:p>
                  <a:endParaRPr lang="ko-KR" altLang="en-US" dirty="0"/>
                </a:p>
              </p:txBody>
            </p:sp>
          </p:grpSp>
          <p:sp>
            <p:nvSpPr>
              <p:cNvPr id="83" name="TextBox 82">
                <a:extLst>
                  <a:ext uri="{FF2B5EF4-FFF2-40B4-BE49-F238E27FC236}">
                    <a16:creationId xmlns:a16="http://schemas.microsoft.com/office/drawing/2014/main" id="{E235086C-497A-C5AE-AD3C-377C62383E94}"/>
                  </a:ext>
                </a:extLst>
              </p:cNvPr>
              <p:cNvSpPr txBox="1"/>
              <p:nvPr/>
            </p:nvSpPr>
            <p:spPr>
              <a:xfrm>
                <a:off x="623799" y="2186191"/>
                <a:ext cx="932948" cy="461665"/>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교수</a:t>
                </a:r>
                <a:r>
                  <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학습의</a:t>
                </a:r>
                <a:endPar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방향</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grpSp>
      <p:sp>
        <p:nvSpPr>
          <p:cNvPr id="164" name="TextBox 163">
            <a:extLst>
              <a:ext uri="{FF2B5EF4-FFF2-40B4-BE49-F238E27FC236}">
                <a16:creationId xmlns:a16="http://schemas.microsoft.com/office/drawing/2014/main" id="{49C1F4A5-8905-66ED-BB85-500195852D74}"/>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65" name="TextBox 164">
            <a:extLst>
              <a:ext uri="{FF2B5EF4-FFF2-40B4-BE49-F238E27FC236}">
                <a16:creationId xmlns:a16="http://schemas.microsoft.com/office/drawing/2014/main" id="{939EF525-4A5E-AEEC-901D-6B127164184B}"/>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66" name="그룹 165">
            <a:extLst>
              <a:ext uri="{FF2B5EF4-FFF2-40B4-BE49-F238E27FC236}">
                <a16:creationId xmlns:a16="http://schemas.microsoft.com/office/drawing/2014/main" id="{B447F343-15BB-8A51-9FE8-2C73198268C0}"/>
              </a:ext>
            </a:extLst>
          </p:cNvPr>
          <p:cNvGrpSpPr/>
          <p:nvPr/>
        </p:nvGrpSpPr>
        <p:grpSpPr>
          <a:xfrm>
            <a:off x="1301610" y="325438"/>
            <a:ext cx="5447004" cy="630793"/>
            <a:chOff x="1301610" y="279718"/>
            <a:chExt cx="5447004" cy="630793"/>
          </a:xfrm>
        </p:grpSpPr>
        <p:grpSp>
          <p:nvGrpSpPr>
            <p:cNvPr id="167" name="그룹 166">
              <a:extLst>
                <a:ext uri="{FF2B5EF4-FFF2-40B4-BE49-F238E27FC236}">
                  <a16:creationId xmlns:a16="http://schemas.microsoft.com/office/drawing/2014/main" id="{86304538-43B7-32CF-5166-4B070601521C}"/>
                </a:ext>
              </a:extLst>
            </p:cNvPr>
            <p:cNvGrpSpPr/>
            <p:nvPr/>
          </p:nvGrpSpPr>
          <p:grpSpPr>
            <a:xfrm>
              <a:off x="1311617" y="279718"/>
              <a:ext cx="1487698" cy="200151"/>
              <a:chOff x="1136519" y="175286"/>
              <a:chExt cx="1487698" cy="200151"/>
            </a:xfrm>
          </p:grpSpPr>
          <p:grpSp>
            <p:nvGrpSpPr>
              <p:cNvPr id="169" name="그룹 168">
                <a:extLst>
                  <a:ext uri="{FF2B5EF4-FFF2-40B4-BE49-F238E27FC236}">
                    <a16:creationId xmlns:a16="http://schemas.microsoft.com/office/drawing/2014/main" id="{4137CC94-4BA1-00AF-558E-1D5CEFB1EA13}"/>
                  </a:ext>
                </a:extLst>
              </p:cNvPr>
              <p:cNvGrpSpPr/>
              <p:nvPr/>
            </p:nvGrpSpPr>
            <p:grpSpPr>
              <a:xfrm>
                <a:off x="1136519" y="175286"/>
                <a:ext cx="200152" cy="200151"/>
                <a:chOff x="1136519" y="175286"/>
                <a:chExt cx="200152" cy="200151"/>
              </a:xfrm>
            </p:grpSpPr>
            <p:sp>
              <p:nvSpPr>
                <p:cNvPr id="171" name="사각형: 둥근 모서리 170">
                  <a:extLst>
                    <a:ext uri="{FF2B5EF4-FFF2-40B4-BE49-F238E27FC236}">
                      <a16:creationId xmlns:a16="http://schemas.microsoft.com/office/drawing/2014/main" id="{3CEB24E0-0629-43A2-A8E5-DE7B43581F2D}"/>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72" name="TextBox 171">
                  <a:extLst>
                    <a:ext uri="{FF2B5EF4-FFF2-40B4-BE49-F238E27FC236}">
                      <a16:creationId xmlns:a16="http://schemas.microsoft.com/office/drawing/2014/main" id="{956FAC2E-5F2F-0F5B-B88C-169A2B177848}"/>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70" name="TextBox 169">
                <a:extLst>
                  <a:ext uri="{FF2B5EF4-FFF2-40B4-BE49-F238E27FC236}">
                    <a16:creationId xmlns:a16="http://schemas.microsoft.com/office/drawing/2014/main" id="{F473CA9B-63E9-548E-EC2D-58B1A5D65198}"/>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168" name="TextBox 167">
              <a:extLst>
                <a:ext uri="{FF2B5EF4-FFF2-40B4-BE49-F238E27FC236}">
                  <a16:creationId xmlns:a16="http://schemas.microsoft.com/office/drawing/2014/main" id="{9887CE07-CA5C-44A3-59C5-08187DF55848}"/>
                </a:ext>
              </a:extLst>
            </p:cNvPr>
            <p:cNvSpPr txBox="1"/>
            <p:nvPr/>
          </p:nvSpPr>
          <p:spPr>
            <a:xfrm>
              <a:off x="1301610" y="510401"/>
              <a:ext cx="5447004"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교수</a:t>
              </a:r>
              <a:r>
                <a:rPr lang="en-US" altLang="ko-KR" sz="2000" dirty="0"/>
                <a:t>·</a:t>
              </a:r>
              <a:r>
                <a:rPr lang="ko-KR" altLang="en-US" sz="2000" dirty="0"/>
                <a:t>학습의 방향 </a:t>
              </a:r>
              <a:endParaRPr lang="ko-KR" altLang="en-US" dirty="0"/>
            </a:p>
          </p:txBody>
        </p:sp>
      </p:grpSp>
    </p:spTree>
    <p:extLst>
      <p:ext uri="{BB962C8B-B14F-4D97-AF65-F5344CB8AC3E}">
        <p14:creationId xmlns:p14="http://schemas.microsoft.com/office/powerpoint/2010/main" val="3481240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그룹 111">
            <a:extLst>
              <a:ext uri="{FF2B5EF4-FFF2-40B4-BE49-F238E27FC236}">
                <a16:creationId xmlns:a16="http://schemas.microsoft.com/office/drawing/2014/main" id="{3D8B2EB5-80CD-7059-AC6F-ACB339D2B614}"/>
              </a:ext>
            </a:extLst>
          </p:cNvPr>
          <p:cNvGrpSpPr/>
          <p:nvPr/>
        </p:nvGrpSpPr>
        <p:grpSpPr>
          <a:xfrm>
            <a:off x="481217" y="3071733"/>
            <a:ext cx="8194473" cy="1369319"/>
            <a:chOff x="481217" y="3071733"/>
            <a:chExt cx="8194473" cy="1369319"/>
          </a:xfrm>
        </p:grpSpPr>
        <p:sp>
          <p:nvSpPr>
            <p:cNvPr id="100" name="사각형: 둥근 모서리 99">
              <a:extLst>
                <a:ext uri="{FF2B5EF4-FFF2-40B4-BE49-F238E27FC236}">
                  <a16:creationId xmlns:a16="http://schemas.microsoft.com/office/drawing/2014/main" id="{F2584FEF-B926-C74B-D389-109DA8102424}"/>
                </a:ext>
              </a:extLst>
            </p:cNvPr>
            <p:cNvSpPr/>
            <p:nvPr/>
          </p:nvSpPr>
          <p:spPr>
            <a:xfrm rot="16200000">
              <a:off x="3893794" y="-340844"/>
              <a:ext cx="1369319" cy="8194473"/>
            </a:xfrm>
            <a:prstGeom prst="roundRect">
              <a:avLst>
                <a:gd name="adj" fmla="val 4429"/>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101" name="그룹 100">
              <a:extLst>
                <a:ext uri="{FF2B5EF4-FFF2-40B4-BE49-F238E27FC236}">
                  <a16:creationId xmlns:a16="http://schemas.microsoft.com/office/drawing/2014/main" id="{C6D44657-C0C5-EFAB-85EB-02B372563FFC}"/>
                </a:ext>
              </a:extLst>
            </p:cNvPr>
            <p:cNvGrpSpPr/>
            <p:nvPr/>
          </p:nvGrpSpPr>
          <p:grpSpPr>
            <a:xfrm>
              <a:off x="616778" y="3333895"/>
              <a:ext cx="7644561" cy="844995"/>
              <a:chOff x="1738639" y="3471546"/>
              <a:chExt cx="7644561" cy="844995"/>
            </a:xfrm>
          </p:grpSpPr>
          <p:grpSp>
            <p:nvGrpSpPr>
              <p:cNvPr id="102" name="그룹 101">
                <a:extLst>
                  <a:ext uri="{FF2B5EF4-FFF2-40B4-BE49-F238E27FC236}">
                    <a16:creationId xmlns:a16="http://schemas.microsoft.com/office/drawing/2014/main" id="{AC207D42-49B2-D006-BD1B-202ECB6C98C9}"/>
                  </a:ext>
                </a:extLst>
              </p:cNvPr>
              <p:cNvGrpSpPr/>
              <p:nvPr/>
            </p:nvGrpSpPr>
            <p:grpSpPr>
              <a:xfrm>
                <a:off x="1738639" y="3471546"/>
                <a:ext cx="4699845" cy="215444"/>
                <a:chOff x="1738639" y="3471546"/>
                <a:chExt cx="4699845" cy="215444"/>
              </a:xfrm>
            </p:grpSpPr>
            <p:sp>
              <p:nvSpPr>
                <p:cNvPr id="109" name="Freeform 5">
                  <a:extLst>
                    <a:ext uri="{FF2B5EF4-FFF2-40B4-BE49-F238E27FC236}">
                      <a16:creationId xmlns:a16="http://schemas.microsoft.com/office/drawing/2014/main" id="{DB6D5111-F3D5-44EF-4955-B5F14BEF508C}"/>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10" name="TextBox 109">
                  <a:extLst>
                    <a:ext uri="{FF2B5EF4-FFF2-40B4-BE49-F238E27FC236}">
                      <a16:creationId xmlns:a16="http://schemas.microsoft.com/office/drawing/2014/main" id="{C6A75FF7-E55B-F2A2-5885-E7A75ACAA4FD}"/>
                    </a:ext>
                  </a:extLst>
                </p:cNvPr>
                <p:cNvSpPr txBox="1"/>
                <p:nvPr/>
              </p:nvSpPr>
              <p:spPr>
                <a:xfrm>
                  <a:off x="1958090" y="3471546"/>
                  <a:ext cx="4480394"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디지털 매체 활용하고 </a:t>
                  </a:r>
                  <a: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t>온오프라인 연계</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활동을 고려한다</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103" name="그룹 102">
                <a:extLst>
                  <a:ext uri="{FF2B5EF4-FFF2-40B4-BE49-F238E27FC236}">
                    <a16:creationId xmlns:a16="http://schemas.microsoft.com/office/drawing/2014/main" id="{037B14B6-94CB-1097-94E0-617091853F26}"/>
                  </a:ext>
                </a:extLst>
              </p:cNvPr>
              <p:cNvGrpSpPr/>
              <p:nvPr/>
            </p:nvGrpSpPr>
            <p:grpSpPr>
              <a:xfrm>
                <a:off x="1738639" y="3786321"/>
                <a:ext cx="6395822" cy="215444"/>
                <a:chOff x="1738639" y="3799206"/>
                <a:chExt cx="6395822" cy="215444"/>
              </a:xfrm>
            </p:grpSpPr>
            <p:sp>
              <p:nvSpPr>
                <p:cNvPr id="107" name="Freeform 5">
                  <a:extLst>
                    <a:ext uri="{FF2B5EF4-FFF2-40B4-BE49-F238E27FC236}">
                      <a16:creationId xmlns:a16="http://schemas.microsoft.com/office/drawing/2014/main" id="{4FBCA2EA-DF45-4B8B-A509-A167753FF969}"/>
                    </a:ext>
                  </a:extLst>
                </p:cNvPr>
                <p:cNvSpPr>
                  <a:spLocks noChangeAspect="1" noEditPoints="1"/>
                </p:cNvSpPr>
                <p:nvPr/>
              </p:nvSpPr>
              <p:spPr bwMode="auto">
                <a:xfrm>
                  <a:off x="1738639" y="382389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08" name="TextBox 107">
                  <a:extLst>
                    <a:ext uri="{FF2B5EF4-FFF2-40B4-BE49-F238E27FC236}">
                      <a16:creationId xmlns:a16="http://schemas.microsoft.com/office/drawing/2014/main" id="{35625089-AC93-465D-010C-9906E3D8404D}"/>
                    </a:ext>
                  </a:extLst>
                </p:cNvPr>
                <p:cNvSpPr txBox="1"/>
                <p:nvPr/>
              </p:nvSpPr>
              <p:spPr>
                <a:xfrm>
                  <a:off x="1958090" y="3799206"/>
                  <a:ext cx="6176371"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t>미적 경험</a:t>
                  </a:r>
                  <a:r>
                    <a:rPr lang="en-US" altLang="ko-KR" sz="1400" b="1" dirty="0">
                      <a:solidFill>
                        <a:srgbClr val="3275B9"/>
                      </a:solidFill>
                      <a:latin typeface="Kim jung chul Gothic Regular" panose="020B0503000000000000" pitchFamily="50" charset="-127"/>
                      <a:ea typeface="Kim jung chul Gothic Regular" panose="020B0503000000000000" pitchFamily="50" charset="-127"/>
                    </a:rPr>
                    <a:t>, </a:t>
                  </a:r>
                  <a: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t>상상력</a:t>
                  </a:r>
                  <a:r>
                    <a:rPr lang="en-US" altLang="ko-KR" sz="1400" b="1" dirty="0">
                      <a:solidFill>
                        <a:srgbClr val="3275B9"/>
                      </a:solidFill>
                      <a:latin typeface="Kim jung chul Gothic Regular" panose="020B0503000000000000" pitchFamily="50" charset="-127"/>
                      <a:ea typeface="Kim jung chul Gothic Regular" panose="020B0503000000000000" pitchFamily="50" charset="-127"/>
                    </a:rPr>
                    <a:t>, </a:t>
                  </a:r>
                  <a: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t>표현의 확장 가능성</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에 중점을 두어 디지털 소양을 기르도록 한다</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104" name="그룹 103">
                <a:extLst>
                  <a:ext uri="{FF2B5EF4-FFF2-40B4-BE49-F238E27FC236}">
                    <a16:creationId xmlns:a16="http://schemas.microsoft.com/office/drawing/2014/main" id="{6C003470-E76B-1F4F-6945-43F1648C0FCA}"/>
                  </a:ext>
                </a:extLst>
              </p:cNvPr>
              <p:cNvGrpSpPr/>
              <p:nvPr/>
            </p:nvGrpSpPr>
            <p:grpSpPr>
              <a:xfrm>
                <a:off x="1738639" y="4101097"/>
                <a:ext cx="7644561" cy="215444"/>
                <a:chOff x="1738639" y="4101097"/>
                <a:chExt cx="7644561" cy="215444"/>
              </a:xfrm>
            </p:grpSpPr>
            <p:sp>
              <p:nvSpPr>
                <p:cNvPr id="105" name="Freeform 5">
                  <a:extLst>
                    <a:ext uri="{FF2B5EF4-FFF2-40B4-BE49-F238E27FC236}">
                      <a16:creationId xmlns:a16="http://schemas.microsoft.com/office/drawing/2014/main" id="{AC244A0A-868E-B20A-E101-9927A8D151CF}"/>
                    </a:ext>
                  </a:extLst>
                </p:cNvPr>
                <p:cNvSpPr>
                  <a:spLocks noChangeAspect="1" noEditPoints="1"/>
                </p:cNvSpPr>
                <p:nvPr/>
              </p:nvSpPr>
              <p:spPr bwMode="auto">
                <a:xfrm>
                  <a:off x="1738639" y="4125781"/>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06" name="TextBox 105">
                  <a:extLst>
                    <a:ext uri="{FF2B5EF4-FFF2-40B4-BE49-F238E27FC236}">
                      <a16:creationId xmlns:a16="http://schemas.microsoft.com/office/drawing/2014/main" id="{DAF5D7C8-F9FB-3389-3883-E6AEDFD53DF9}"/>
                    </a:ext>
                  </a:extLst>
                </p:cNvPr>
                <p:cNvSpPr txBox="1"/>
                <p:nvPr/>
              </p:nvSpPr>
              <p:spPr>
                <a:xfrm>
                  <a:off x="1958090" y="4101097"/>
                  <a:ext cx="7425110"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비대면 원격수업시 </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 간</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교사 간 </a:t>
                  </a:r>
                  <a: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t>상호작용</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을 촉진하고 </a:t>
                  </a:r>
                  <a: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t>능동적 참여를 강화</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하는 방안을 마련한다</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grpSp>
      <p:sp>
        <p:nvSpPr>
          <p:cNvPr id="37" name="TextBox 36">
            <a:extLst>
              <a:ext uri="{FF2B5EF4-FFF2-40B4-BE49-F238E27FC236}">
                <a16:creationId xmlns:a16="http://schemas.microsoft.com/office/drawing/2014/main" id="{B1EB392D-3BCA-54BC-15FD-8754E7077D18}"/>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8" name="TextBox 37">
            <a:extLst>
              <a:ext uri="{FF2B5EF4-FFF2-40B4-BE49-F238E27FC236}">
                <a16:creationId xmlns:a16="http://schemas.microsoft.com/office/drawing/2014/main" id="{682FC471-0B8B-B247-2C0B-4E3D33A43C80}"/>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39" name="그룹 38">
            <a:extLst>
              <a:ext uri="{FF2B5EF4-FFF2-40B4-BE49-F238E27FC236}">
                <a16:creationId xmlns:a16="http://schemas.microsoft.com/office/drawing/2014/main" id="{7F52C326-6BD5-AECA-2BA2-3E29E83B299E}"/>
              </a:ext>
            </a:extLst>
          </p:cNvPr>
          <p:cNvGrpSpPr/>
          <p:nvPr/>
        </p:nvGrpSpPr>
        <p:grpSpPr>
          <a:xfrm>
            <a:off x="1301610" y="325438"/>
            <a:ext cx="5447004" cy="630793"/>
            <a:chOff x="1301610" y="279718"/>
            <a:chExt cx="5447004" cy="630793"/>
          </a:xfrm>
        </p:grpSpPr>
        <p:grpSp>
          <p:nvGrpSpPr>
            <p:cNvPr id="40" name="그룹 39">
              <a:extLst>
                <a:ext uri="{FF2B5EF4-FFF2-40B4-BE49-F238E27FC236}">
                  <a16:creationId xmlns:a16="http://schemas.microsoft.com/office/drawing/2014/main" id="{5EF86230-AA3A-17C3-3947-C8DA2FB82EA2}"/>
                </a:ext>
              </a:extLst>
            </p:cNvPr>
            <p:cNvGrpSpPr/>
            <p:nvPr/>
          </p:nvGrpSpPr>
          <p:grpSpPr>
            <a:xfrm>
              <a:off x="1311617" y="279718"/>
              <a:ext cx="1487698" cy="200151"/>
              <a:chOff x="1136519" y="175286"/>
              <a:chExt cx="1487698" cy="200151"/>
            </a:xfrm>
          </p:grpSpPr>
          <p:grpSp>
            <p:nvGrpSpPr>
              <p:cNvPr id="48" name="그룹 47">
                <a:extLst>
                  <a:ext uri="{FF2B5EF4-FFF2-40B4-BE49-F238E27FC236}">
                    <a16:creationId xmlns:a16="http://schemas.microsoft.com/office/drawing/2014/main" id="{4F0FB627-4CBB-091B-04AF-C645F45C7D49}"/>
                  </a:ext>
                </a:extLst>
              </p:cNvPr>
              <p:cNvGrpSpPr/>
              <p:nvPr/>
            </p:nvGrpSpPr>
            <p:grpSpPr>
              <a:xfrm>
                <a:off x="1136519" y="175286"/>
                <a:ext cx="200152" cy="200151"/>
                <a:chOff x="1136519" y="175286"/>
                <a:chExt cx="200152" cy="200151"/>
              </a:xfrm>
            </p:grpSpPr>
            <p:sp>
              <p:nvSpPr>
                <p:cNvPr id="50" name="사각형: 둥근 모서리 49">
                  <a:extLst>
                    <a:ext uri="{FF2B5EF4-FFF2-40B4-BE49-F238E27FC236}">
                      <a16:creationId xmlns:a16="http://schemas.microsoft.com/office/drawing/2014/main" id="{D7BAEE3D-13FD-A8B0-1D1D-B60CA5F97134}"/>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51" name="TextBox 50">
                  <a:extLst>
                    <a:ext uri="{FF2B5EF4-FFF2-40B4-BE49-F238E27FC236}">
                      <a16:creationId xmlns:a16="http://schemas.microsoft.com/office/drawing/2014/main" id="{8725C4E1-6DB4-3216-B396-6AE61548C2FE}"/>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49" name="TextBox 48">
                <a:extLst>
                  <a:ext uri="{FF2B5EF4-FFF2-40B4-BE49-F238E27FC236}">
                    <a16:creationId xmlns:a16="http://schemas.microsoft.com/office/drawing/2014/main" id="{E0CF196F-5497-1940-F4E2-F408C39C5A2D}"/>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41" name="TextBox 40">
              <a:extLst>
                <a:ext uri="{FF2B5EF4-FFF2-40B4-BE49-F238E27FC236}">
                  <a16:creationId xmlns:a16="http://schemas.microsoft.com/office/drawing/2014/main" id="{925556E1-C529-268B-D0CF-E647EB50F6A7}"/>
                </a:ext>
              </a:extLst>
            </p:cNvPr>
            <p:cNvSpPr txBox="1"/>
            <p:nvPr/>
          </p:nvSpPr>
          <p:spPr>
            <a:xfrm>
              <a:off x="1301610" y="510401"/>
              <a:ext cx="5447004"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교수</a:t>
              </a:r>
              <a:r>
                <a:rPr lang="en-US" altLang="ko-KR" sz="2000" dirty="0"/>
                <a:t>·</a:t>
              </a:r>
              <a:r>
                <a:rPr lang="ko-KR" altLang="en-US" sz="2000" dirty="0"/>
                <a:t>학습의 방향 </a:t>
              </a:r>
              <a:endParaRPr lang="ko-KR" altLang="en-US" dirty="0"/>
            </a:p>
          </p:txBody>
        </p:sp>
      </p:grpSp>
      <p:grpSp>
        <p:nvGrpSpPr>
          <p:cNvPr id="52" name="그룹 51">
            <a:extLst>
              <a:ext uri="{FF2B5EF4-FFF2-40B4-BE49-F238E27FC236}">
                <a16:creationId xmlns:a16="http://schemas.microsoft.com/office/drawing/2014/main" id="{B3517C01-F428-3B8D-8DC7-F47E11185C8C}"/>
              </a:ext>
            </a:extLst>
          </p:cNvPr>
          <p:cNvGrpSpPr/>
          <p:nvPr/>
        </p:nvGrpSpPr>
        <p:grpSpPr>
          <a:xfrm>
            <a:off x="471384" y="1354322"/>
            <a:ext cx="8201233" cy="1164818"/>
            <a:chOff x="471384" y="1569184"/>
            <a:chExt cx="8201233" cy="1164818"/>
          </a:xfrm>
        </p:grpSpPr>
        <p:grpSp>
          <p:nvGrpSpPr>
            <p:cNvPr id="53" name="그룹 52">
              <a:extLst>
                <a:ext uri="{FF2B5EF4-FFF2-40B4-BE49-F238E27FC236}">
                  <a16:creationId xmlns:a16="http://schemas.microsoft.com/office/drawing/2014/main" id="{D811E29D-C585-CDE9-E761-18D066B58C34}"/>
                </a:ext>
              </a:extLst>
            </p:cNvPr>
            <p:cNvGrpSpPr/>
            <p:nvPr/>
          </p:nvGrpSpPr>
          <p:grpSpPr>
            <a:xfrm>
              <a:off x="471384" y="1569184"/>
              <a:ext cx="8201233" cy="1164818"/>
              <a:chOff x="471384" y="1666876"/>
              <a:chExt cx="8201233" cy="1164818"/>
            </a:xfrm>
          </p:grpSpPr>
          <p:sp>
            <p:nvSpPr>
              <p:cNvPr id="62" name="사각형: 둥근 모서리 61">
                <a:extLst>
                  <a:ext uri="{FF2B5EF4-FFF2-40B4-BE49-F238E27FC236}">
                    <a16:creationId xmlns:a16="http://schemas.microsoft.com/office/drawing/2014/main" id="{13A2CABA-5BDC-1228-6E10-377E28506196}"/>
                  </a:ext>
                </a:extLst>
              </p:cNvPr>
              <p:cNvSpPr/>
              <p:nvPr/>
            </p:nvSpPr>
            <p:spPr>
              <a:xfrm>
                <a:off x="471384" y="1666876"/>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63" name="사각형: 둥근 모서리 62">
                <a:extLst>
                  <a:ext uri="{FF2B5EF4-FFF2-40B4-BE49-F238E27FC236}">
                    <a16:creationId xmlns:a16="http://schemas.microsoft.com/office/drawing/2014/main" id="{14845389-EAEE-7003-BF4E-8564BBEC80F3}"/>
                  </a:ext>
                </a:extLst>
              </p:cNvPr>
              <p:cNvSpPr/>
              <p:nvPr/>
            </p:nvSpPr>
            <p:spPr>
              <a:xfrm>
                <a:off x="1699259" y="1736444"/>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64" name="그룹 63">
                <a:extLst>
                  <a:ext uri="{FF2B5EF4-FFF2-40B4-BE49-F238E27FC236}">
                    <a16:creationId xmlns:a16="http://schemas.microsoft.com/office/drawing/2014/main" id="{4A022C8F-5B14-49D7-1C78-97192E139FA0}"/>
                  </a:ext>
                </a:extLst>
              </p:cNvPr>
              <p:cNvGrpSpPr/>
              <p:nvPr/>
            </p:nvGrpSpPr>
            <p:grpSpPr>
              <a:xfrm>
                <a:off x="1841127" y="1886442"/>
                <a:ext cx="6083262" cy="725686"/>
                <a:chOff x="1841127" y="1902599"/>
                <a:chExt cx="6083262" cy="725686"/>
              </a:xfrm>
            </p:grpSpPr>
            <p:grpSp>
              <p:nvGrpSpPr>
                <p:cNvPr id="70" name="그룹 69">
                  <a:extLst>
                    <a:ext uri="{FF2B5EF4-FFF2-40B4-BE49-F238E27FC236}">
                      <a16:creationId xmlns:a16="http://schemas.microsoft.com/office/drawing/2014/main" id="{FDEC0A45-A190-2EB5-0743-3C5AB48EC48B}"/>
                    </a:ext>
                  </a:extLst>
                </p:cNvPr>
                <p:cNvGrpSpPr/>
                <p:nvPr/>
              </p:nvGrpSpPr>
              <p:grpSpPr>
                <a:xfrm>
                  <a:off x="1841127" y="1902599"/>
                  <a:ext cx="3130504" cy="184666"/>
                  <a:chOff x="964827" y="1785644"/>
                  <a:chExt cx="3130504" cy="184666"/>
                </a:xfrm>
              </p:grpSpPr>
              <p:sp>
                <p:nvSpPr>
                  <p:cNvPr id="92" name="Freeform 5">
                    <a:extLst>
                      <a:ext uri="{FF2B5EF4-FFF2-40B4-BE49-F238E27FC236}">
                        <a16:creationId xmlns:a16="http://schemas.microsoft.com/office/drawing/2014/main" id="{FC2266B1-310C-E7CE-8062-56F1DE460418}"/>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93" name="TextBox 92">
                    <a:extLst>
                      <a:ext uri="{FF2B5EF4-FFF2-40B4-BE49-F238E27FC236}">
                        <a16:creationId xmlns:a16="http://schemas.microsoft.com/office/drawing/2014/main" id="{7CC0D90E-7C06-F66E-47F9-B7429572A4D4}"/>
                      </a:ext>
                    </a:extLst>
                  </p:cNvPr>
                  <p:cNvSpPr txBox="1"/>
                  <p:nvPr/>
                </p:nvSpPr>
                <p:spPr>
                  <a:xfrm>
                    <a:off x="1184278" y="1785644"/>
                    <a:ext cx="2911053"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교육과정</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미술과 역량에 기반한 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p:txBody>
              </p:sp>
            </p:grpSp>
            <p:grpSp>
              <p:nvGrpSpPr>
                <p:cNvPr id="71" name="그룹 70">
                  <a:extLst>
                    <a:ext uri="{FF2B5EF4-FFF2-40B4-BE49-F238E27FC236}">
                      <a16:creationId xmlns:a16="http://schemas.microsoft.com/office/drawing/2014/main" id="{607E0C41-BF53-C474-E693-1A4AFA610630}"/>
                    </a:ext>
                  </a:extLst>
                </p:cNvPr>
                <p:cNvGrpSpPr/>
                <p:nvPr/>
              </p:nvGrpSpPr>
              <p:grpSpPr>
                <a:xfrm>
                  <a:off x="1841127" y="2173109"/>
                  <a:ext cx="2954174" cy="184666"/>
                  <a:chOff x="964827" y="1785644"/>
                  <a:chExt cx="2954174" cy="184666"/>
                </a:xfrm>
              </p:grpSpPr>
              <p:sp>
                <p:nvSpPr>
                  <p:cNvPr id="90" name="Freeform 5">
                    <a:extLst>
                      <a:ext uri="{FF2B5EF4-FFF2-40B4-BE49-F238E27FC236}">
                        <a16:creationId xmlns:a16="http://schemas.microsoft.com/office/drawing/2014/main" id="{31687B0C-CFEE-2E0A-FC1D-158E954D53E5}"/>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91" name="TextBox 90">
                    <a:extLst>
                      <a:ext uri="{FF2B5EF4-FFF2-40B4-BE49-F238E27FC236}">
                        <a16:creationId xmlns:a16="http://schemas.microsoft.com/office/drawing/2014/main" id="{E3BE61E4-385B-BB40-95AA-D2A0ED3B3E89}"/>
                      </a:ext>
                    </a:extLst>
                  </p:cNvPr>
                  <p:cNvSpPr txBox="1"/>
                  <p:nvPr/>
                </p:nvSpPr>
                <p:spPr>
                  <a:xfrm>
                    <a:off x="1184278" y="1785644"/>
                    <a:ext cx="2734723"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삶과 연계한 맞춤형 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a:t>
                    </a:r>
                  </a:p>
                </p:txBody>
              </p:sp>
            </p:grpSp>
            <p:grpSp>
              <p:nvGrpSpPr>
                <p:cNvPr id="77" name="그룹 76">
                  <a:extLst>
                    <a:ext uri="{FF2B5EF4-FFF2-40B4-BE49-F238E27FC236}">
                      <a16:creationId xmlns:a16="http://schemas.microsoft.com/office/drawing/2014/main" id="{B43F7642-1C36-7730-631C-B25350F9E4F6}"/>
                    </a:ext>
                  </a:extLst>
                </p:cNvPr>
                <p:cNvGrpSpPr/>
                <p:nvPr/>
              </p:nvGrpSpPr>
              <p:grpSpPr>
                <a:xfrm>
                  <a:off x="1841127" y="2443619"/>
                  <a:ext cx="2582276" cy="184666"/>
                  <a:chOff x="964827" y="1785644"/>
                  <a:chExt cx="2582276" cy="184666"/>
                </a:xfrm>
              </p:grpSpPr>
              <p:sp>
                <p:nvSpPr>
                  <p:cNvPr id="87" name="Freeform 5">
                    <a:extLst>
                      <a:ext uri="{FF2B5EF4-FFF2-40B4-BE49-F238E27FC236}">
                        <a16:creationId xmlns:a16="http://schemas.microsoft.com/office/drawing/2014/main" id="{26ED662D-39D7-00A7-BCDA-3F378ACD1B66}"/>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88" name="TextBox 87">
                    <a:extLst>
                      <a:ext uri="{FF2B5EF4-FFF2-40B4-BE49-F238E27FC236}">
                        <a16:creationId xmlns:a16="http://schemas.microsoft.com/office/drawing/2014/main" id="{5FCD2A42-4FA6-404C-CC57-CC27F837B610}"/>
                      </a:ext>
                    </a:extLst>
                  </p:cNvPr>
                  <p:cNvSpPr txBox="1"/>
                  <p:nvPr/>
                </p:nvSpPr>
                <p:spPr>
                  <a:xfrm>
                    <a:off x="1184278" y="1785644"/>
                    <a:ext cx="2362825"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dirty="0">
                        <a:solidFill>
                          <a:srgbClr val="3275B9"/>
                        </a:solidFill>
                        <a:latin typeface="Kim jung chul Gothic Bold" panose="020B0803000000000000" pitchFamily="50" charset="-127"/>
                        <a:ea typeface="Kim jung chul Gothic Bold" panose="020B0803000000000000" pitchFamily="50" charset="-127"/>
                      </a:rPr>
                      <a:t>(</a:t>
                    </a:r>
                    <a:r>
                      <a:rPr lang="ko-KR" altLang="en-US" dirty="0">
                        <a:solidFill>
                          <a:srgbClr val="3275B9"/>
                        </a:solidFill>
                        <a:latin typeface="Kim jung chul Gothic Bold" panose="020B0803000000000000" pitchFamily="50" charset="-127"/>
                        <a:ea typeface="Kim jung chul Gothic Bold" panose="020B0803000000000000" pitchFamily="50" charset="-127"/>
                      </a:rPr>
                      <a:t>다</a:t>
                    </a:r>
                    <a:r>
                      <a:rPr lang="en-US" altLang="ko-KR" dirty="0">
                        <a:solidFill>
                          <a:srgbClr val="3275B9"/>
                        </a:solidFill>
                        <a:latin typeface="Kim jung chul Gothic Bold" panose="020B0803000000000000" pitchFamily="50" charset="-127"/>
                        <a:ea typeface="Kim jung chul Gothic Bold" panose="020B0803000000000000" pitchFamily="50" charset="-127"/>
                      </a:rPr>
                      <a:t>) </a:t>
                    </a:r>
                    <a:r>
                      <a:rPr lang="ko-KR" altLang="en-US" dirty="0">
                        <a:solidFill>
                          <a:srgbClr val="3275B9"/>
                        </a:solidFill>
                        <a:latin typeface="Kim jung chul Gothic Bold" panose="020B0803000000000000" pitchFamily="50" charset="-127"/>
                        <a:ea typeface="Kim jung chul Gothic Bold" panose="020B0803000000000000" pitchFamily="50" charset="-127"/>
                      </a:rPr>
                      <a:t>디지털 환경과 미술의 변화 고려 </a:t>
                    </a:r>
                  </a:p>
                </p:txBody>
              </p:sp>
            </p:grpSp>
            <p:grpSp>
              <p:nvGrpSpPr>
                <p:cNvPr id="78" name="그룹 77">
                  <a:extLst>
                    <a:ext uri="{FF2B5EF4-FFF2-40B4-BE49-F238E27FC236}">
                      <a16:creationId xmlns:a16="http://schemas.microsoft.com/office/drawing/2014/main" id="{EEE41B21-8C61-73A3-113D-4B477B867181}"/>
                    </a:ext>
                  </a:extLst>
                </p:cNvPr>
                <p:cNvGrpSpPr/>
                <p:nvPr/>
              </p:nvGrpSpPr>
              <p:grpSpPr>
                <a:xfrm>
                  <a:off x="5475160" y="1902599"/>
                  <a:ext cx="1854514" cy="184666"/>
                  <a:chOff x="964827" y="1785644"/>
                  <a:chExt cx="1854514" cy="184666"/>
                </a:xfrm>
              </p:grpSpPr>
              <p:sp>
                <p:nvSpPr>
                  <p:cNvPr id="85" name="Freeform 5">
                    <a:extLst>
                      <a:ext uri="{FF2B5EF4-FFF2-40B4-BE49-F238E27FC236}">
                        <a16:creationId xmlns:a16="http://schemas.microsoft.com/office/drawing/2014/main" id="{7B04879A-8626-263D-82FB-571A1425895C}"/>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86" name="TextBox 85">
                    <a:extLst>
                      <a:ext uri="{FF2B5EF4-FFF2-40B4-BE49-F238E27FC236}">
                        <a16:creationId xmlns:a16="http://schemas.microsoft.com/office/drawing/2014/main" id="{99DC5033-EED5-4301-AC3C-7CF412A3AEB6}"/>
                      </a:ext>
                    </a:extLst>
                  </p:cNvPr>
                  <p:cNvSpPr txBox="1"/>
                  <p:nvPr/>
                </p:nvSpPr>
                <p:spPr>
                  <a:xfrm>
                    <a:off x="1184278" y="1785644"/>
                    <a:ext cx="163506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진로와 연계</a:t>
                    </a:r>
                  </a:p>
                </p:txBody>
              </p:sp>
            </p:grpSp>
            <p:grpSp>
              <p:nvGrpSpPr>
                <p:cNvPr id="79" name="그룹 78">
                  <a:extLst>
                    <a:ext uri="{FF2B5EF4-FFF2-40B4-BE49-F238E27FC236}">
                      <a16:creationId xmlns:a16="http://schemas.microsoft.com/office/drawing/2014/main" id="{F911C422-58E7-9FB4-DAC8-36ADBE22E203}"/>
                    </a:ext>
                  </a:extLst>
                </p:cNvPr>
                <p:cNvGrpSpPr/>
                <p:nvPr/>
              </p:nvGrpSpPr>
              <p:grpSpPr>
                <a:xfrm>
                  <a:off x="5475160" y="2173109"/>
                  <a:ext cx="2405947" cy="184666"/>
                  <a:chOff x="964827" y="1785644"/>
                  <a:chExt cx="2405947" cy="184666"/>
                </a:xfrm>
              </p:grpSpPr>
              <p:sp>
                <p:nvSpPr>
                  <p:cNvPr id="83" name="Freeform 5">
                    <a:extLst>
                      <a:ext uri="{FF2B5EF4-FFF2-40B4-BE49-F238E27FC236}">
                        <a16:creationId xmlns:a16="http://schemas.microsoft.com/office/drawing/2014/main" id="{79488F3D-8A03-21EC-E5D1-15B707D32C55}"/>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84" name="TextBox 83">
                    <a:extLst>
                      <a:ext uri="{FF2B5EF4-FFF2-40B4-BE49-F238E27FC236}">
                        <a16:creationId xmlns:a16="http://schemas.microsoft.com/office/drawing/2014/main" id="{D9B2C93A-E43E-8EF7-1C9C-0E2B3947AA4A}"/>
                      </a:ext>
                    </a:extLst>
                  </p:cNvPr>
                  <p:cNvSpPr txBox="1"/>
                  <p:nvPr/>
                </p:nvSpPr>
                <p:spPr>
                  <a:xfrm>
                    <a:off x="1184278" y="1785644"/>
                    <a:ext cx="2186496"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마</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범교과 학습주제의 도입과 적용</a:t>
                    </a:r>
                  </a:p>
                </p:txBody>
              </p:sp>
            </p:grpSp>
            <p:grpSp>
              <p:nvGrpSpPr>
                <p:cNvPr id="80" name="그룹 79">
                  <a:extLst>
                    <a:ext uri="{FF2B5EF4-FFF2-40B4-BE49-F238E27FC236}">
                      <a16:creationId xmlns:a16="http://schemas.microsoft.com/office/drawing/2014/main" id="{E68E8E47-7D59-1E9E-262C-D4C7E4398ECD}"/>
                    </a:ext>
                  </a:extLst>
                </p:cNvPr>
                <p:cNvGrpSpPr/>
                <p:nvPr/>
              </p:nvGrpSpPr>
              <p:grpSpPr>
                <a:xfrm>
                  <a:off x="5475160" y="2443619"/>
                  <a:ext cx="2449229" cy="184666"/>
                  <a:chOff x="964827" y="1785644"/>
                  <a:chExt cx="2449229" cy="184666"/>
                </a:xfrm>
              </p:grpSpPr>
              <p:sp>
                <p:nvSpPr>
                  <p:cNvPr id="81" name="Freeform 5">
                    <a:extLst>
                      <a:ext uri="{FF2B5EF4-FFF2-40B4-BE49-F238E27FC236}">
                        <a16:creationId xmlns:a16="http://schemas.microsoft.com/office/drawing/2014/main" id="{1C2C9D0D-0895-910F-76E1-4A5F92337603}"/>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82" name="TextBox 81">
                    <a:extLst>
                      <a:ext uri="{FF2B5EF4-FFF2-40B4-BE49-F238E27FC236}">
                        <a16:creationId xmlns:a16="http://schemas.microsoft.com/office/drawing/2014/main" id="{DCDF4292-D86A-8406-A8EF-826CEBC7F4F2}"/>
                      </a:ext>
                    </a:extLst>
                  </p:cNvPr>
                  <p:cNvSpPr txBox="1"/>
                  <p:nvPr/>
                </p:nvSpPr>
                <p:spPr>
                  <a:xfrm>
                    <a:off x="1184278" y="1785644"/>
                    <a:ext cx="2229778"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바</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일상에서 미술을 향유하는 태도 </a:t>
                    </a:r>
                  </a:p>
                </p:txBody>
              </p:sp>
            </p:grpSp>
          </p:grpSp>
        </p:grpSp>
        <p:grpSp>
          <p:nvGrpSpPr>
            <p:cNvPr id="54" name="그룹 53">
              <a:extLst>
                <a:ext uri="{FF2B5EF4-FFF2-40B4-BE49-F238E27FC236}">
                  <a16:creationId xmlns:a16="http://schemas.microsoft.com/office/drawing/2014/main" id="{19C01C69-9FA8-CC2E-9583-F15CE60BAA8C}"/>
                </a:ext>
              </a:extLst>
            </p:cNvPr>
            <p:cNvGrpSpPr/>
            <p:nvPr/>
          </p:nvGrpSpPr>
          <p:grpSpPr>
            <a:xfrm>
              <a:off x="623799" y="1682319"/>
              <a:ext cx="932948" cy="965537"/>
              <a:chOff x="623799" y="1682319"/>
              <a:chExt cx="932948" cy="965537"/>
            </a:xfrm>
          </p:grpSpPr>
          <p:grpSp>
            <p:nvGrpSpPr>
              <p:cNvPr id="55" name="그룹 54">
                <a:extLst>
                  <a:ext uri="{FF2B5EF4-FFF2-40B4-BE49-F238E27FC236}">
                    <a16:creationId xmlns:a16="http://schemas.microsoft.com/office/drawing/2014/main" id="{FB0CCBD9-EEEF-D478-DE6D-D9154B81E748}"/>
                  </a:ext>
                </a:extLst>
              </p:cNvPr>
              <p:cNvGrpSpPr/>
              <p:nvPr/>
            </p:nvGrpSpPr>
            <p:grpSpPr>
              <a:xfrm>
                <a:off x="862716" y="1682319"/>
                <a:ext cx="477124" cy="436253"/>
                <a:chOff x="4262104" y="3147464"/>
                <a:chExt cx="624805" cy="571285"/>
              </a:xfrm>
            </p:grpSpPr>
            <p:sp>
              <p:nvSpPr>
                <p:cNvPr id="57" name="자유형: 도형 56">
                  <a:extLst>
                    <a:ext uri="{FF2B5EF4-FFF2-40B4-BE49-F238E27FC236}">
                      <a16:creationId xmlns:a16="http://schemas.microsoft.com/office/drawing/2014/main" id="{5C0F7C07-3F3E-729C-8C4F-CBDB49590205}"/>
                    </a:ext>
                  </a:extLst>
                </p:cNvPr>
                <p:cNvSpPr/>
                <p:nvPr/>
              </p:nvSpPr>
              <p:spPr>
                <a:xfrm>
                  <a:off x="4294123" y="3349464"/>
                  <a:ext cx="537273" cy="369285"/>
                </a:xfrm>
                <a:custGeom>
                  <a:avLst/>
                  <a:gdLst>
                    <a:gd name="connsiteX0" fmla="*/ 447432 w 537273"/>
                    <a:gd name="connsiteY0" fmla="*/ 15297 h 369285"/>
                    <a:gd name="connsiteX1" fmla="*/ 534300 w 537273"/>
                    <a:gd name="connsiteY1" fmla="*/ 204273 h 369285"/>
                    <a:gd name="connsiteX2" fmla="*/ 521346 w 537273"/>
                    <a:gd name="connsiteY2" fmla="*/ 241611 h 369285"/>
                    <a:gd name="connsiteX3" fmla="*/ 281888 w 537273"/>
                    <a:gd name="connsiteY3" fmla="*/ 364865 h 369285"/>
                    <a:gd name="connsiteX4" fmla="*/ 255789 w 537273"/>
                    <a:gd name="connsiteY4" fmla="*/ 364865 h 369285"/>
                    <a:gd name="connsiteX5" fmla="*/ 15188 w 537273"/>
                    <a:gd name="connsiteY5" fmla="*/ 241707 h 369285"/>
                    <a:gd name="connsiteX6" fmla="*/ 2234 w 537273"/>
                    <a:gd name="connsiteY6" fmla="*/ 204368 h 369285"/>
                    <a:gd name="connsiteX7" fmla="*/ 89102 w 537273"/>
                    <a:gd name="connsiteY7" fmla="*/ 15392 h 369285"/>
                    <a:gd name="connsiteX8" fmla="*/ 115105 w 537273"/>
                    <a:gd name="connsiteY8" fmla="*/ -1276 h 369285"/>
                    <a:gd name="connsiteX9" fmla="*/ 421143 w 537273"/>
                    <a:gd name="connsiteY9" fmla="*/ -1276 h 369285"/>
                    <a:gd name="connsiteX10" fmla="*/ 447432 w 537273"/>
                    <a:gd name="connsiteY10" fmla="*/ 15297 h 36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73" h="369285">
                      <a:moveTo>
                        <a:pt x="447432" y="15297"/>
                      </a:moveTo>
                      <a:lnTo>
                        <a:pt x="534300" y="204273"/>
                      </a:lnTo>
                      <a:cubicBezTo>
                        <a:pt x="540672" y="218180"/>
                        <a:pt x="534967" y="234658"/>
                        <a:pt x="521346" y="241611"/>
                      </a:cubicBezTo>
                      <a:lnTo>
                        <a:pt x="281888" y="364865"/>
                      </a:lnTo>
                      <a:cubicBezTo>
                        <a:pt x="273696" y="369056"/>
                        <a:pt x="263980" y="369056"/>
                        <a:pt x="255789" y="364865"/>
                      </a:cubicBezTo>
                      <a:lnTo>
                        <a:pt x="15188" y="241707"/>
                      </a:lnTo>
                      <a:cubicBezTo>
                        <a:pt x="1567" y="234753"/>
                        <a:pt x="-4139" y="218275"/>
                        <a:pt x="2234" y="204368"/>
                      </a:cubicBezTo>
                      <a:lnTo>
                        <a:pt x="89102" y="15392"/>
                      </a:lnTo>
                      <a:cubicBezTo>
                        <a:pt x="93759" y="5201"/>
                        <a:pt x="103923" y="-1276"/>
                        <a:pt x="115105" y="-1276"/>
                      </a:cubicBezTo>
                      <a:lnTo>
                        <a:pt x="421143" y="-1276"/>
                      </a:lnTo>
                      <a:cubicBezTo>
                        <a:pt x="432411" y="-1372"/>
                        <a:pt x="442698" y="5106"/>
                        <a:pt x="447432" y="15297"/>
                      </a:cubicBezTo>
                      <a:close/>
                    </a:path>
                  </a:pathLst>
                </a:custGeom>
                <a:solidFill>
                  <a:srgbClr val="FFFFFF"/>
                </a:solidFill>
                <a:ln w="9525" cap="flat">
                  <a:noFill/>
                  <a:prstDash val="solid"/>
                  <a:miter/>
                </a:ln>
              </p:spPr>
              <p:txBody>
                <a:bodyPr rtlCol="0" anchor="ctr"/>
                <a:lstStyle/>
                <a:p>
                  <a:endParaRPr lang="ko-KR" altLang="en-US" dirty="0"/>
                </a:p>
              </p:txBody>
            </p:sp>
            <p:sp>
              <p:nvSpPr>
                <p:cNvPr id="58" name="자유형: 도형 57">
                  <a:extLst>
                    <a:ext uri="{FF2B5EF4-FFF2-40B4-BE49-F238E27FC236}">
                      <a16:creationId xmlns:a16="http://schemas.microsoft.com/office/drawing/2014/main" id="{D9A2A153-57C3-2627-F7CB-99A8147B8A47}"/>
                    </a:ext>
                  </a:extLst>
                </p:cNvPr>
                <p:cNvSpPr/>
                <p:nvPr/>
              </p:nvSpPr>
              <p:spPr>
                <a:xfrm>
                  <a:off x="4262104" y="3147464"/>
                  <a:ext cx="601025" cy="324683"/>
                </a:xfrm>
                <a:custGeom>
                  <a:avLst/>
                  <a:gdLst>
                    <a:gd name="connsiteX0" fmla="*/ 288570 w 601025"/>
                    <a:gd name="connsiteY0" fmla="*/ 320834 h 324683"/>
                    <a:gd name="connsiteX1" fmla="*/ 14536 w 601025"/>
                    <a:gd name="connsiteY1" fmla="*/ 182342 h 324683"/>
                    <a:gd name="connsiteX2" fmla="*/ 2306 w 601025"/>
                    <a:gd name="connsiteY2" fmla="*/ 146908 h 324683"/>
                    <a:gd name="connsiteX3" fmla="*/ 14536 w 601025"/>
                    <a:gd name="connsiteY3" fmla="*/ 134717 h 324683"/>
                    <a:gd name="connsiteX4" fmla="*/ 288570 w 601025"/>
                    <a:gd name="connsiteY4" fmla="*/ 1367 h 324683"/>
                    <a:gd name="connsiteX5" fmla="*/ 311621 w 601025"/>
                    <a:gd name="connsiteY5" fmla="*/ 1367 h 324683"/>
                    <a:gd name="connsiteX6" fmla="*/ 585750 w 601025"/>
                    <a:gd name="connsiteY6" fmla="*/ 134717 h 324683"/>
                    <a:gd name="connsiteX7" fmla="*/ 597980 w 601025"/>
                    <a:gd name="connsiteY7" fmla="*/ 170149 h 324683"/>
                    <a:gd name="connsiteX8" fmla="*/ 585750 w 601025"/>
                    <a:gd name="connsiteY8" fmla="*/ 182342 h 324683"/>
                    <a:gd name="connsiteX9" fmla="*/ 311621 w 601025"/>
                    <a:gd name="connsiteY9" fmla="*/ 320834 h 324683"/>
                    <a:gd name="connsiteX10" fmla="*/ 288570 w 601025"/>
                    <a:gd name="connsiteY10" fmla="*/ 320834 h 32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1025" h="324683">
                      <a:moveTo>
                        <a:pt x="288570" y="320834"/>
                      </a:moveTo>
                      <a:lnTo>
                        <a:pt x="14536" y="182342"/>
                      </a:lnTo>
                      <a:cubicBezTo>
                        <a:pt x="1382" y="175960"/>
                        <a:pt x="-4095" y="160052"/>
                        <a:pt x="2306" y="146908"/>
                      </a:cubicBezTo>
                      <a:cubicBezTo>
                        <a:pt x="4896" y="141574"/>
                        <a:pt x="9202" y="137287"/>
                        <a:pt x="14536" y="134717"/>
                      </a:cubicBezTo>
                      <a:lnTo>
                        <a:pt x="288570" y="1367"/>
                      </a:lnTo>
                      <a:cubicBezTo>
                        <a:pt x="295847" y="-2159"/>
                        <a:pt x="304343" y="-2159"/>
                        <a:pt x="311621" y="1367"/>
                      </a:cubicBezTo>
                      <a:lnTo>
                        <a:pt x="585750" y="134717"/>
                      </a:lnTo>
                      <a:cubicBezTo>
                        <a:pt x="598904" y="141098"/>
                        <a:pt x="604381" y="157005"/>
                        <a:pt x="597980" y="170149"/>
                      </a:cubicBezTo>
                      <a:cubicBezTo>
                        <a:pt x="595389" y="175483"/>
                        <a:pt x="591084" y="179770"/>
                        <a:pt x="585750" y="182342"/>
                      </a:cubicBezTo>
                      <a:lnTo>
                        <a:pt x="311621" y="320834"/>
                      </a:lnTo>
                      <a:cubicBezTo>
                        <a:pt x="304324" y="324263"/>
                        <a:pt x="295866" y="324263"/>
                        <a:pt x="288570" y="320834"/>
                      </a:cubicBezTo>
                      <a:close/>
                    </a:path>
                  </a:pathLst>
                </a:custGeom>
                <a:solidFill>
                  <a:srgbClr val="FFFFFF"/>
                </a:solidFill>
                <a:ln w="19050" cap="flat">
                  <a:solidFill>
                    <a:srgbClr val="3275B9"/>
                  </a:solidFill>
                  <a:prstDash val="solid"/>
                  <a:miter/>
                </a:ln>
              </p:spPr>
              <p:txBody>
                <a:bodyPr rtlCol="0" anchor="ctr"/>
                <a:lstStyle/>
                <a:p>
                  <a:endParaRPr lang="ko-KR" altLang="en-US" dirty="0"/>
                </a:p>
              </p:txBody>
            </p:sp>
            <p:sp>
              <p:nvSpPr>
                <p:cNvPr id="59" name="자유형: 도형 58">
                  <a:extLst>
                    <a:ext uri="{FF2B5EF4-FFF2-40B4-BE49-F238E27FC236}">
                      <a16:creationId xmlns:a16="http://schemas.microsoft.com/office/drawing/2014/main" id="{CCCFF0C0-6C79-213A-8ABD-852ACD0C58DA}"/>
                    </a:ext>
                  </a:extLst>
                </p:cNvPr>
                <p:cNvSpPr/>
                <p:nvPr/>
              </p:nvSpPr>
              <p:spPr>
                <a:xfrm>
                  <a:off x="4562950" y="3310222"/>
                  <a:ext cx="300323" cy="9525"/>
                </a:xfrm>
                <a:custGeom>
                  <a:avLst/>
                  <a:gdLst>
                    <a:gd name="connsiteX0" fmla="*/ 0 w 300323"/>
                    <a:gd name="connsiteY0" fmla="*/ 0 h 9525"/>
                    <a:gd name="connsiteX1" fmla="*/ 300323 w 300323"/>
                    <a:gd name="connsiteY1" fmla="*/ 0 h 9525"/>
                  </a:gdLst>
                  <a:ahLst/>
                  <a:cxnLst>
                    <a:cxn ang="0">
                      <a:pos x="connsiteX0" y="connsiteY0"/>
                    </a:cxn>
                    <a:cxn ang="0">
                      <a:pos x="connsiteX1" y="connsiteY1"/>
                    </a:cxn>
                  </a:cxnLst>
                  <a:rect l="l" t="t" r="r" b="b"/>
                  <a:pathLst>
                    <a:path w="300323" h="9525">
                      <a:moveTo>
                        <a:pt x="0" y="0"/>
                      </a:moveTo>
                      <a:lnTo>
                        <a:pt x="300323" y="0"/>
                      </a:lnTo>
                    </a:path>
                  </a:pathLst>
                </a:custGeom>
                <a:solidFill>
                  <a:srgbClr val="FFFFFF"/>
                </a:solidFill>
                <a:ln w="19050" cap="flat">
                  <a:solidFill>
                    <a:srgbClr val="3275B9"/>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p>
              </p:txBody>
            </p:sp>
            <p:sp>
              <p:nvSpPr>
                <p:cNvPr id="60" name="자유형: 도형 59">
                  <a:extLst>
                    <a:ext uri="{FF2B5EF4-FFF2-40B4-BE49-F238E27FC236}">
                      <a16:creationId xmlns:a16="http://schemas.microsoft.com/office/drawing/2014/main" id="{0FFB870D-E761-4D21-75A2-901711F9C0AE}"/>
                    </a:ext>
                  </a:extLst>
                </p:cNvPr>
                <p:cNvSpPr/>
                <p:nvPr/>
              </p:nvSpPr>
              <p:spPr>
                <a:xfrm>
                  <a:off x="4863274" y="3310222"/>
                  <a:ext cx="9525" cy="122301"/>
                </a:xfrm>
                <a:custGeom>
                  <a:avLst/>
                  <a:gdLst>
                    <a:gd name="connsiteX0" fmla="*/ 0 w 9525"/>
                    <a:gd name="connsiteY0" fmla="*/ 0 h 122301"/>
                    <a:gd name="connsiteX1" fmla="*/ 0 w 9525"/>
                    <a:gd name="connsiteY1" fmla="*/ 122301 h 122301"/>
                  </a:gdLst>
                  <a:ahLst/>
                  <a:cxnLst>
                    <a:cxn ang="0">
                      <a:pos x="connsiteX0" y="connsiteY0"/>
                    </a:cxn>
                    <a:cxn ang="0">
                      <a:pos x="connsiteX1" y="connsiteY1"/>
                    </a:cxn>
                  </a:cxnLst>
                  <a:rect l="l" t="t" r="r" b="b"/>
                  <a:pathLst>
                    <a:path w="9525" h="122301">
                      <a:moveTo>
                        <a:pt x="0" y="0"/>
                      </a:moveTo>
                      <a:lnTo>
                        <a:pt x="0" y="122301"/>
                      </a:lnTo>
                    </a:path>
                  </a:pathLst>
                </a:custGeom>
                <a:ln w="19050" cap="rnd">
                  <a:solidFill>
                    <a:srgbClr val="FFFFFF"/>
                  </a:solidFill>
                  <a:prstDash val="solid"/>
                  <a:round/>
                </a:ln>
              </p:spPr>
              <p:txBody>
                <a:bodyPr rtlCol="0" anchor="ctr"/>
                <a:lstStyle/>
                <a:p>
                  <a:endParaRPr lang="ko-KR" altLang="en-US" dirty="0"/>
                </a:p>
              </p:txBody>
            </p:sp>
            <p:sp>
              <p:nvSpPr>
                <p:cNvPr id="61" name="자유형: 도형 60">
                  <a:extLst>
                    <a:ext uri="{FF2B5EF4-FFF2-40B4-BE49-F238E27FC236}">
                      <a16:creationId xmlns:a16="http://schemas.microsoft.com/office/drawing/2014/main" id="{50C874DD-5E1B-7923-2B32-437E3FF15E31}"/>
                    </a:ext>
                  </a:extLst>
                </p:cNvPr>
                <p:cNvSpPr/>
                <p:nvPr/>
              </p:nvSpPr>
              <p:spPr>
                <a:xfrm>
                  <a:off x="4840159" y="3426522"/>
                  <a:ext cx="46750" cy="95440"/>
                </a:xfrm>
                <a:custGeom>
                  <a:avLst/>
                  <a:gdLst>
                    <a:gd name="connsiteX0" fmla="*/ 9124 w 46750"/>
                    <a:gd name="connsiteY0" fmla="*/ 14439 h 95440"/>
                    <a:gd name="connsiteX1" fmla="*/ 1599 w 46750"/>
                    <a:gd name="connsiteY1" fmla="*/ 26536 h 95440"/>
                    <a:gd name="connsiteX2" fmla="*/ 5314 w 46750"/>
                    <a:gd name="connsiteY2" fmla="*/ 61493 h 95440"/>
                    <a:gd name="connsiteX3" fmla="*/ 20744 w 46750"/>
                    <a:gd name="connsiteY3" fmla="*/ 94163 h 95440"/>
                    <a:gd name="connsiteX4" fmla="*/ 35222 w 46750"/>
                    <a:gd name="connsiteY4" fmla="*/ 73018 h 95440"/>
                    <a:gd name="connsiteX5" fmla="*/ 45985 w 46750"/>
                    <a:gd name="connsiteY5" fmla="*/ 31871 h 95440"/>
                    <a:gd name="connsiteX6" fmla="*/ 21030 w 46750"/>
                    <a:gd name="connsiteY6" fmla="*/ -1277 h 9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50" h="95440">
                      <a:moveTo>
                        <a:pt x="9124" y="14439"/>
                      </a:moveTo>
                      <a:cubicBezTo>
                        <a:pt x="6123" y="18154"/>
                        <a:pt x="3590" y="22250"/>
                        <a:pt x="1599" y="26536"/>
                      </a:cubicBezTo>
                      <a:cubicBezTo>
                        <a:pt x="-1983" y="38252"/>
                        <a:pt x="-639" y="50825"/>
                        <a:pt x="5314" y="61493"/>
                      </a:cubicBezTo>
                      <a:cubicBezTo>
                        <a:pt x="11315" y="71971"/>
                        <a:pt x="16477" y="82925"/>
                        <a:pt x="20744" y="94163"/>
                      </a:cubicBezTo>
                      <a:cubicBezTo>
                        <a:pt x="24783" y="86639"/>
                        <a:pt x="29640" y="79496"/>
                        <a:pt x="35222" y="73018"/>
                      </a:cubicBezTo>
                      <a:cubicBezTo>
                        <a:pt x="43842" y="61112"/>
                        <a:pt x="47690" y="46443"/>
                        <a:pt x="45985" y="31871"/>
                      </a:cubicBezTo>
                      <a:cubicBezTo>
                        <a:pt x="44071" y="17202"/>
                        <a:pt x="34594" y="4628"/>
                        <a:pt x="21030" y="-1277"/>
                      </a:cubicBezTo>
                      <a:close/>
                    </a:path>
                  </a:pathLst>
                </a:custGeom>
                <a:solidFill>
                  <a:srgbClr val="FFFFFF"/>
                </a:solidFill>
                <a:ln w="9525" cap="flat">
                  <a:noFill/>
                  <a:prstDash val="solid"/>
                  <a:miter/>
                </a:ln>
              </p:spPr>
              <p:txBody>
                <a:bodyPr rtlCol="0" anchor="ctr"/>
                <a:lstStyle/>
                <a:p>
                  <a:endParaRPr lang="ko-KR" altLang="en-US" dirty="0"/>
                </a:p>
              </p:txBody>
            </p:sp>
          </p:grpSp>
          <p:sp>
            <p:nvSpPr>
              <p:cNvPr id="56" name="TextBox 55">
                <a:extLst>
                  <a:ext uri="{FF2B5EF4-FFF2-40B4-BE49-F238E27FC236}">
                    <a16:creationId xmlns:a16="http://schemas.microsoft.com/office/drawing/2014/main" id="{6EE41A62-A36D-7384-3F85-2EF457708115}"/>
                  </a:ext>
                </a:extLst>
              </p:cNvPr>
              <p:cNvSpPr txBox="1"/>
              <p:nvPr/>
            </p:nvSpPr>
            <p:spPr>
              <a:xfrm>
                <a:off x="623799" y="2186191"/>
                <a:ext cx="932948" cy="461665"/>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교수</a:t>
                </a:r>
                <a:r>
                  <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학습의</a:t>
                </a:r>
                <a:endPar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방향</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grpSp>
      <p:grpSp>
        <p:nvGrpSpPr>
          <p:cNvPr id="94" name="그룹 93">
            <a:extLst>
              <a:ext uri="{FF2B5EF4-FFF2-40B4-BE49-F238E27FC236}">
                <a16:creationId xmlns:a16="http://schemas.microsoft.com/office/drawing/2014/main" id="{6C61BF22-A9E0-8A95-85B0-95631C8AA1FF}"/>
              </a:ext>
            </a:extLst>
          </p:cNvPr>
          <p:cNvGrpSpPr/>
          <p:nvPr/>
        </p:nvGrpSpPr>
        <p:grpSpPr>
          <a:xfrm>
            <a:off x="474728" y="2708920"/>
            <a:ext cx="4681912" cy="276999"/>
            <a:chOff x="474728" y="1359161"/>
            <a:chExt cx="4681912" cy="276999"/>
          </a:xfrm>
        </p:grpSpPr>
        <p:grpSp>
          <p:nvGrpSpPr>
            <p:cNvPr id="95" name="그래픽 141">
              <a:extLst>
                <a:ext uri="{FF2B5EF4-FFF2-40B4-BE49-F238E27FC236}">
                  <a16:creationId xmlns:a16="http://schemas.microsoft.com/office/drawing/2014/main" id="{716BF3F1-58AC-CF70-35CA-CE40EE36CE09}"/>
                </a:ext>
              </a:extLst>
            </p:cNvPr>
            <p:cNvGrpSpPr/>
            <p:nvPr/>
          </p:nvGrpSpPr>
          <p:grpSpPr>
            <a:xfrm>
              <a:off x="474728" y="1366181"/>
              <a:ext cx="244208" cy="262959"/>
              <a:chOff x="2536048" y="5888632"/>
              <a:chExt cx="485368" cy="522636"/>
            </a:xfrm>
            <a:solidFill>
              <a:schemeClr val="accent1"/>
            </a:solidFill>
          </p:grpSpPr>
          <p:sp>
            <p:nvSpPr>
              <p:cNvPr id="97" name="자유형: 도형 47">
                <a:extLst>
                  <a:ext uri="{FF2B5EF4-FFF2-40B4-BE49-F238E27FC236}">
                    <a16:creationId xmlns:a16="http://schemas.microsoft.com/office/drawing/2014/main" id="{8DA19858-ECD4-DA5E-53A0-1BBDD74E7BFB}"/>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98" name="자유형: 도형 48">
                <a:extLst>
                  <a:ext uri="{FF2B5EF4-FFF2-40B4-BE49-F238E27FC236}">
                    <a16:creationId xmlns:a16="http://schemas.microsoft.com/office/drawing/2014/main" id="{EF4DACEC-E11D-78F8-7E5B-4B0C0FD68CB8}"/>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96" name="TextBox 95">
              <a:extLst>
                <a:ext uri="{FF2B5EF4-FFF2-40B4-BE49-F238E27FC236}">
                  <a16:creationId xmlns:a16="http://schemas.microsoft.com/office/drawing/2014/main" id="{2958F341-ACAA-4739-B9A4-5FF2E8D8E330}"/>
                </a:ext>
              </a:extLst>
            </p:cNvPr>
            <p:cNvSpPr txBox="1"/>
            <p:nvPr/>
          </p:nvSpPr>
          <p:spPr>
            <a:xfrm>
              <a:off x="778838" y="1359161"/>
              <a:ext cx="4377802"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디지털 환경과 미술의 변화</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를 고려한 교수</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a:t>
              </a:r>
            </a:p>
          </p:txBody>
        </p:sp>
      </p:grpSp>
    </p:spTree>
    <p:extLst>
      <p:ext uri="{BB962C8B-B14F-4D97-AF65-F5344CB8AC3E}">
        <p14:creationId xmlns:p14="http://schemas.microsoft.com/office/powerpoint/2010/main" val="143647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그룹 88">
            <a:extLst>
              <a:ext uri="{FF2B5EF4-FFF2-40B4-BE49-F238E27FC236}">
                <a16:creationId xmlns:a16="http://schemas.microsoft.com/office/drawing/2014/main" id="{798F81F2-3D4E-DADF-6EB8-5EAF6B5F6AA7}"/>
              </a:ext>
            </a:extLst>
          </p:cNvPr>
          <p:cNvGrpSpPr/>
          <p:nvPr/>
        </p:nvGrpSpPr>
        <p:grpSpPr>
          <a:xfrm>
            <a:off x="474728" y="2708920"/>
            <a:ext cx="3155853" cy="276999"/>
            <a:chOff x="474728" y="1359161"/>
            <a:chExt cx="3155853" cy="276999"/>
          </a:xfrm>
        </p:grpSpPr>
        <p:grpSp>
          <p:nvGrpSpPr>
            <p:cNvPr id="90" name="그래픽 141">
              <a:extLst>
                <a:ext uri="{FF2B5EF4-FFF2-40B4-BE49-F238E27FC236}">
                  <a16:creationId xmlns:a16="http://schemas.microsoft.com/office/drawing/2014/main" id="{868FA6A7-2B53-03D7-75AF-FFB8E56CE6E4}"/>
                </a:ext>
              </a:extLst>
            </p:cNvPr>
            <p:cNvGrpSpPr/>
            <p:nvPr/>
          </p:nvGrpSpPr>
          <p:grpSpPr>
            <a:xfrm>
              <a:off x="474728" y="1366181"/>
              <a:ext cx="244208" cy="262959"/>
              <a:chOff x="2536048" y="5888632"/>
              <a:chExt cx="485368" cy="522636"/>
            </a:xfrm>
            <a:solidFill>
              <a:schemeClr val="accent1"/>
            </a:solidFill>
          </p:grpSpPr>
          <p:sp>
            <p:nvSpPr>
              <p:cNvPr id="92" name="자유형: 도형 47">
                <a:extLst>
                  <a:ext uri="{FF2B5EF4-FFF2-40B4-BE49-F238E27FC236}">
                    <a16:creationId xmlns:a16="http://schemas.microsoft.com/office/drawing/2014/main" id="{4474F6B7-21C3-142B-E7D2-E1A148389531}"/>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93" name="자유형: 도형 48">
                <a:extLst>
                  <a:ext uri="{FF2B5EF4-FFF2-40B4-BE49-F238E27FC236}">
                    <a16:creationId xmlns:a16="http://schemas.microsoft.com/office/drawing/2014/main" id="{8E36B5C8-AA12-D3E7-9563-45837A873F4E}"/>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91" name="TextBox 90">
              <a:extLst>
                <a:ext uri="{FF2B5EF4-FFF2-40B4-BE49-F238E27FC236}">
                  <a16:creationId xmlns:a16="http://schemas.microsoft.com/office/drawing/2014/main" id="{B6DD30A9-CED4-B186-292D-CD7F29E7769C}"/>
                </a:ext>
              </a:extLst>
            </p:cNvPr>
            <p:cNvSpPr txBox="1"/>
            <p:nvPr/>
          </p:nvSpPr>
          <p:spPr>
            <a:xfrm>
              <a:off x="778838" y="1359161"/>
              <a:ext cx="2851743"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범교과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교수</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 주제의 적용 </a:t>
              </a:r>
            </a:p>
          </p:txBody>
        </p:sp>
      </p:grpSp>
      <p:grpSp>
        <p:nvGrpSpPr>
          <p:cNvPr id="158" name="그룹 157">
            <a:extLst>
              <a:ext uri="{FF2B5EF4-FFF2-40B4-BE49-F238E27FC236}">
                <a16:creationId xmlns:a16="http://schemas.microsoft.com/office/drawing/2014/main" id="{23FD9A8B-1C15-C340-B66C-1CCB41FF5139}"/>
              </a:ext>
            </a:extLst>
          </p:cNvPr>
          <p:cNvGrpSpPr/>
          <p:nvPr/>
        </p:nvGrpSpPr>
        <p:grpSpPr>
          <a:xfrm>
            <a:off x="474728" y="4518979"/>
            <a:ext cx="4943200" cy="276999"/>
            <a:chOff x="474728" y="1359161"/>
            <a:chExt cx="4943200" cy="276999"/>
          </a:xfrm>
        </p:grpSpPr>
        <p:grpSp>
          <p:nvGrpSpPr>
            <p:cNvPr id="159" name="그래픽 141">
              <a:extLst>
                <a:ext uri="{FF2B5EF4-FFF2-40B4-BE49-F238E27FC236}">
                  <a16:creationId xmlns:a16="http://schemas.microsoft.com/office/drawing/2014/main" id="{67506705-7F5F-6D1D-2034-10026D7F011D}"/>
                </a:ext>
              </a:extLst>
            </p:cNvPr>
            <p:cNvGrpSpPr/>
            <p:nvPr/>
          </p:nvGrpSpPr>
          <p:grpSpPr>
            <a:xfrm>
              <a:off x="474728" y="1366181"/>
              <a:ext cx="244208" cy="262959"/>
              <a:chOff x="2536048" y="5888632"/>
              <a:chExt cx="485368" cy="522636"/>
            </a:xfrm>
            <a:solidFill>
              <a:schemeClr val="accent1"/>
            </a:solidFill>
          </p:grpSpPr>
          <p:sp>
            <p:nvSpPr>
              <p:cNvPr id="161" name="자유형: 도형 47">
                <a:extLst>
                  <a:ext uri="{FF2B5EF4-FFF2-40B4-BE49-F238E27FC236}">
                    <a16:creationId xmlns:a16="http://schemas.microsoft.com/office/drawing/2014/main" id="{2E38F873-1A70-7610-BCCE-08661AC6CD5C}"/>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62" name="자유형: 도형 48">
                <a:extLst>
                  <a:ext uri="{FF2B5EF4-FFF2-40B4-BE49-F238E27FC236}">
                    <a16:creationId xmlns:a16="http://schemas.microsoft.com/office/drawing/2014/main" id="{659E67F7-5790-9456-CF01-BBDF5EFBB186}"/>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160" name="TextBox 159">
              <a:extLst>
                <a:ext uri="{FF2B5EF4-FFF2-40B4-BE49-F238E27FC236}">
                  <a16:creationId xmlns:a16="http://schemas.microsoft.com/office/drawing/2014/main" id="{791AD721-EE23-0B62-8AC3-8B16EDF14E24}"/>
                </a:ext>
              </a:extLst>
            </p:cNvPr>
            <p:cNvSpPr txBox="1"/>
            <p:nvPr/>
          </p:nvSpPr>
          <p:spPr>
            <a:xfrm>
              <a:off x="778838" y="1359161"/>
              <a:ext cx="4639090"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일상에서 </a:t>
              </a:r>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미술을 향유할 수 있는 태도</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와 능력 함양</a:t>
              </a:r>
            </a:p>
          </p:txBody>
        </p:sp>
      </p:grpSp>
      <p:grpSp>
        <p:nvGrpSpPr>
          <p:cNvPr id="163" name="그룹 162">
            <a:extLst>
              <a:ext uri="{FF2B5EF4-FFF2-40B4-BE49-F238E27FC236}">
                <a16:creationId xmlns:a16="http://schemas.microsoft.com/office/drawing/2014/main" id="{CE0F8EAA-C69A-E346-EDB1-237D1F91DD3F}"/>
              </a:ext>
            </a:extLst>
          </p:cNvPr>
          <p:cNvGrpSpPr/>
          <p:nvPr/>
        </p:nvGrpSpPr>
        <p:grpSpPr>
          <a:xfrm>
            <a:off x="481217" y="3073781"/>
            <a:ext cx="8194473" cy="3086905"/>
            <a:chOff x="481217" y="3073781"/>
            <a:chExt cx="8194473" cy="3086905"/>
          </a:xfrm>
        </p:grpSpPr>
        <p:grpSp>
          <p:nvGrpSpPr>
            <p:cNvPr id="101" name="그룹 100">
              <a:extLst>
                <a:ext uri="{FF2B5EF4-FFF2-40B4-BE49-F238E27FC236}">
                  <a16:creationId xmlns:a16="http://schemas.microsoft.com/office/drawing/2014/main" id="{4F549201-33D5-6026-96BE-87C29C67D37D}"/>
                </a:ext>
              </a:extLst>
            </p:cNvPr>
            <p:cNvGrpSpPr/>
            <p:nvPr/>
          </p:nvGrpSpPr>
          <p:grpSpPr>
            <a:xfrm>
              <a:off x="481217" y="3073781"/>
              <a:ext cx="8194473" cy="1247777"/>
              <a:chOff x="481217" y="3200397"/>
              <a:chExt cx="8194473" cy="1247777"/>
            </a:xfrm>
          </p:grpSpPr>
          <p:sp>
            <p:nvSpPr>
              <p:cNvPr id="102" name="사각형: 둥근 모서리 101">
                <a:extLst>
                  <a:ext uri="{FF2B5EF4-FFF2-40B4-BE49-F238E27FC236}">
                    <a16:creationId xmlns:a16="http://schemas.microsoft.com/office/drawing/2014/main" id="{E6D4540D-0AF1-F87D-D02D-7D6ACD2E1825}"/>
                  </a:ext>
                </a:extLst>
              </p:cNvPr>
              <p:cNvSpPr/>
              <p:nvPr/>
            </p:nvSpPr>
            <p:spPr>
              <a:xfrm rot="16200000">
                <a:off x="3954565" y="-272951"/>
                <a:ext cx="1247777" cy="8194473"/>
              </a:xfrm>
              <a:prstGeom prst="roundRect">
                <a:avLst>
                  <a:gd name="adj" fmla="val 5574"/>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103" name="그룹 102">
                <a:extLst>
                  <a:ext uri="{FF2B5EF4-FFF2-40B4-BE49-F238E27FC236}">
                    <a16:creationId xmlns:a16="http://schemas.microsoft.com/office/drawing/2014/main" id="{9D5A779F-B3C3-2B14-7260-7FE450C39B0C}"/>
                  </a:ext>
                </a:extLst>
              </p:cNvPr>
              <p:cNvGrpSpPr/>
              <p:nvPr/>
            </p:nvGrpSpPr>
            <p:grpSpPr>
              <a:xfrm>
                <a:off x="616778" y="3322867"/>
                <a:ext cx="7468230" cy="1002837"/>
                <a:chOff x="616778" y="3328553"/>
                <a:chExt cx="7468230" cy="1002837"/>
              </a:xfrm>
            </p:grpSpPr>
            <p:grpSp>
              <p:nvGrpSpPr>
                <p:cNvPr id="104" name="그룹 103">
                  <a:extLst>
                    <a:ext uri="{FF2B5EF4-FFF2-40B4-BE49-F238E27FC236}">
                      <a16:creationId xmlns:a16="http://schemas.microsoft.com/office/drawing/2014/main" id="{4122F3A7-D6A5-FAB8-9E78-8B76509F8D90}"/>
                    </a:ext>
                  </a:extLst>
                </p:cNvPr>
                <p:cNvGrpSpPr/>
                <p:nvPr/>
              </p:nvGrpSpPr>
              <p:grpSpPr>
                <a:xfrm>
                  <a:off x="616778" y="3328553"/>
                  <a:ext cx="7468230" cy="469359"/>
                  <a:chOff x="1738639" y="3471546"/>
                  <a:chExt cx="7468230" cy="469359"/>
                </a:xfrm>
              </p:grpSpPr>
              <p:sp>
                <p:nvSpPr>
                  <p:cNvPr id="108" name="Freeform 5">
                    <a:extLst>
                      <a:ext uri="{FF2B5EF4-FFF2-40B4-BE49-F238E27FC236}">
                        <a16:creationId xmlns:a16="http://schemas.microsoft.com/office/drawing/2014/main" id="{EDAF5E10-8C3E-AE72-4750-42FE5A715805}"/>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09" name="TextBox 108">
                    <a:extLst>
                      <a:ext uri="{FF2B5EF4-FFF2-40B4-BE49-F238E27FC236}">
                        <a16:creationId xmlns:a16="http://schemas.microsoft.com/office/drawing/2014/main" id="{DCA61C02-1023-AD05-7D4C-7FC0DDCCE1A2}"/>
                      </a:ext>
                    </a:extLst>
                  </p:cNvPr>
                  <p:cNvSpPr txBox="1"/>
                  <p:nvPr/>
                </p:nvSpPr>
                <p:spPr>
                  <a:xfrm>
                    <a:off x="1958090" y="3471546"/>
                    <a:ext cx="7248779" cy="469359"/>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인성</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인권</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다문화</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통일</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독도</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경제</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금융</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소양 등 범교과 주제를 연계하여 </a:t>
                    </a:r>
                    <a: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t>민주시민의 태도와 </a:t>
                    </a:r>
                    <a:endParaRPr lang="en-US" altLang="ko-KR" sz="1400" b="1" dirty="0">
                      <a:solidFill>
                        <a:srgbClr val="3275B9"/>
                      </a:solidFill>
                      <a:latin typeface="Kim jung chul Gothic Regular" panose="020B0503000000000000" pitchFamily="50" charset="-127"/>
                      <a:ea typeface="Kim jung chul Gothic Regular" panose="020B0503000000000000" pitchFamily="50" charset="-127"/>
                    </a:endParaRPr>
                  </a:p>
                  <a:p>
                    <a: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t>자질을 함양한다</a:t>
                    </a:r>
                    <a:r>
                      <a:rPr lang="en-US" altLang="ko-KR" sz="1400" b="1" dirty="0">
                        <a:solidFill>
                          <a:srgbClr val="3275B9"/>
                        </a:solidFill>
                        <a:latin typeface="Kim jung chul Gothic Regular" panose="020B0503000000000000" pitchFamily="50" charset="-127"/>
                        <a:ea typeface="Kim jung chul Gothic Regular" panose="020B0503000000000000" pitchFamily="50" charset="-127"/>
                      </a:rPr>
                      <a:t>.</a:t>
                    </a:r>
                  </a:p>
                </p:txBody>
              </p:sp>
            </p:grpSp>
            <p:grpSp>
              <p:nvGrpSpPr>
                <p:cNvPr id="105" name="그룹 104">
                  <a:extLst>
                    <a:ext uri="{FF2B5EF4-FFF2-40B4-BE49-F238E27FC236}">
                      <a16:creationId xmlns:a16="http://schemas.microsoft.com/office/drawing/2014/main" id="{6BB9E109-7CA6-F206-CD42-2333F24DA2A0}"/>
                    </a:ext>
                  </a:extLst>
                </p:cNvPr>
                <p:cNvGrpSpPr/>
                <p:nvPr/>
              </p:nvGrpSpPr>
              <p:grpSpPr>
                <a:xfrm>
                  <a:off x="616778" y="3900503"/>
                  <a:ext cx="7121982" cy="430887"/>
                  <a:chOff x="1738639" y="3799206"/>
                  <a:chExt cx="7121982" cy="430887"/>
                </a:xfrm>
              </p:grpSpPr>
              <p:sp>
                <p:nvSpPr>
                  <p:cNvPr id="106" name="Freeform 5">
                    <a:extLst>
                      <a:ext uri="{FF2B5EF4-FFF2-40B4-BE49-F238E27FC236}">
                        <a16:creationId xmlns:a16="http://schemas.microsoft.com/office/drawing/2014/main" id="{AB6627E0-9295-2162-9680-1FF367795FB5}"/>
                      </a:ext>
                    </a:extLst>
                  </p:cNvPr>
                  <p:cNvSpPr>
                    <a:spLocks noChangeAspect="1" noEditPoints="1"/>
                  </p:cNvSpPr>
                  <p:nvPr/>
                </p:nvSpPr>
                <p:spPr bwMode="auto">
                  <a:xfrm>
                    <a:off x="1738639" y="382389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07" name="TextBox 106">
                    <a:extLst>
                      <a:ext uri="{FF2B5EF4-FFF2-40B4-BE49-F238E27FC236}">
                        <a16:creationId xmlns:a16="http://schemas.microsoft.com/office/drawing/2014/main" id="{64F5033B-7A4B-A2D4-8EF2-C72EC3F1BCEE}"/>
                      </a:ext>
                    </a:extLst>
                  </p:cNvPr>
                  <p:cNvSpPr txBox="1"/>
                  <p:nvPr/>
                </p:nvSpPr>
                <p:spPr>
                  <a:xfrm>
                    <a:off x="1958090" y="3799206"/>
                    <a:ext cx="6902531" cy="430887"/>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생명 존중</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기후 위기 등의 학습내용을 포함하여 </a:t>
                    </a:r>
                    <a: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t>생태 감수성을 함양하고 지속가능한 미래의 삶을 </a:t>
                    </a:r>
                    <a:b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br>
                    <a: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t>상상하고 실천하도록 한다</a:t>
                    </a:r>
                    <a:r>
                      <a:rPr lang="en-US" altLang="ko-KR" sz="1400" b="1" dirty="0">
                        <a:solidFill>
                          <a:srgbClr val="3275B9"/>
                        </a:solidFill>
                        <a:latin typeface="Kim jung chul Gothic Regular" panose="020B0503000000000000" pitchFamily="50" charset="-127"/>
                        <a:ea typeface="Kim jung chul Gothic Regular" panose="020B0503000000000000" pitchFamily="50" charset="-127"/>
                      </a:rPr>
                      <a:t>. </a:t>
                    </a:r>
                  </a:p>
                </p:txBody>
              </p:sp>
            </p:grpSp>
          </p:grpSp>
        </p:grpSp>
        <p:grpSp>
          <p:nvGrpSpPr>
            <p:cNvPr id="139" name="그룹 138">
              <a:extLst>
                <a:ext uri="{FF2B5EF4-FFF2-40B4-BE49-F238E27FC236}">
                  <a16:creationId xmlns:a16="http://schemas.microsoft.com/office/drawing/2014/main" id="{14B3469E-18BB-67CD-6BCE-77035249DF59}"/>
                </a:ext>
              </a:extLst>
            </p:cNvPr>
            <p:cNvGrpSpPr/>
            <p:nvPr/>
          </p:nvGrpSpPr>
          <p:grpSpPr>
            <a:xfrm>
              <a:off x="481217" y="4897834"/>
              <a:ext cx="8194473" cy="1262852"/>
              <a:chOff x="481217" y="4943554"/>
              <a:chExt cx="8194473" cy="1262852"/>
            </a:xfrm>
          </p:grpSpPr>
          <p:sp>
            <p:nvSpPr>
              <p:cNvPr id="140" name="사각형: 둥근 모서리 139">
                <a:extLst>
                  <a:ext uri="{FF2B5EF4-FFF2-40B4-BE49-F238E27FC236}">
                    <a16:creationId xmlns:a16="http://schemas.microsoft.com/office/drawing/2014/main" id="{9557A982-E11D-4AC1-0DDA-24D8FEE4D9BF}"/>
                  </a:ext>
                </a:extLst>
              </p:cNvPr>
              <p:cNvSpPr/>
              <p:nvPr/>
            </p:nvSpPr>
            <p:spPr>
              <a:xfrm rot="16200000">
                <a:off x="3947028" y="1477743"/>
                <a:ext cx="1262852" cy="8194473"/>
              </a:xfrm>
              <a:prstGeom prst="roundRect">
                <a:avLst>
                  <a:gd name="adj" fmla="val 5574"/>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141" name="그룹 140">
                <a:extLst>
                  <a:ext uri="{FF2B5EF4-FFF2-40B4-BE49-F238E27FC236}">
                    <a16:creationId xmlns:a16="http://schemas.microsoft.com/office/drawing/2014/main" id="{F26048F7-CD61-1EBB-50F6-08FBD80C8781}"/>
                  </a:ext>
                </a:extLst>
              </p:cNvPr>
              <p:cNvGrpSpPr/>
              <p:nvPr/>
            </p:nvGrpSpPr>
            <p:grpSpPr>
              <a:xfrm>
                <a:off x="616778" y="5037680"/>
                <a:ext cx="4751141" cy="1089839"/>
                <a:chOff x="616778" y="5046892"/>
                <a:chExt cx="4751141" cy="1089839"/>
              </a:xfrm>
            </p:grpSpPr>
            <p:grpSp>
              <p:nvGrpSpPr>
                <p:cNvPr id="142" name="그룹 141">
                  <a:extLst>
                    <a:ext uri="{FF2B5EF4-FFF2-40B4-BE49-F238E27FC236}">
                      <a16:creationId xmlns:a16="http://schemas.microsoft.com/office/drawing/2014/main" id="{D1693DBA-9A4D-3C45-32A1-56104D7F2230}"/>
                    </a:ext>
                  </a:extLst>
                </p:cNvPr>
                <p:cNvGrpSpPr/>
                <p:nvPr/>
              </p:nvGrpSpPr>
              <p:grpSpPr>
                <a:xfrm>
                  <a:off x="616778" y="5046892"/>
                  <a:ext cx="3425457" cy="215444"/>
                  <a:chOff x="1738639" y="3471546"/>
                  <a:chExt cx="3425457" cy="215444"/>
                </a:xfrm>
              </p:grpSpPr>
              <p:sp>
                <p:nvSpPr>
                  <p:cNvPr id="152" name="Freeform 5">
                    <a:extLst>
                      <a:ext uri="{FF2B5EF4-FFF2-40B4-BE49-F238E27FC236}">
                        <a16:creationId xmlns:a16="http://schemas.microsoft.com/office/drawing/2014/main" id="{91F488F5-6DDC-2EB5-B3DD-BED0E79D8898}"/>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53" name="TextBox 152">
                    <a:extLst>
                      <a:ext uri="{FF2B5EF4-FFF2-40B4-BE49-F238E27FC236}">
                        <a16:creationId xmlns:a16="http://schemas.microsoft.com/office/drawing/2014/main" id="{045B88C8-4923-CFFF-E6E4-CFCA59AE67FA}"/>
                      </a:ext>
                    </a:extLst>
                  </p:cNvPr>
                  <p:cNvSpPr txBox="1"/>
                  <p:nvPr/>
                </p:nvSpPr>
                <p:spPr>
                  <a:xfrm>
                    <a:off x="1958090" y="3471546"/>
                    <a:ext cx="3206006"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미술관</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박물관 전시에서 관람 예절을 지킨다</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143" name="그룹 142">
                  <a:extLst>
                    <a:ext uri="{FF2B5EF4-FFF2-40B4-BE49-F238E27FC236}">
                      <a16:creationId xmlns:a16="http://schemas.microsoft.com/office/drawing/2014/main" id="{6283C0CB-2F96-5015-6A7F-AB07A7177401}"/>
                    </a:ext>
                  </a:extLst>
                </p:cNvPr>
                <p:cNvGrpSpPr/>
                <p:nvPr/>
              </p:nvGrpSpPr>
              <p:grpSpPr>
                <a:xfrm>
                  <a:off x="616778" y="5338357"/>
                  <a:ext cx="4751141" cy="215444"/>
                  <a:chOff x="1738639" y="3471546"/>
                  <a:chExt cx="4751141" cy="215444"/>
                </a:xfrm>
              </p:grpSpPr>
              <p:sp>
                <p:nvSpPr>
                  <p:cNvPr id="150" name="Freeform 5">
                    <a:extLst>
                      <a:ext uri="{FF2B5EF4-FFF2-40B4-BE49-F238E27FC236}">
                        <a16:creationId xmlns:a16="http://schemas.microsoft.com/office/drawing/2014/main" id="{3733C54B-905E-3CD2-B267-FDD0E3F48492}"/>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51" name="TextBox 150">
                    <a:extLst>
                      <a:ext uri="{FF2B5EF4-FFF2-40B4-BE49-F238E27FC236}">
                        <a16:creationId xmlns:a16="http://schemas.microsoft.com/office/drawing/2014/main" id="{10E4D697-A0EB-0812-7179-4C75F23C055F}"/>
                      </a:ext>
                    </a:extLst>
                  </p:cNvPr>
                  <p:cNvSpPr txBox="1"/>
                  <p:nvPr/>
                </p:nvSpPr>
                <p:spPr>
                  <a:xfrm>
                    <a:off x="1958090" y="3471546"/>
                    <a:ext cx="4531690"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지역사회 미술 등 공공 장소에서의 활동에 안전수칙을 준수한다</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144" name="그룹 143">
                  <a:extLst>
                    <a:ext uri="{FF2B5EF4-FFF2-40B4-BE49-F238E27FC236}">
                      <a16:creationId xmlns:a16="http://schemas.microsoft.com/office/drawing/2014/main" id="{8F6AF892-CFF8-3F30-FF74-380333C944D0}"/>
                    </a:ext>
                  </a:extLst>
                </p:cNvPr>
                <p:cNvGrpSpPr/>
                <p:nvPr/>
              </p:nvGrpSpPr>
              <p:grpSpPr>
                <a:xfrm>
                  <a:off x="616778" y="5629822"/>
                  <a:ext cx="3220272" cy="215444"/>
                  <a:chOff x="1738639" y="3471546"/>
                  <a:chExt cx="3220272" cy="215444"/>
                </a:xfrm>
              </p:grpSpPr>
              <p:sp>
                <p:nvSpPr>
                  <p:cNvPr id="148" name="Freeform 5">
                    <a:extLst>
                      <a:ext uri="{FF2B5EF4-FFF2-40B4-BE49-F238E27FC236}">
                        <a16:creationId xmlns:a16="http://schemas.microsoft.com/office/drawing/2014/main" id="{2221549A-3FFB-7C0C-EE37-4256DEAACF8B}"/>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49" name="TextBox 148">
                    <a:extLst>
                      <a:ext uri="{FF2B5EF4-FFF2-40B4-BE49-F238E27FC236}">
                        <a16:creationId xmlns:a16="http://schemas.microsoft.com/office/drawing/2014/main" id="{5615EB65-09AB-02A6-F0F1-C53623F3973B}"/>
                      </a:ext>
                    </a:extLst>
                  </p:cNvPr>
                  <p:cNvSpPr txBox="1"/>
                  <p:nvPr/>
                </p:nvSpPr>
                <p:spPr>
                  <a:xfrm>
                    <a:off x="1958090" y="3471546"/>
                    <a:ext cx="3000821"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작품을 소중히 여기는 태도를 갖도록 한다</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nvGrpSpPr>
                <p:cNvPr id="145" name="그룹 144">
                  <a:extLst>
                    <a:ext uri="{FF2B5EF4-FFF2-40B4-BE49-F238E27FC236}">
                      <a16:creationId xmlns:a16="http://schemas.microsoft.com/office/drawing/2014/main" id="{8C32706D-90C4-99BA-8050-E5B36BB08324}"/>
                    </a:ext>
                  </a:extLst>
                </p:cNvPr>
                <p:cNvGrpSpPr/>
                <p:nvPr/>
              </p:nvGrpSpPr>
              <p:grpSpPr>
                <a:xfrm>
                  <a:off x="616778" y="5921287"/>
                  <a:ext cx="3537667" cy="215444"/>
                  <a:chOff x="1738639" y="3471546"/>
                  <a:chExt cx="3537667" cy="215444"/>
                </a:xfrm>
              </p:grpSpPr>
              <p:sp>
                <p:nvSpPr>
                  <p:cNvPr id="146" name="Freeform 5">
                    <a:extLst>
                      <a:ext uri="{FF2B5EF4-FFF2-40B4-BE49-F238E27FC236}">
                        <a16:creationId xmlns:a16="http://schemas.microsoft.com/office/drawing/2014/main" id="{075F6D2E-D4DA-3DD8-E2E7-F0FC9BDB1201}"/>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00" b="1"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47" name="TextBox 146">
                    <a:extLst>
                      <a:ext uri="{FF2B5EF4-FFF2-40B4-BE49-F238E27FC236}">
                        <a16:creationId xmlns:a16="http://schemas.microsoft.com/office/drawing/2014/main" id="{4461AF2B-FBF4-59D3-87F2-6F9C41416E71}"/>
                      </a:ext>
                    </a:extLst>
                  </p:cNvPr>
                  <p:cNvSpPr txBox="1"/>
                  <p:nvPr/>
                </p:nvSpPr>
                <p:spPr>
                  <a:xfrm>
                    <a:off x="1958090" y="3471546"/>
                    <a:ext cx="3318216"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환경적 여건에 따라 온라인 미술관을 활용한다</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p:txBody>
              </p:sp>
            </p:grpSp>
          </p:grpSp>
        </p:grpSp>
      </p:grpSp>
      <p:sp>
        <p:nvSpPr>
          <p:cNvPr id="42" name="TextBox 41">
            <a:extLst>
              <a:ext uri="{FF2B5EF4-FFF2-40B4-BE49-F238E27FC236}">
                <a16:creationId xmlns:a16="http://schemas.microsoft.com/office/drawing/2014/main" id="{3BDCC865-2E25-8BC2-1C17-D0E02BCB7E89}"/>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43" name="TextBox 42">
            <a:extLst>
              <a:ext uri="{FF2B5EF4-FFF2-40B4-BE49-F238E27FC236}">
                <a16:creationId xmlns:a16="http://schemas.microsoft.com/office/drawing/2014/main" id="{0C9185AC-9088-5555-6975-5F0BA007A080}"/>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44" name="그룹 43">
            <a:extLst>
              <a:ext uri="{FF2B5EF4-FFF2-40B4-BE49-F238E27FC236}">
                <a16:creationId xmlns:a16="http://schemas.microsoft.com/office/drawing/2014/main" id="{3546DC1D-D361-A94C-1CAF-598CC5B6EDB1}"/>
              </a:ext>
            </a:extLst>
          </p:cNvPr>
          <p:cNvGrpSpPr/>
          <p:nvPr/>
        </p:nvGrpSpPr>
        <p:grpSpPr>
          <a:xfrm>
            <a:off x="1301610" y="325438"/>
            <a:ext cx="5447004" cy="630793"/>
            <a:chOff x="1301610" y="279718"/>
            <a:chExt cx="5447004" cy="630793"/>
          </a:xfrm>
        </p:grpSpPr>
        <p:grpSp>
          <p:nvGrpSpPr>
            <p:cNvPr id="45" name="그룹 44">
              <a:extLst>
                <a:ext uri="{FF2B5EF4-FFF2-40B4-BE49-F238E27FC236}">
                  <a16:creationId xmlns:a16="http://schemas.microsoft.com/office/drawing/2014/main" id="{BF6844A1-8FCD-849F-6F14-07386CDE1A83}"/>
                </a:ext>
              </a:extLst>
            </p:cNvPr>
            <p:cNvGrpSpPr/>
            <p:nvPr/>
          </p:nvGrpSpPr>
          <p:grpSpPr>
            <a:xfrm>
              <a:off x="1311617" y="279718"/>
              <a:ext cx="1487698" cy="200151"/>
              <a:chOff x="1136519" y="175286"/>
              <a:chExt cx="1487698" cy="200151"/>
            </a:xfrm>
          </p:grpSpPr>
          <p:grpSp>
            <p:nvGrpSpPr>
              <p:cNvPr id="47" name="그룹 46">
                <a:extLst>
                  <a:ext uri="{FF2B5EF4-FFF2-40B4-BE49-F238E27FC236}">
                    <a16:creationId xmlns:a16="http://schemas.microsoft.com/office/drawing/2014/main" id="{3BABF384-C231-44FB-1567-AE29C6925247}"/>
                  </a:ext>
                </a:extLst>
              </p:cNvPr>
              <p:cNvGrpSpPr/>
              <p:nvPr/>
            </p:nvGrpSpPr>
            <p:grpSpPr>
              <a:xfrm>
                <a:off x="1136519" y="175286"/>
                <a:ext cx="200152" cy="200151"/>
                <a:chOff x="1136519" y="175286"/>
                <a:chExt cx="200152" cy="200151"/>
              </a:xfrm>
            </p:grpSpPr>
            <p:sp>
              <p:nvSpPr>
                <p:cNvPr id="49" name="사각형: 둥근 모서리 48">
                  <a:extLst>
                    <a:ext uri="{FF2B5EF4-FFF2-40B4-BE49-F238E27FC236}">
                      <a16:creationId xmlns:a16="http://schemas.microsoft.com/office/drawing/2014/main" id="{663C6245-37C6-DF2D-5BCE-06AF513C510E}"/>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50" name="TextBox 49">
                  <a:extLst>
                    <a:ext uri="{FF2B5EF4-FFF2-40B4-BE49-F238E27FC236}">
                      <a16:creationId xmlns:a16="http://schemas.microsoft.com/office/drawing/2014/main" id="{553D67CD-9E83-CDE6-642B-F80221AAFC3E}"/>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48" name="TextBox 47">
                <a:extLst>
                  <a:ext uri="{FF2B5EF4-FFF2-40B4-BE49-F238E27FC236}">
                    <a16:creationId xmlns:a16="http://schemas.microsoft.com/office/drawing/2014/main" id="{5E99A6B0-A0CC-E534-3A9B-172D6C3BE942}"/>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46" name="TextBox 45">
              <a:extLst>
                <a:ext uri="{FF2B5EF4-FFF2-40B4-BE49-F238E27FC236}">
                  <a16:creationId xmlns:a16="http://schemas.microsoft.com/office/drawing/2014/main" id="{B43407E8-7B6A-5ABE-8366-A68F1CF8B2BC}"/>
                </a:ext>
              </a:extLst>
            </p:cNvPr>
            <p:cNvSpPr txBox="1"/>
            <p:nvPr/>
          </p:nvSpPr>
          <p:spPr>
            <a:xfrm>
              <a:off x="1301610" y="510401"/>
              <a:ext cx="5447004"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교수</a:t>
              </a:r>
              <a:r>
                <a:rPr lang="en-US" altLang="ko-KR" sz="2000" dirty="0"/>
                <a:t>·</a:t>
              </a:r>
              <a:r>
                <a:rPr lang="ko-KR" altLang="en-US" sz="2000" dirty="0"/>
                <a:t>학습의 방향 </a:t>
              </a:r>
              <a:endParaRPr lang="ko-KR" altLang="en-US" dirty="0"/>
            </a:p>
          </p:txBody>
        </p:sp>
      </p:grpSp>
      <p:grpSp>
        <p:nvGrpSpPr>
          <p:cNvPr id="51" name="그룹 50">
            <a:extLst>
              <a:ext uri="{FF2B5EF4-FFF2-40B4-BE49-F238E27FC236}">
                <a16:creationId xmlns:a16="http://schemas.microsoft.com/office/drawing/2014/main" id="{8C04BE80-1B21-AEAD-8065-A9F680B34393}"/>
              </a:ext>
            </a:extLst>
          </p:cNvPr>
          <p:cNvGrpSpPr/>
          <p:nvPr/>
        </p:nvGrpSpPr>
        <p:grpSpPr>
          <a:xfrm>
            <a:off x="471384" y="1354322"/>
            <a:ext cx="8201233" cy="1164818"/>
            <a:chOff x="471384" y="1569184"/>
            <a:chExt cx="8201233" cy="1164818"/>
          </a:xfrm>
        </p:grpSpPr>
        <p:grpSp>
          <p:nvGrpSpPr>
            <p:cNvPr id="52" name="그룹 51">
              <a:extLst>
                <a:ext uri="{FF2B5EF4-FFF2-40B4-BE49-F238E27FC236}">
                  <a16:creationId xmlns:a16="http://schemas.microsoft.com/office/drawing/2014/main" id="{639782DA-6EF2-3FAB-CBDE-3EEC90FA713A}"/>
                </a:ext>
              </a:extLst>
            </p:cNvPr>
            <p:cNvGrpSpPr/>
            <p:nvPr/>
          </p:nvGrpSpPr>
          <p:grpSpPr>
            <a:xfrm>
              <a:off x="471384" y="1569184"/>
              <a:ext cx="8201233" cy="1164818"/>
              <a:chOff x="471384" y="1666876"/>
              <a:chExt cx="8201233" cy="1164818"/>
            </a:xfrm>
          </p:grpSpPr>
          <p:sp>
            <p:nvSpPr>
              <p:cNvPr id="61" name="사각형: 둥근 모서리 60">
                <a:extLst>
                  <a:ext uri="{FF2B5EF4-FFF2-40B4-BE49-F238E27FC236}">
                    <a16:creationId xmlns:a16="http://schemas.microsoft.com/office/drawing/2014/main" id="{0DC3E488-FC38-351C-E96F-733E87E6A9E7}"/>
                  </a:ext>
                </a:extLst>
              </p:cNvPr>
              <p:cNvSpPr/>
              <p:nvPr/>
            </p:nvSpPr>
            <p:spPr>
              <a:xfrm>
                <a:off x="471384" y="1666876"/>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62" name="사각형: 둥근 모서리 61">
                <a:extLst>
                  <a:ext uri="{FF2B5EF4-FFF2-40B4-BE49-F238E27FC236}">
                    <a16:creationId xmlns:a16="http://schemas.microsoft.com/office/drawing/2014/main" id="{4C6760C9-6541-F6BA-5A01-B7931DCF4C6C}"/>
                  </a:ext>
                </a:extLst>
              </p:cNvPr>
              <p:cNvSpPr/>
              <p:nvPr/>
            </p:nvSpPr>
            <p:spPr>
              <a:xfrm>
                <a:off x="1699259" y="1736444"/>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63" name="그룹 62">
                <a:extLst>
                  <a:ext uri="{FF2B5EF4-FFF2-40B4-BE49-F238E27FC236}">
                    <a16:creationId xmlns:a16="http://schemas.microsoft.com/office/drawing/2014/main" id="{8233BDDE-9D3F-FB4D-E62D-2B6FE930C8D6}"/>
                  </a:ext>
                </a:extLst>
              </p:cNvPr>
              <p:cNvGrpSpPr/>
              <p:nvPr/>
            </p:nvGrpSpPr>
            <p:grpSpPr>
              <a:xfrm>
                <a:off x="1841127" y="1886442"/>
                <a:ext cx="6129748" cy="725686"/>
                <a:chOff x="1841127" y="1902599"/>
                <a:chExt cx="6129748" cy="725686"/>
              </a:xfrm>
            </p:grpSpPr>
            <p:grpSp>
              <p:nvGrpSpPr>
                <p:cNvPr id="64" name="그룹 63">
                  <a:extLst>
                    <a:ext uri="{FF2B5EF4-FFF2-40B4-BE49-F238E27FC236}">
                      <a16:creationId xmlns:a16="http://schemas.microsoft.com/office/drawing/2014/main" id="{0A0832DA-EEF2-742C-7109-969F066FAAFA}"/>
                    </a:ext>
                  </a:extLst>
                </p:cNvPr>
                <p:cNvGrpSpPr/>
                <p:nvPr/>
              </p:nvGrpSpPr>
              <p:grpSpPr>
                <a:xfrm>
                  <a:off x="1841127" y="1902599"/>
                  <a:ext cx="3130504" cy="184666"/>
                  <a:chOff x="964827" y="1785644"/>
                  <a:chExt cx="3130504" cy="184666"/>
                </a:xfrm>
              </p:grpSpPr>
              <p:sp>
                <p:nvSpPr>
                  <p:cNvPr id="87" name="Freeform 5">
                    <a:extLst>
                      <a:ext uri="{FF2B5EF4-FFF2-40B4-BE49-F238E27FC236}">
                        <a16:creationId xmlns:a16="http://schemas.microsoft.com/office/drawing/2014/main" id="{6155E910-283E-3E18-B1CD-07563DB8E13E}"/>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88" name="TextBox 87">
                    <a:extLst>
                      <a:ext uri="{FF2B5EF4-FFF2-40B4-BE49-F238E27FC236}">
                        <a16:creationId xmlns:a16="http://schemas.microsoft.com/office/drawing/2014/main" id="{EEFF767C-3FAF-D42B-B7CF-5AFEEEA34A98}"/>
                      </a:ext>
                    </a:extLst>
                  </p:cNvPr>
                  <p:cNvSpPr txBox="1"/>
                  <p:nvPr/>
                </p:nvSpPr>
                <p:spPr>
                  <a:xfrm>
                    <a:off x="1184278" y="1785644"/>
                    <a:ext cx="2911053"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교육과정</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미술과 역량에 기반한 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p:txBody>
              </p:sp>
            </p:grpSp>
            <p:grpSp>
              <p:nvGrpSpPr>
                <p:cNvPr id="65" name="그룹 64">
                  <a:extLst>
                    <a:ext uri="{FF2B5EF4-FFF2-40B4-BE49-F238E27FC236}">
                      <a16:creationId xmlns:a16="http://schemas.microsoft.com/office/drawing/2014/main" id="{6A44525E-D2FE-2648-0AF1-1BBB9D909090}"/>
                    </a:ext>
                  </a:extLst>
                </p:cNvPr>
                <p:cNvGrpSpPr/>
                <p:nvPr/>
              </p:nvGrpSpPr>
              <p:grpSpPr>
                <a:xfrm>
                  <a:off x="1841127" y="2173109"/>
                  <a:ext cx="3040736" cy="184666"/>
                  <a:chOff x="964827" y="1785644"/>
                  <a:chExt cx="3040736" cy="184666"/>
                </a:xfrm>
              </p:grpSpPr>
              <p:sp>
                <p:nvSpPr>
                  <p:cNvPr id="85" name="Freeform 5">
                    <a:extLst>
                      <a:ext uri="{FF2B5EF4-FFF2-40B4-BE49-F238E27FC236}">
                        <a16:creationId xmlns:a16="http://schemas.microsoft.com/office/drawing/2014/main" id="{E2605609-66DE-72B0-5F54-9A5A33C8A165}"/>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86" name="TextBox 85">
                    <a:extLst>
                      <a:ext uri="{FF2B5EF4-FFF2-40B4-BE49-F238E27FC236}">
                        <a16:creationId xmlns:a16="http://schemas.microsoft.com/office/drawing/2014/main" id="{072935D6-8234-C659-3C07-BA21A8F6DA62}"/>
                      </a:ext>
                    </a:extLst>
                  </p:cNvPr>
                  <p:cNvSpPr txBox="1"/>
                  <p:nvPr/>
                </p:nvSpPr>
                <p:spPr>
                  <a:xfrm>
                    <a:off x="1184278" y="1785644"/>
                    <a:ext cx="2821285"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삶과 연계한 맞춤형 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p:txBody>
              </p:sp>
            </p:grpSp>
            <p:grpSp>
              <p:nvGrpSpPr>
                <p:cNvPr id="73" name="그룹 72">
                  <a:extLst>
                    <a:ext uri="{FF2B5EF4-FFF2-40B4-BE49-F238E27FC236}">
                      <a16:creationId xmlns:a16="http://schemas.microsoft.com/office/drawing/2014/main" id="{307E8B63-CF7D-1B5B-5821-97B017DCD7E5}"/>
                    </a:ext>
                  </a:extLst>
                </p:cNvPr>
                <p:cNvGrpSpPr/>
                <p:nvPr/>
              </p:nvGrpSpPr>
              <p:grpSpPr>
                <a:xfrm>
                  <a:off x="1841127" y="2443619"/>
                  <a:ext cx="2582276" cy="184666"/>
                  <a:chOff x="964827" y="1785644"/>
                  <a:chExt cx="2582276" cy="184666"/>
                </a:xfrm>
              </p:grpSpPr>
              <p:sp>
                <p:nvSpPr>
                  <p:cNvPr id="83" name="Freeform 5">
                    <a:extLst>
                      <a:ext uri="{FF2B5EF4-FFF2-40B4-BE49-F238E27FC236}">
                        <a16:creationId xmlns:a16="http://schemas.microsoft.com/office/drawing/2014/main" id="{11985AA4-6330-4DE1-93BC-14A76A82D7A4}"/>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84" name="TextBox 83">
                    <a:extLst>
                      <a:ext uri="{FF2B5EF4-FFF2-40B4-BE49-F238E27FC236}">
                        <a16:creationId xmlns:a16="http://schemas.microsoft.com/office/drawing/2014/main" id="{314B357C-22D4-CF49-4345-AD43B214B2C5}"/>
                      </a:ext>
                    </a:extLst>
                  </p:cNvPr>
                  <p:cNvSpPr txBox="1"/>
                  <p:nvPr/>
                </p:nvSpPr>
                <p:spPr>
                  <a:xfrm>
                    <a:off x="1184278" y="1785644"/>
                    <a:ext cx="2362825"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환경과 미술의 변화 고려 </a:t>
                    </a:r>
                  </a:p>
                </p:txBody>
              </p:sp>
            </p:grpSp>
            <p:grpSp>
              <p:nvGrpSpPr>
                <p:cNvPr id="74" name="그룹 73">
                  <a:extLst>
                    <a:ext uri="{FF2B5EF4-FFF2-40B4-BE49-F238E27FC236}">
                      <a16:creationId xmlns:a16="http://schemas.microsoft.com/office/drawing/2014/main" id="{81BF57CB-4C3A-1613-8D99-1A6F9FB410C9}"/>
                    </a:ext>
                  </a:extLst>
                </p:cNvPr>
                <p:cNvGrpSpPr/>
                <p:nvPr/>
              </p:nvGrpSpPr>
              <p:grpSpPr>
                <a:xfrm>
                  <a:off x="5475160" y="1902599"/>
                  <a:ext cx="1854514" cy="184666"/>
                  <a:chOff x="964827" y="1785644"/>
                  <a:chExt cx="1854514" cy="184666"/>
                </a:xfrm>
              </p:grpSpPr>
              <p:sp>
                <p:nvSpPr>
                  <p:cNvPr id="81" name="Freeform 5">
                    <a:extLst>
                      <a:ext uri="{FF2B5EF4-FFF2-40B4-BE49-F238E27FC236}">
                        <a16:creationId xmlns:a16="http://schemas.microsoft.com/office/drawing/2014/main" id="{61D7A000-FD03-6134-D8F5-6D4E1170B98F}"/>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82" name="TextBox 81">
                    <a:extLst>
                      <a:ext uri="{FF2B5EF4-FFF2-40B4-BE49-F238E27FC236}">
                        <a16:creationId xmlns:a16="http://schemas.microsoft.com/office/drawing/2014/main" id="{A6D4A72F-DA93-EB04-2ED5-9DB4DAA1A690}"/>
                      </a:ext>
                    </a:extLst>
                  </p:cNvPr>
                  <p:cNvSpPr txBox="1"/>
                  <p:nvPr/>
                </p:nvSpPr>
                <p:spPr>
                  <a:xfrm>
                    <a:off x="1184278" y="1785644"/>
                    <a:ext cx="163506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진로와 연계</a:t>
                    </a:r>
                  </a:p>
                </p:txBody>
              </p:sp>
            </p:grpSp>
            <p:grpSp>
              <p:nvGrpSpPr>
                <p:cNvPr id="75" name="그룹 74">
                  <a:extLst>
                    <a:ext uri="{FF2B5EF4-FFF2-40B4-BE49-F238E27FC236}">
                      <a16:creationId xmlns:a16="http://schemas.microsoft.com/office/drawing/2014/main" id="{E945EC5F-8FDB-0B4F-FAF9-8890F12D8222}"/>
                    </a:ext>
                  </a:extLst>
                </p:cNvPr>
                <p:cNvGrpSpPr/>
                <p:nvPr/>
              </p:nvGrpSpPr>
              <p:grpSpPr>
                <a:xfrm>
                  <a:off x="5475160" y="2173109"/>
                  <a:ext cx="2450831" cy="184666"/>
                  <a:chOff x="964827" y="1785644"/>
                  <a:chExt cx="2450831" cy="184666"/>
                </a:xfrm>
              </p:grpSpPr>
              <p:sp>
                <p:nvSpPr>
                  <p:cNvPr id="79" name="Freeform 5">
                    <a:extLst>
                      <a:ext uri="{FF2B5EF4-FFF2-40B4-BE49-F238E27FC236}">
                        <a16:creationId xmlns:a16="http://schemas.microsoft.com/office/drawing/2014/main" id="{4019C1A4-C95C-9766-9C20-610B495C2AD5}"/>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80" name="TextBox 79">
                    <a:extLst>
                      <a:ext uri="{FF2B5EF4-FFF2-40B4-BE49-F238E27FC236}">
                        <a16:creationId xmlns:a16="http://schemas.microsoft.com/office/drawing/2014/main" id="{7AA824B8-BFA3-161A-95CD-EC6B8AC45F4D}"/>
                      </a:ext>
                    </a:extLst>
                  </p:cNvPr>
                  <p:cNvSpPr txBox="1"/>
                  <p:nvPr/>
                </p:nvSpPr>
                <p:spPr>
                  <a:xfrm>
                    <a:off x="1184278" y="1785644"/>
                    <a:ext cx="2231380"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dirty="0">
                        <a:solidFill>
                          <a:srgbClr val="3275B9"/>
                        </a:solidFill>
                        <a:latin typeface="Kim jung chul Gothic Bold" panose="020B0803000000000000" pitchFamily="50" charset="-127"/>
                        <a:ea typeface="Kim jung chul Gothic Bold" panose="020B0803000000000000" pitchFamily="50" charset="-127"/>
                      </a:rPr>
                      <a:t>(</a:t>
                    </a:r>
                    <a:r>
                      <a:rPr lang="ko-KR" altLang="en-US" dirty="0">
                        <a:solidFill>
                          <a:srgbClr val="3275B9"/>
                        </a:solidFill>
                        <a:latin typeface="Kim jung chul Gothic Bold" panose="020B0803000000000000" pitchFamily="50" charset="-127"/>
                        <a:ea typeface="Kim jung chul Gothic Bold" panose="020B0803000000000000" pitchFamily="50" charset="-127"/>
                      </a:rPr>
                      <a:t>마</a:t>
                    </a:r>
                    <a:r>
                      <a:rPr lang="en-US" altLang="ko-KR" dirty="0">
                        <a:solidFill>
                          <a:srgbClr val="3275B9"/>
                        </a:solidFill>
                        <a:latin typeface="Kim jung chul Gothic Bold" panose="020B0803000000000000" pitchFamily="50" charset="-127"/>
                        <a:ea typeface="Kim jung chul Gothic Bold" panose="020B0803000000000000" pitchFamily="50" charset="-127"/>
                      </a:rPr>
                      <a:t>) </a:t>
                    </a:r>
                    <a:r>
                      <a:rPr lang="ko-KR" altLang="en-US" dirty="0">
                        <a:solidFill>
                          <a:srgbClr val="3275B9"/>
                        </a:solidFill>
                        <a:latin typeface="Kim jung chul Gothic Bold" panose="020B0803000000000000" pitchFamily="50" charset="-127"/>
                        <a:ea typeface="Kim jung chul Gothic Bold" panose="020B0803000000000000" pitchFamily="50" charset="-127"/>
                      </a:rPr>
                      <a:t>범교과 학습주제의 도입과 적용</a:t>
                    </a:r>
                  </a:p>
                </p:txBody>
              </p:sp>
            </p:grpSp>
            <p:grpSp>
              <p:nvGrpSpPr>
                <p:cNvPr id="76" name="그룹 75">
                  <a:extLst>
                    <a:ext uri="{FF2B5EF4-FFF2-40B4-BE49-F238E27FC236}">
                      <a16:creationId xmlns:a16="http://schemas.microsoft.com/office/drawing/2014/main" id="{0A55B6B0-7E28-50BD-7444-887E8BD76A19}"/>
                    </a:ext>
                  </a:extLst>
                </p:cNvPr>
                <p:cNvGrpSpPr/>
                <p:nvPr/>
              </p:nvGrpSpPr>
              <p:grpSpPr>
                <a:xfrm>
                  <a:off x="5475160" y="2443619"/>
                  <a:ext cx="2495715" cy="184666"/>
                  <a:chOff x="964827" y="1785644"/>
                  <a:chExt cx="2495715" cy="184666"/>
                </a:xfrm>
              </p:grpSpPr>
              <p:sp>
                <p:nvSpPr>
                  <p:cNvPr id="77" name="Freeform 5">
                    <a:extLst>
                      <a:ext uri="{FF2B5EF4-FFF2-40B4-BE49-F238E27FC236}">
                        <a16:creationId xmlns:a16="http://schemas.microsoft.com/office/drawing/2014/main" id="{0D4FF634-11DF-15BA-AE55-F6577CA81C78}"/>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78" name="TextBox 77">
                    <a:extLst>
                      <a:ext uri="{FF2B5EF4-FFF2-40B4-BE49-F238E27FC236}">
                        <a16:creationId xmlns:a16="http://schemas.microsoft.com/office/drawing/2014/main" id="{874CD6AD-6A48-78CC-3E8B-DCE5798D15BB}"/>
                      </a:ext>
                    </a:extLst>
                  </p:cNvPr>
                  <p:cNvSpPr txBox="1"/>
                  <p:nvPr/>
                </p:nvSpPr>
                <p:spPr>
                  <a:xfrm>
                    <a:off x="1184278" y="1785644"/>
                    <a:ext cx="2276264" cy="184666"/>
                  </a:xfrm>
                  <a:prstGeom prst="rect">
                    <a:avLst/>
                  </a:prstGeom>
                  <a:noFill/>
                </p:spPr>
                <p:txBody>
                  <a:bodyPr wrap="none" lIns="0" tIns="0" rIns="0" bIns="0" rtlCol="0" anchor="t">
                    <a:spAutoFit/>
                  </a:bodyPr>
                  <a:lstStyle/>
                  <a:p>
                    <a:pPr>
                      <a:spcAft>
                        <a:spcPts val="300"/>
                      </a:spcAft>
                    </a:pP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바</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일상에서 미술을 향유하는 태도 </a:t>
                    </a:r>
                  </a:p>
                </p:txBody>
              </p:sp>
            </p:grpSp>
          </p:grpSp>
        </p:grpSp>
        <p:grpSp>
          <p:nvGrpSpPr>
            <p:cNvPr id="53" name="그룹 52">
              <a:extLst>
                <a:ext uri="{FF2B5EF4-FFF2-40B4-BE49-F238E27FC236}">
                  <a16:creationId xmlns:a16="http://schemas.microsoft.com/office/drawing/2014/main" id="{2DE9CEBF-7B13-6243-C957-A4FB120E1DC4}"/>
                </a:ext>
              </a:extLst>
            </p:cNvPr>
            <p:cNvGrpSpPr/>
            <p:nvPr/>
          </p:nvGrpSpPr>
          <p:grpSpPr>
            <a:xfrm>
              <a:off x="623799" y="1682319"/>
              <a:ext cx="932948" cy="965537"/>
              <a:chOff x="623799" y="1682319"/>
              <a:chExt cx="932948" cy="965537"/>
            </a:xfrm>
          </p:grpSpPr>
          <p:grpSp>
            <p:nvGrpSpPr>
              <p:cNvPr id="54" name="그룹 53">
                <a:extLst>
                  <a:ext uri="{FF2B5EF4-FFF2-40B4-BE49-F238E27FC236}">
                    <a16:creationId xmlns:a16="http://schemas.microsoft.com/office/drawing/2014/main" id="{2CA4533A-5348-0A6D-59A0-A35B37FF4941}"/>
                  </a:ext>
                </a:extLst>
              </p:cNvPr>
              <p:cNvGrpSpPr/>
              <p:nvPr/>
            </p:nvGrpSpPr>
            <p:grpSpPr>
              <a:xfrm>
                <a:off x="862716" y="1682319"/>
                <a:ext cx="477124" cy="436253"/>
                <a:chOff x="4262104" y="3147464"/>
                <a:chExt cx="624805" cy="571285"/>
              </a:xfrm>
            </p:grpSpPr>
            <p:sp>
              <p:nvSpPr>
                <p:cNvPr id="56" name="자유형: 도형 55">
                  <a:extLst>
                    <a:ext uri="{FF2B5EF4-FFF2-40B4-BE49-F238E27FC236}">
                      <a16:creationId xmlns:a16="http://schemas.microsoft.com/office/drawing/2014/main" id="{A57B7D36-8FEF-60B9-097B-318D55C80AF1}"/>
                    </a:ext>
                  </a:extLst>
                </p:cNvPr>
                <p:cNvSpPr/>
                <p:nvPr/>
              </p:nvSpPr>
              <p:spPr>
                <a:xfrm>
                  <a:off x="4294123" y="3349464"/>
                  <a:ext cx="537273" cy="369285"/>
                </a:xfrm>
                <a:custGeom>
                  <a:avLst/>
                  <a:gdLst>
                    <a:gd name="connsiteX0" fmla="*/ 447432 w 537273"/>
                    <a:gd name="connsiteY0" fmla="*/ 15297 h 369285"/>
                    <a:gd name="connsiteX1" fmla="*/ 534300 w 537273"/>
                    <a:gd name="connsiteY1" fmla="*/ 204273 h 369285"/>
                    <a:gd name="connsiteX2" fmla="*/ 521346 w 537273"/>
                    <a:gd name="connsiteY2" fmla="*/ 241611 h 369285"/>
                    <a:gd name="connsiteX3" fmla="*/ 281888 w 537273"/>
                    <a:gd name="connsiteY3" fmla="*/ 364865 h 369285"/>
                    <a:gd name="connsiteX4" fmla="*/ 255789 w 537273"/>
                    <a:gd name="connsiteY4" fmla="*/ 364865 h 369285"/>
                    <a:gd name="connsiteX5" fmla="*/ 15188 w 537273"/>
                    <a:gd name="connsiteY5" fmla="*/ 241707 h 369285"/>
                    <a:gd name="connsiteX6" fmla="*/ 2234 w 537273"/>
                    <a:gd name="connsiteY6" fmla="*/ 204368 h 369285"/>
                    <a:gd name="connsiteX7" fmla="*/ 89102 w 537273"/>
                    <a:gd name="connsiteY7" fmla="*/ 15392 h 369285"/>
                    <a:gd name="connsiteX8" fmla="*/ 115105 w 537273"/>
                    <a:gd name="connsiteY8" fmla="*/ -1276 h 369285"/>
                    <a:gd name="connsiteX9" fmla="*/ 421143 w 537273"/>
                    <a:gd name="connsiteY9" fmla="*/ -1276 h 369285"/>
                    <a:gd name="connsiteX10" fmla="*/ 447432 w 537273"/>
                    <a:gd name="connsiteY10" fmla="*/ 15297 h 36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73" h="369285">
                      <a:moveTo>
                        <a:pt x="447432" y="15297"/>
                      </a:moveTo>
                      <a:lnTo>
                        <a:pt x="534300" y="204273"/>
                      </a:lnTo>
                      <a:cubicBezTo>
                        <a:pt x="540672" y="218180"/>
                        <a:pt x="534967" y="234658"/>
                        <a:pt x="521346" y="241611"/>
                      </a:cubicBezTo>
                      <a:lnTo>
                        <a:pt x="281888" y="364865"/>
                      </a:lnTo>
                      <a:cubicBezTo>
                        <a:pt x="273696" y="369056"/>
                        <a:pt x="263980" y="369056"/>
                        <a:pt x="255789" y="364865"/>
                      </a:cubicBezTo>
                      <a:lnTo>
                        <a:pt x="15188" y="241707"/>
                      </a:lnTo>
                      <a:cubicBezTo>
                        <a:pt x="1567" y="234753"/>
                        <a:pt x="-4139" y="218275"/>
                        <a:pt x="2234" y="204368"/>
                      </a:cubicBezTo>
                      <a:lnTo>
                        <a:pt x="89102" y="15392"/>
                      </a:lnTo>
                      <a:cubicBezTo>
                        <a:pt x="93759" y="5201"/>
                        <a:pt x="103923" y="-1276"/>
                        <a:pt x="115105" y="-1276"/>
                      </a:cubicBezTo>
                      <a:lnTo>
                        <a:pt x="421143" y="-1276"/>
                      </a:lnTo>
                      <a:cubicBezTo>
                        <a:pt x="432411" y="-1372"/>
                        <a:pt x="442698" y="5106"/>
                        <a:pt x="447432" y="15297"/>
                      </a:cubicBezTo>
                      <a:close/>
                    </a:path>
                  </a:pathLst>
                </a:custGeom>
                <a:solidFill>
                  <a:srgbClr val="FFFFFF"/>
                </a:solidFill>
                <a:ln w="9525" cap="flat">
                  <a:noFill/>
                  <a:prstDash val="solid"/>
                  <a:miter/>
                </a:ln>
              </p:spPr>
              <p:txBody>
                <a:bodyPr rtlCol="0" anchor="ctr"/>
                <a:lstStyle/>
                <a:p>
                  <a:endParaRPr lang="ko-KR" altLang="en-US" dirty="0"/>
                </a:p>
              </p:txBody>
            </p:sp>
            <p:sp>
              <p:nvSpPr>
                <p:cNvPr id="57" name="자유형: 도형 56">
                  <a:extLst>
                    <a:ext uri="{FF2B5EF4-FFF2-40B4-BE49-F238E27FC236}">
                      <a16:creationId xmlns:a16="http://schemas.microsoft.com/office/drawing/2014/main" id="{D538779C-0CA1-0E99-9318-A0F31C1148D4}"/>
                    </a:ext>
                  </a:extLst>
                </p:cNvPr>
                <p:cNvSpPr/>
                <p:nvPr/>
              </p:nvSpPr>
              <p:spPr>
                <a:xfrm>
                  <a:off x="4262104" y="3147464"/>
                  <a:ext cx="601025" cy="324683"/>
                </a:xfrm>
                <a:custGeom>
                  <a:avLst/>
                  <a:gdLst>
                    <a:gd name="connsiteX0" fmla="*/ 288570 w 601025"/>
                    <a:gd name="connsiteY0" fmla="*/ 320834 h 324683"/>
                    <a:gd name="connsiteX1" fmla="*/ 14536 w 601025"/>
                    <a:gd name="connsiteY1" fmla="*/ 182342 h 324683"/>
                    <a:gd name="connsiteX2" fmla="*/ 2306 w 601025"/>
                    <a:gd name="connsiteY2" fmla="*/ 146908 h 324683"/>
                    <a:gd name="connsiteX3" fmla="*/ 14536 w 601025"/>
                    <a:gd name="connsiteY3" fmla="*/ 134717 h 324683"/>
                    <a:gd name="connsiteX4" fmla="*/ 288570 w 601025"/>
                    <a:gd name="connsiteY4" fmla="*/ 1367 h 324683"/>
                    <a:gd name="connsiteX5" fmla="*/ 311621 w 601025"/>
                    <a:gd name="connsiteY5" fmla="*/ 1367 h 324683"/>
                    <a:gd name="connsiteX6" fmla="*/ 585750 w 601025"/>
                    <a:gd name="connsiteY6" fmla="*/ 134717 h 324683"/>
                    <a:gd name="connsiteX7" fmla="*/ 597980 w 601025"/>
                    <a:gd name="connsiteY7" fmla="*/ 170149 h 324683"/>
                    <a:gd name="connsiteX8" fmla="*/ 585750 w 601025"/>
                    <a:gd name="connsiteY8" fmla="*/ 182342 h 324683"/>
                    <a:gd name="connsiteX9" fmla="*/ 311621 w 601025"/>
                    <a:gd name="connsiteY9" fmla="*/ 320834 h 324683"/>
                    <a:gd name="connsiteX10" fmla="*/ 288570 w 601025"/>
                    <a:gd name="connsiteY10" fmla="*/ 320834 h 32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1025" h="324683">
                      <a:moveTo>
                        <a:pt x="288570" y="320834"/>
                      </a:moveTo>
                      <a:lnTo>
                        <a:pt x="14536" y="182342"/>
                      </a:lnTo>
                      <a:cubicBezTo>
                        <a:pt x="1382" y="175960"/>
                        <a:pt x="-4095" y="160052"/>
                        <a:pt x="2306" y="146908"/>
                      </a:cubicBezTo>
                      <a:cubicBezTo>
                        <a:pt x="4896" y="141574"/>
                        <a:pt x="9202" y="137287"/>
                        <a:pt x="14536" y="134717"/>
                      </a:cubicBezTo>
                      <a:lnTo>
                        <a:pt x="288570" y="1367"/>
                      </a:lnTo>
                      <a:cubicBezTo>
                        <a:pt x="295847" y="-2159"/>
                        <a:pt x="304343" y="-2159"/>
                        <a:pt x="311621" y="1367"/>
                      </a:cubicBezTo>
                      <a:lnTo>
                        <a:pt x="585750" y="134717"/>
                      </a:lnTo>
                      <a:cubicBezTo>
                        <a:pt x="598904" y="141098"/>
                        <a:pt x="604381" y="157005"/>
                        <a:pt x="597980" y="170149"/>
                      </a:cubicBezTo>
                      <a:cubicBezTo>
                        <a:pt x="595389" y="175483"/>
                        <a:pt x="591084" y="179770"/>
                        <a:pt x="585750" y="182342"/>
                      </a:cubicBezTo>
                      <a:lnTo>
                        <a:pt x="311621" y="320834"/>
                      </a:lnTo>
                      <a:cubicBezTo>
                        <a:pt x="304324" y="324263"/>
                        <a:pt x="295866" y="324263"/>
                        <a:pt x="288570" y="320834"/>
                      </a:cubicBezTo>
                      <a:close/>
                    </a:path>
                  </a:pathLst>
                </a:custGeom>
                <a:solidFill>
                  <a:srgbClr val="FFFFFF"/>
                </a:solidFill>
                <a:ln w="19050" cap="flat">
                  <a:solidFill>
                    <a:srgbClr val="3275B9"/>
                  </a:solidFill>
                  <a:prstDash val="solid"/>
                  <a:miter/>
                </a:ln>
              </p:spPr>
              <p:txBody>
                <a:bodyPr rtlCol="0" anchor="ctr"/>
                <a:lstStyle/>
                <a:p>
                  <a:endParaRPr lang="ko-KR" altLang="en-US" dirty="0"/>
                </a:p>
              </p:txBody>
            </p:sp>
            <p:sp>
              <p:nvSpPr>
                <p:cNvPr id="58" name="자유형: 도형 57">
                  <a:extLst>
                    <a:ext uri="{FF2B5EF4-FFF2-40B4-BE49-F238E27FC236}">
                      <a16:creationId xmlns:a16="http://schemas.microsoft.com/office/drawing/2014/main" id="{BA18F19B-7996-C16E-40FC-5F320A93A838}"/>
                    </a:ext>
                  </a:extLst>
                </p:cNvPr>
                <p:cNvSpPr/>
                <p:nvPr/>
              </p:nvSpPr>
              <p:spPr>
                <a:xfrm>
                  <a:off x="4562950" y="3310222"/>
                  <a:ext cx="300323" cy="9525"/>
                </a:xfrm>
                <a:custGeom>
                  <a:avLst/>
                  <a:gdLst>
                    <a:gd name="connsiteX0" fmla="*/ 0 w 300323"/>
                    <a:gd name="connsiteY0" fmla="*/ 0 h 9525"/>
                    <a:gd name="connsiteX1" fmla="*/ 300323 w 300323"/>
                    <a:gd name="connsiteY1" fmla="*/ 0 h 9525"/>
                  </a:gdLst>
                  <a:ahLst/>
                  <a:cxnLst>
                    <a:cxn ang="0">
                      <a:pos x="connsiteX0" y="connsiteY0"/>
                    </a:cxn>
                    <a:cxn ang="0">
                      <a:pos x="connsiteX1" y="connsiteY1"/>
                    </a:cxn>
                  </a:cxnLst>
                  <a:rect l="l" t="t" r="r" b="b"/>
                  <a:pathLst>
                    <a:path w="300323" h="9525">
                      <a:moveTo>
                        <a:pt x="0" y="0"/>
                      </a:moveTo>
                      <a:lnTo>
                        <a:pt x="300323" y="0"/>
                      </a:lnTo>
                    </a:path>
                  </a:pathLst>
                </a:custGeom>
                <a:solidFill>
                  <a:srgbClr val="FFFFFF"/>
                </a:solidFill>
                <a:ln w="19050" cap="flat">
                  <a:solidFill>
                    <a:srgbClr val="3275B9"/>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p>
              </p:txBody>
            </p:sp>
            <p:sp>
              <p:nvSpPr>
                <p:cNvPr id="59" name="자유형: 도형 58">
                  <a:extLst>
                    <a:ext uri="{FF2B5EF4-FFF2-40B4-BE49-F238E27FC236}">
                      <a16:creationId xmlns:a16="http://schemas.microsoft.com/office/drawing/2014/main" id="{DE799178-2F0C-29C1-D2D3-A8778CAF58E4}"/>
                    </a:ext>
                  </a:extLst>
                </p:cNvPr>
                <p:cNvSpPr/>
                <p:nvPr/>
              </p:nvSpPr>
              <p:spPr>
                <a:xfrm>
                  <a:off x="4863274" y="3310222"/>
                  <a:ext cx="9525" cy="122301"/>
                </a:xfrm>
                <a:custGeom>
                  <a:avLst/>
                  <a:gdLst>
                    <a:gd name="connsiteX0" fmla="*/ 0 w 9525"/>
                    <a:gd name="connsiteY0" fmla="*/ 0 h 122301"/>
                    <a:gd name="connsiteX1" fmla="*/ 0 w 9525"/>
                    <a:gd name="connsiteY1" fmla="*/ 122301 h 122301"/>
                  </a:gdLst>
                  <a:ahLst/>
                  <a:cxnLst>
                    <a:cxn ang="0">
                      <a:pos x="connsiteX0" y="connsiteY0"/>
                    </a:cxn>
                    <a:cxn ang="0">
                      <a:pos x="connsiteX1" y="connsiteY1"/>
                    </a:cxn>
                  </a:cxnLst>
                  <a:rect l="l" t="t" r="r" b="b"/>
                  <a:pathLst>
                    <a:path w="9525" h="122301">
                      <a:moveTo>
                        <a:pt x="0" y="0"/>
                      </a:moveTo>
                      <a:lnTo>
                        <a:pt x="0" y="122301"/>
                      </a:lnTo>
                    </a:path>
                  </a:pathLst>
                </a:custGeom>
                <a:ln w="19050" cap="rnd">
                  <a:solidFill>
                    <a:srgbClr val="FFFFFF"/>
                  </a:solidFill>
                  <a:prstDash val="solid"/>
                  <a:round/>
                </a:ln>
              </p:spPr>
              <p:txBody>
                <a:bodyPr rtlCol="0" anchor="ctr"/>
                <a:lstStyle/>
                <a:p>
                  <a:endParaRPr lang="ko-KR" altLang="en-US" dirty="0"/>
                </a:p>
              </p:txBody>
            </p:sp>
            <p:sp>
              <p:nvSpPr>
                <p:cNvPr id="60" name="자유형: 도형 59">
                  <a:extLst>
                    <a:ext uri="{FF2B5EF4-FFF2-40B4-BE49-F238E27FC236}">
                      <a16:creationId xmlns:a16="http://schemas.microsoft.com/office/drawing/2014/main" id="{A6722CD6-A6DE-D394-9F7D-CB75F42E229A}"/>
                    </a:ext>
                  </a:extLst>
                </p:cNvPr>
                <p:cNvSpPr/>
                <p:nvPr/>
              </p:nvSpPr>
              <p:spPr>
                <a:xfrm>
                  <a:off x="4840159" y="3426522"/>
                  <a:ext cx="46750" cy="95440"/>
                </a:xfrm>
                <a:custGeom>
                  <a:avLst/>
                  <a:gdLst>
                    <a:gd name="connsiteX0" fmla="*/ 9124 w 46750"/>
                    <a:gd name="connsiteY0" fmla="*/ 14439 h 95440"/>
                    <a:gd name="connsiteX1" fmla="*/ 1599 w 46750"/>
                    <a:gd name="connsiteY1" fmla="*/ 26536 h 95440"/>
                    <a:gd name="connsiteX2" fmla="*/ 5314 w 46750"/>
                    <a:gd name="connsiteY2" fmla="*/ 61493 h 95440"/>
                    <a:gd name="connsiteX3" fmla="*/ 20744 w 46750"/>
                    <a:gd name="connsiteY3" fmla="*/ 94163 h 95440"/>
                    <a:gd name="connsiteX4" fmla="*/ 35222 w 46750"/>
                    <a:gd name="connsiteY4" fmla="*/ 73018 h 95440"/>
                    <a:gd name="connsiteX5" fmla="*/ 45985 w 46750"/>
                    <a:gd name="connsiteY5" fmla="*/ 31871 h 95440"/>
                    <a:gd name="connsiteX6" fmla="*/ 21030 w 46750"/>
                    <a:gd name="connsiteY6" fmla="*/ -1277 h 9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50" h="95440">
                      <a:moveTo>
                        <a:pt x="9124" y="14439"/>
                      </a:moveTo>
                      <a:cubicBezTo>
                        <a:pt x="6123" y="18154"/>
                        <a:pt x="3590" y="22250"/>
                        <a:pt x="1599" y="26536"/>
                      </a:cubicBezTo>
                      <a:cubicBezTo>
                        <a:pt x="-1983" y="38252"/>
                        <a:pt x="-639" y="50825"/>
                        <a:pt x="5314" y="61493"/>
                      </a:cubicBezTo>
                      <a:cubicBezTo>
                        <a:pt x="11315" y="71971"/>
                        <a:pt x="16477" y="82925"/>
                        <a:pt x="20744" y="94163"/>
                      </a:cubicBezTo>
                      <a:cubicBezTo>
                        <a:pt x="24783" y="86639"/>
                        <a:pt x="29640" y="79496"/>
                        <a:pt x="35222" y="73018"/>
                      </a:cubicBezTo>
                      <a:cubicBezTo>
                        <a:pt x="43842" y="61112"/>
                        <a:pt x="47690" y="46443"/>
                        <a:pt x="45985" y="31871"/>
                      </a:cubicBezTo>
                      <a:cubicBezTo>
                        <a:pt x="44071" y="17202"/>
                        <a:pt x="34594" y="4628"/>
                        <a:pt x="21030" y="-1277"/>
                      </a:cubicBezTo>
                      <a:close/>
                    </a:path>
                  </a:pathLst>
                </a:custGeom>
                <a:solidFill>
                  <a:srgbClr val="FFFFFF"/>
                </a:solidFill>
                <a:ln w="9525" cap="flat">
                  <a:noFill/>
                  <a:prstDash val="solid"/>
                  <a:miter/>
                </a:ln>
              </p:spPr>
              <p:txBody>
                <a:bodyPr rtlCol="0" anchor="ctr"/>
                <a:lstStyle/>
                <a:p>
                  <a:endParaRPr lang="ko-KR" altLang="en-US" dirty="0"/>
                </a:p>
              </p:txBody>
            </p:sp>
          </p:grpSp>
          <p:sp>
            <p:nvSpPr>
              <p:cNvPr id="55" name="TextBox 54">
                <a:extLst>
                  <a:ext uri="{FF2B5EF4-FFF2-40B4-BE49-F238E27FC236}">
                    <a16:creationId xmlns:a16="http://schemas.microsoft.com/office/drawing/2014/main" id="{8FEC88EB-928A-DF22-6B57-F9019E7C5483}"/>
                  </a:ext>
                </a:extLst>
              </p:cNvPr>
              <p:cNvSpPr txBox="1"/>
              <p:nvPr/>
            </p:nvSpPr>
            <p:spPr>
              <a:xfrm>
                <a:off x="623799" y="2186191"/>
                <a:ext cx="932948" cy="461665"/>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교수</a:t>
                </a:r>
                <a:r>
                  <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학습의</a:t>
                </a:r>
                <a:endPar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방향</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grpSp>
    </p:spTree>
    <p:extLst>
      <p:ext uri="{BB962C8B-B14F-4D97-AF65-F5344CB8AC3E}">
        <p14:creationId xmlns:p14="http://schemas.microsoft.com/office/powerpoint/2010/main" val="1993256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28B10000-9983-FC49-CC43-45C72ED4A812}"/>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69" name="TextBox 68">
            <a:extLst>
              <a:ext uri="{FF2B5EF4-FFF2-40B4-BE49-F238E27FC236}">
                <a16:creationId xmlns:a16="http://schemas.microsoft.com/office/drawing/2014/main" id="{E2FF2D0F-2E7E-BE91-A3C4-3219A0868ACD}"/>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71" name="그룹 70">
            <a:extLst>
              <a:ext uri="{FF2B5EF4-FFF2-40B4-BE49-F238E27FC236}">
                <a16:creationId xmlns:a16="http://schemas.microsoft.com/office/drawing/2014/main" id="{E6E042AA-C92E-0ECB-14C2-8D0FC9C8FCD1}"/>
              </a:ext>
            </a:extLst>
          </p:cNvPr>
          <p:cNvGrpSpPr/>
          <p:nvPr/>
        </p:nvGrpSpPr>
        <p:grpSpPr>
          <a:xfrm>
            <a:off x="1301610" y="325438"/>
            <a:ext cx="5447004" cy="630793"/>
            <a:chOff x="1301610" y="279718"/>
            <a:chExt cx="5447004" cy="630793"/>
          </a:xfrm>
        </p:grpSpPr>
        <p:grpSp>
          <p:nvGrpSpPr>
            <p:cNvPr id="72" name="그룹 71">
              <a:extLst>
                <a:ext uri="{FF2B5EF4-FFF2-40B4-BE49-F238E27FC236}">
                  <a16:creationId xmlns:a16="http://schemas.microsoft.com/office/drawing/2014/main" id="{B704BE14-E46B-1E57-EBA6-120A16213963}"/>
                </a:ext>
              </a:extLst>
            </p:cNvPr>
            <p:cNvGrpSpPr/>
            <p:nvPr/>
          </p:nvGrpSpPr>
          <p:grpSpPr>
            <a:xfrm>
              <a:off x="1311617" y="279718"/>
              <a:ext cx="1487698" cy="200151"/>
              <a:chOff x="1136519" y="175286"/>
              <a:chExt cx="1487698" cy="200151"/>
            </a:xfrm>
          </p:grpSpPr>
          <p:grpSp>
            <p:nvGrpSpPr>
              <p:cNvPr id="74" name="그룹 73">
                <a:extLst>
                  <a:ext uri="{FF2B5EF4-FFF2-40B4-BE49-F238E27FC236}">
                    <a16:creationId xmlns:a16="http://schemas.microsoft.com/office/drawing/2014/main" id="{FBEC27A8-450A-AE1D-A805-A91393F9C32B}"/>
                  </a:ext>
                </a:extLst>
              </p:cNvPr>
              <p:cNvGrpSpPr/>
              <p:nvPr/>
            </p:nvGrpSpPr>
            <p:grpSpPr>
              <a:xfrm>
                <a:off x="1136519" y="175286"/>
                <a:ext cx="200152" cy="200151"/>
                <a:chOff x="1136519" y="175286"/>
                <a:chExt cx="200152" cy="200151"/>
              </a:xfrm>
            </p:grpSpPr>
            <p:sp>
              <p:nvSpPr>
                <p:cNvPr id="76" name="사각형: 둥근 모서리 75">
                  <a:extLst>
                    <a:ext uri="{FF2B5EF4-FFF2-40B4-BE49-F238E27FC236}">
                      <a16:creationId xmlns:a16="http://schemas.microsoft.com/office/drawing/2014/main" id="{6346D944-AE91-E032-25D1-4D608157CB8E}"/>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77" name="TextBox 76">
                  <a:extLst>
                    <a:ext uri="{FF2B5EF4-FFF2-40B4-BE49-F238E27FC236}">
                      <a16:creationId xmlns:a16="http://schemas.microsoft.com/office/drawing/2014/main" id="{E9987586-6239-66B7-A9E9-4E56974FC872}"/>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75" name="TextBox 74">
                <a:extLst>
                  <a:ext uri="{FF2B5EF4-FFF2-40B4-BE49-F238E27FC236}">
                    <a16:creationId xmlns:a16="http://schemas.microsoft.com/office/drawing/2014/main" id="{1134E51E-8303-D987-D191-F0297948DE51}"/>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73" name="TextBox 72">
              <a:extLst>
                <a:ext uri="{FF2B5EF4-FFF2-40B4-BE49-F238E27FC236}">
                  <a16:creationId xmlns:a16="http://schemas.microsoft.com/office/drawing/2014/main" id="{799B68B4-200E-A60D-2310-0038AB17A461}"/>
                </a:ext>
              </a:extLst>
            </p:cNvPr>
            <p:cNvSpPr txBox="1"/>
            <p:nvPr/>
          </p:nvSpPr>
          <p:spPr>
            <a:xfrm>
              <a:off x="1301610" y="510401"/>
              <a:ext cx="5447004"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교수</a:t>
              </a:r>
              <a:r>
                <a:rPr lang="en-US" altLang="ko-KR" sz="2000" dirty="0"/>
                <a:t>·</a:t>
              </a:r>
              <a:r>
                <a:rPr lang="ko-KR" altLang="en-US" sz="2000" dirty="0"/>
                <a:t>학습의 방법</a:t>
              </a:r>
              <a:endParaRPr lang="ko-KR" altLang="en-US" dirty="0"/>
            </a:p>
          </p:txBody>
        </p:sp>
      </p:grpSp>
      <p:grpSp>
        <p:nvGrpSpPr>
          <p:cNvPr id="127" name="그룹 126">
            <a:extLst>
              <a:ext uri="{FF2B5EF4-FFF2-40B4-BE49-F238E27FC236}">
                <a16:creationId xmlns:a16="http://schemas.microsoft.com/office/drawing/2014/main" id="{7C97048A-DED5-707A-AB1C-90FFC8A43E4C}"/>
              </a:ext>
            </a:extLst>
          </p:cNvPr>
          <p:cNvGrpSpPr/>
          <p:nvPr/>
        </p:nvGrpSpPr>
        <p:grpSpPr>
          <a:xfrm>
            <a:off x="471384" y="1354322"/>
            <a:ext cx="8201233" cy="1164818"/>
            <a:chOff x="471384" y="1354322"/>
            <a:chExt cx="8201233" cy="1164818"/>
          </a:xfrm>
        </p:grpSpPr>
        <p:sp>
          <p:nvSpPr>
            <p:cNvPr id="88" name="사각형: 둥근 모서리 87">
              <a:extLst>
                <a:ext uri="{FF2B5EF4-FFF2-40B4-BE49-F238E27FC236}">
                  <a16:creationId xmlns:a16="http://schemas.microsoft.com/office/drawing/2014/main" id="{A78357F0-E667-E5DD-1F02-3975A89C45AB}"/>
                </a:ext>
              </a:extLst>
            </p:cNvPr>
            <p:cNvSpPr/>
            <p:nvPr/>
          </p:nvSpPr>
          <p:spPr>
            <a:xfrm>
              <a:off x="471384" y="1354322"/>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89" name="사각형: 둥근 모서리 88">
              <a:extLst>
                <a:ext uri="{FF2B5EF4-FFF2-40B4-BE49-F238E27FC236}">
                  <a16:creationId xmlns:a16="http://schemas.microsoft.com/office/drawing/2014/main" id="{BAC84D7E-93B1-D9A9-7463-4B150EFFE14E}"/>
                </a:ext>
              </a:extLst>
            </p:cNvPr>
            <p:cNvSpPr/>
            <p:nvPr/>
          </p:nvSpPr>
          <p:spPr>
            <a:xfrm>
              <a:off x="1699259" y="1423890"/>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80" name="그룹 79">
              <a:extLst>
                <a:ext uri="{FF2B5EF4-FFF2-40B4-BE49-F238E27FC236}">
                  <a16:creationId xmlns:a16="http://schemas.microsoft.com/office/drawing/2014/main" id="{FA64A0B6-8EB7-A067-2E7E-D1198DD75B53}"/>
                </a:ext>
              </a:extLst>
            </p:cNvPr>
            <p:cNvGrpSpPr/>
            <p:nvPr/>
          </p:nvGrpSpPr>
          <p:grpSpPr>
            <a:xfrm>
              <a:off x="623799" y="1467457"/>
              <a:ext cx="932948" cy="965537"/>
              <a:chOff x="623799" y="1682319"/>
              <a:chExt cx="932948" cy="965537"/>
            </a:xfrm>
          </p:grpSpPr>
          <p:grpSp>
            <p:nvGrpSpPr>
              <p:cNvPr id="81" name="그룹 80">
                <a:extLst>
                  <a:ext uri="{FF2B5EF4-FFF2-40B4-BE49-F238E27FC236}">
                    <a16:creationId xmlns:a16="http://schemas.microsoft.com/office/drawing/2014/main" id="{01944924-C4B9-13D8-10DA-3720AAFD055E}"/>
                  </a:ext>
                </a:extLst>
              </p:cNvPr>
              <p:cNvGrpSpPr/>
              <p:nvPr/>
            </p:nvGrpSpPr>
            <p:grpSpPr>
              <a:xfrm>
                <a:off x="862716" y="1682319"/>
                <a:ext cx="477124" cy="436253"/>
                <a:chOff x="4262104" y="3147464"/>
                <a:chExt cx="624805" cy="571285"/>
              </a:xfrm>
            </p:grpSpPr>
            <p:sp>
              <p:nvSpPr>
                <p:cNvPr id="83" name="자유형: 도형 82">
                  <a:extLst>
                    <a:ext uri="{FF2B5EF4-FFF2-40B4-BE49-F238E27FC236}">
                      <a16:creationId xmlns:a16="http://schemas.microsoft.com/office/drawing/2014/main" id="{65C33C21-E059-3A92-016B-2F95697B064E}"/>
                    </a:ext>
                  </a:extLst>
                </p:cNvPr>
                <p:cNvSpPr/>
                <p:nvPr/>
              </p:nvSpPr>
              <p:spPr>
                <a:xfrm>
                  <a:off x="4294123" y="3349464"/>
                  <a:ext cx="537273" cy="369285"/>
                </a:xfrm>
                <a:custGeom>
                  <a:avLst/>
                  <a:gdLst>
                    <a:gd name="connsiteX0" fmla="*/ 447432 w 537273"/>
                    <a:gd name="connsiteY0" fmla="*/ 15297 h 369285"/>
                    <a:gd name="connsiteX1" fmla="*/ 534300 w 537273"/>
                    <a:gd name="connsiteY1" fmla="*/ 204273 h 369285"/>
                    <a:gd name="connsiteX2" fmla="*/ 521346 w 537273"/>
                    <a:gd name="connsiteY2" fmla="*/ 241611 h 369285"/>
                    <a:gd name="connsiteX3" fmla="*/ 281888 w 537273"/>
                    <a:gd name="connsiteY3" fmla="*/ 364865 h 369285"/>
                    <a:gd name="connsiteX4" fmla="*/ 255789 w 537273"/>
                    <a:gd name="connsiteY4" fmla="*/ 364865 h 369285"/>
                    <a:gd name="connsiteX5" fmla="*/ 15188 w 537273"/>
                    <a:gd name="connsiteY5" fmla="*/ 241707 h 369285"/>
                    <a:gd name="connsiteX6" fmla="*/ 2234 w 537273"/>
                    <a:gd name="connsiteY6" fmla="*/ 204368 h 369285"/>
                    <a:gd name="connsiteX7" fmla="*/ 89102 w 537273"/>
                    <a:gd name="connsiteY7" fmla="*/ 15392 h 369285"/>
                    <a:gd name="connsiteX8" fmla="*/ 115105 w 537273"/>
                    <a:gd name="connsiteY8" fmla="*/ -1276 h 369285"/>
                    <a:gd name="connsiteX9" fmla="*/ 421143 w 537273"/>
                    <a:gd name="connsiteY9" fmla="*/ -1276 h 369285"/>
                    <a:gd name="connsiteX10" fmla="*/ 447432 w 537273"/>
                    <a:gd name="connsiteY10" fmla="*/ 15297 h 36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73" h="369285">
                      <a:moveTo>
                        <a:pt x="447432" y="15297"/>
                      </a:moveTo>
                      <a:lnTo>
                        <a:pt x="534300" y="204273"/>
                      </a:lnTo>
                      <a:cubicBezTo>
                        <a:pt x="540672" y="218180"/>
                        <a:pt x="534967" y="234658"/>
                        <a:pt x="521346" y="241611"/>
                      </a:cubicBezTo>
                      <a:lnTo>
                        <a:pt x="281888" y="364865"/>
                      </a:lnTo>
                      <a:cubicBezTo>
                        <a:pt x="273696" y="369056"/>
                        <a:pt x="263980" y="369056"/>
                        <a:pt x="255789" y="364865"/>
                      </a:cubicBezTo>
                      <a:lnTo>
                        <a:pt x="15188" y="241707"/>
                      </a:lnTo>
                      <a:cubicBezTo>
                        <a:pt x="1567" y="234753"/>
                        <a:pt x="-4139" y="218275"/>
                        <a:pt x="2234" y="204368"/>
                      </a:cubicBezTo>
                      <a:lnTo>
                        <a:pt x="89102" y="15392"/>
                      </a:lnTo>
                      <a:cubicBezTo>
                        <a:pt x="93759" y="5201"/>
                        <a:pt x="103923" y="-1276"/>
                        <a:pt x="115105" y="-1276"/>
                      </a:cubicBezTo>
                      <a:lnTo>
                        <a:pt x="421143" y="-1276"/>
                      </a:lnTo>
                      <a:cubicBezTo>
                        <a:pt x="432411" y="-1372"/>
                        <a:pt x="442698" y="5106"/>
                        <a:pt x="447432" y="15297"/>
                      </a:cubicBezTo>
                      <a:close/>
                    </a:path>
                  </a:pathLst>
                </a:custGeom>
                <a:solidFill>
                  <a:srgbClr val="FFFFFF"/>
                </a:solidFill>
                <a:ln w="9525" cap="flat">
                  <a:noFill/>
                  <a:prstDash val="solid"/>
                  <a:miter/>
                </a:ln>
              </p:spPr>
              <p:txBody>
                <a:bodyPr rtlCol="0" anchor="ctr"/>
                <a:lstStyle/>
                <a:p>
                  <a:endParaRPr lang="ko-KR" altLang="en-US" dirty="0"/>
                </a:p>
              </p:txBody>
            </p:sp>
            <p:sp>
              <p:nvSpPr>
                <p:cNvPr id="84" name="자유형: 도형 83">
                  <a:extLst>
                    <a:ext uri="{FF2B5EF4-FFF2-40B4-BE49-F238E27FC236}">
                      <a16:creationId xmlns:a16="http://schemas.microsoft.com/office/drawing/2014/main" id="{9F59989D-2259-11D7-B1B9-9766BA89635E}"/>
                    </a:ext>
                  </a:extLst>
                </p:cNvPr>
                <p:cNvSpPr/>
                <p:nvPr/>
              </p:nvSpPr>
              <p:spPr>
                <a:xfrm>
                  <a:off x="4262104" y="3147464"/>
                  <a:ext cx="601025" cy="324683"/>
                </a:xfrm>
                <a:custGeom>
                  <a:avLst/>
                  <a:gdLst>
                    <a:gd name="connsiteX0" fmla="*/ 288570 w 601025"/>
                    <a:gd name="connsiteY0" fmla="*/ 320834 h 324683"/>
                    <a:gd name="connsiteX1" fmla="*/ 14536 w 601025"/>
                    <a:gd name="connsiteY1" fmla="*/ 182342 h 324683"/>
                    <a:gd name="connsiteX2" fmla="*/ 2306 w 601025"/>
                    <a:gd name="connsiteY2" fmla="*/ 146908 h 324683"/>
                    <a:gd name="connsiteX3" fmla="*/ 14536 w 601025"/>
                    <a:gd name="connsiteY3" fmla="*/ 134717 h 324683"/>
                    <a:gd name="connsiteX4" fmla="*/ 288570 w 601025"/>
                    <a:gd name="connsiteY4" fmla="*/ 1367 h 324683"/>
                    <a:gd name="connsiteX5" fmla="*/ 311621 w 601025"/>
                    <a:gd name="connsiteY5" fmla="*/ 1367 h 324683"/>
                    <a:gd name="connsiteX6" fmla="*/ 585750 w 601025"/>
                    <a:gd name="connsiteY6" fmla="*/ 134717 h 324683"/>
                    <a:gd name="connsiteX7" fmla="*/ 597980 w 601025"/>
                    <a:gd name="connsiteY7" fmla="*/ 170149 h 324683"/>
                    <a:gd name="connsiteX8" fmla="*/ 585750 w 601025"/>
                    <a:gd name="connsiteY8" fmla="*/ 182342 h 324683"/>
                    <a:gd name="connsiteX9" fmla="*/ 311621 w 601025"/>
                    <a:gd name="connsiteY9" fmla="*/ 320834 h 324683"/>
                    <a:gd name="connsiteX10" fmla="*/ 288570 w 601025"/>
                    <a:gd name="connsiteY10" fmla="*/ 320834 h 32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1025" h="324683">
                      <a:moveTo>
                        <a:pt x="288570" y="320834"/>
                      </a:moveTo>
                      <a:lnTo>
                        <a:pt x="14536" y="182342"/>
                      </a:lnTo>
                      <a:cubicBezTo>
                        <a:pt x="1382" y="175960"/>
                        <a:pt x="-4095" y="160052"/>
                        <a:pt x="2306" y="146908"/>
                      </a:cubicBezTo>
                      <a:cubicBezTo>
                        <a:pt x="4896" y="141574"/>
                        <a:pt x="9202" y="137287"/>
                        <a:pt x="14536" y="134717"/>
                      </a:cubicBezTo>
                      <a:lnTo>
                        <a:pt x="288570" y="1367"/>
                      </a:lnTo>
                      <a:cubicBezTo>
                        <a:pt x="295847" y="-2159"/>
                        <a:pt x="304343" y="-2159"/>
                        <a:pt x="311621" y="1367"/>
                      </a:cubicBezTo>
                      <a:lnTo>
                        <a:pt x="585750" y="134717"/>
                      </a:lnTo>
                      <a:cubicBezTo>
                        <a:pt x="598904" y="141098"/>
                        <a:pt x="604381" y="157005"/>
                        <a:pt x="597980" y="170149"/>
                      </a:cubicBezTo>
                      <a:cubicBezTo>
                        <a:pt x="595389" y="175483"/>
                        <a:pt x="591084" y="179770"/>
                        <a:pt x="585750" y="182342"/>
                      </a:cubicBezTo>
                      <a:lnTo>
                        <a:pt x="311621" y="320834"/>
                      </a:lnTo>
                      <a:cubicBezTo>
                        <a:pt x="304324" y="324263"/>
                        <a:pt x="295866" y="324263"/>
                        <a:pt x="288570" y="320834"/>
                      </a:cubicBezTo>
                      <a:close/>
                    </a:path>
                  </a:pathLst>
                </a:custGeom>
                <a:solidFill>
                  <a:srgbClr val="FFFFFF"/>
                </a:solidFill>
                <a:ln w="19050" cap="flat">
                  <a:solidFill>
                    <a:srgbClr val="3275B9"/>
                  </a:solidFill>
                  <a:prstDash val="solid"/>
                  <a:miter/>
                </a:ln>
              </p:spPr>
              <p:txBody>
                <a:bodyPr rtlCol="0" anchor="ctr"/>
                <a:lstStyle/>
                <a:p>
                  <a:endParaRPr lang="ko-KR" altLang="en-US" dirty="0"/>
                </a:p>
              </p:txBody>
            </p:sp>
            <p:sp>
              <p:nvSpPr>
                <p:cNvPr id="85" name="자유형: 도형 84">
                  <a:extLst>
                    <a:ext uri="{FF2B5EF4-FFF2-40B4-BE49-F238E27FC236}">
                      <a16:creationId xmlns:a16="http://schemas.microsoft.com/office/drawing/2014/main" id="{A064F99A-EACD-A982-D803-8C1F93EE089C}"/>
                    </a:ext>
                  </a:extLst>
                </p:cNvPr>
                <p:cNvSpPr/>
                <p:nvPr/>
              </p:nvSpPr>
              <p:spPr>
                <a:xfrm>
                  <a:off x="4562950" y="3310222"/>
                  <a:ext cx="300323" cy="9525"/>
                </a:xfrm>
                <a:custGeom>
                  <a:avLst/>
                  <a:gdLst>
                    <a:gd name="connsiteX0" fmla="*/ 0 w 300323"/>
                    <a:gd name="connsiteY0" fmla="*/ 0 h 9525"/>
                    <a:gd name="connsiteX1" fmla="*/ 300323 w 300323"/>
                    <a:gd name="connsiteY1" fmla="*/ 0 h 9525"/>
                  </a:gdLst>
                  <a:ahLst/>
                  <a:cxnLst>
                    <a:cxn ang="0">
                      <a:pos x="connsiteX0" y="connsiteY0"/>
                    </a:cxn>
                    <a:cxn ang="0">
                      <a:pos x="connsiteX1" y="connsiteY1"/>
                    </a:cxn>
                  </a:cxnLst>
                  <a:rect l="l" t="t" r="r" b="b"/>
                  <a:pathLst>
                    <a:path w="300323" h="9525">
                      <a:moveTo>
                        <a:pt x="0" y="0"/>
                      </a:moveTo>
                      <a:lnTo>
                        <a:pt x="300323" y="0"/>
                      </a:lnTo>
                    </a:path>
                  </a:pathLst>
                </a:custGeom>
                <a:solidFill>
                  <a:srgbClr val="FFFFFF"/>
                </a:solidFill>
                <a:ln w="19050" cap="flat">
                  <a:solidFill>
                    <a:srgbClr val="3275B9"/>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p>
              </p:txBody>
            </p:sp>
            <p:sp>
              <p:nvSpPr>
                <p:cNvPr id="86" name="자유형: 도형 85">
                  <a:extLst>
                    <a:ext uri="{FF2B5EF4-FFF2-40B4-BE49-F238E27FC236}">
                      <a16:creationId xmlns:a16="http://schemas.microsoft.com/office/drawing/2014/main" id="{49E1A75F-E66E-F5FF-88DB-80407E13D396}"/>
                    </a:ext>
                  </a:extLst>
                </p:cNvPr>
                <p:cNvSpPr/>
                <p:nvPr/>
              </p:nvSpPr>
              <p:spPr>
                <a:xfrm>
                  <a:off x="4863274" y="3310222"/>
                  <a:ext cx="9525" cy="122301"/>
                </a:xfrm>
                <a:custGeom>
                  <a:avLst/>
                  <a:gdLst>
                    <a:gd name="connsiteX0" fmla="*/ 0 w 9525"/>
                    <a:gd name="connsiteY0" fmla="*/ 0 h 122301"/>
                    <a:gd name="connsiteX1" fmla="*/ 0 w 9525"/>
                    <a:gd name="connsiteY1" fmla="*/ 122301 h 122301"/>
                  </a:gdLst>
                  <a:ahLst/>
                  <a:cxnLst>
                    <a:cxn ang="0">
                      <a:pos x="connsiteX0" y="connsiteY0"/>
                    </a:cxn>
                    <a:cxn ang="0">
                      <a:pos x="connsiteX1" y="connsiteY1"/>
                    </a:cxn>
                  </a:cxnLst>
                  <a:rect l="l" t="t" r="r" b="b"/>
                  <a:pathLst>
                    <a:path w="9525" h="122301">
                      <a:moveTo>
                        <a:pt x="0" y="0"/>
                      </a:moveTo>
                      <a:lnTo>
                        <a:pt x="0" y="122301"/>
                      </a:lnTo>
                    </a:path>
                  </a:pathLst>
                </a:custGeom>
                <a:ln w="19050" cap="rnd">
                  <a:solidFill>
                    <a:srgbClr val="FFFFFF"/>
                  </a:solidFill>
                  <a:prstDash val="solid"/>
                  <a:round/>
                </a:ln>
              </p:spPr>
              <p:txBody>
                <a:bodyPr rtlCol="0" anchor="ctr"/>
                <a:lstStyle/>
                <a:p>
                  <a:endParaRPr lang="ko-KR" altLang="en-US" dirty="0"/>
                </a:p>
              </p:txBody>
            </p:sp>
            <p:sp>
              <p:nvSpPr>
                <p:cNvPr id="87" name="자유형: 도형 86">
                  <a:extLst>
                    <a:ext uri="{FF2B5EF4-FFF2-40B4-BE49-F238E27FC236}">
                      <a16:creationId xmlns:a16="http://schemas.microsoft.com/office/drawing/2014/main" id="{355D4C49-1263-CF08-A5D9-D9CF2EC92EA3}"/>
                    </a:ext>
                  </a:extLst>
                </p:cNvPr>
                <p:cNvSpPr/>
                <p:nvPr/>
              </p:nvSpPr>
              <p:spPr>
                <a:xfrm>
                  <a:off x="4840159" y="3426522"/>
                  <a:ext cx="46750" cy="95440"/>
                </a:xfrm>
                <a:custGeom>
                  <a:avLst/>
                  <a:gdLst>
                    <a:gd name="connsiteX0" fmla="*/ 9124 w 46750"/>
                    <a:gd name="connsiteY0" fmla="*/ 14439 h 95440"/>
                    <a:gd name="connsiteX1" fmla="*/ 1599 w 46750"/>
                    <a:gd name="connsiteY1" fmla="*/ 26536 h 95440"/>
                    <a:gd name="connsiteX2" fmla="*/ 5314 w 46750"/>
                    <a:gd name="connsiteY2" fmla="*/ 61493 h 95440"/>
                    <a:gd name="connsiteX3" fmla="*/ 20744 w 46750"/>
                    <a:gd name="connsiteY3" fmla="*/ 94163 h 95440"/>
                    <a:gd name="connsiteX4" fmla="*/ 35222 w 46750"/>
                    <a:gd name="connsiteY4" fmla="*/ 73018 h 95440"/>
                    <a:gd name="connsiteX5" fmla="*/ 45985 w 46750"/>
                    <a:gd name="connsiteY5" fmla="*/ 31871 h 95440"/>
                    <a:gd name="connsiteX6" fmla="*/ 21030 w 46750"/>
                    <a:gd name="connsiteY6" fmla="*/ -1277 h 9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50" h="95440">
                      <a:moveTo>
                        <a:pt x="9124" y="14439"/>
                      </a:moveTo>
                      <a:cubicBezTo>
                        <a:pt x="6123" y="18154"/>
                        <a:pt x="3590" y="22250"/>
                        <a:pt x="1599" y="26536"/>
                      </a:cubicBezTo>
                      <a:cubicBezTo>
                        <a:pt x="-1983" y="38252"/>
                        <a:pt x="-639" y="50825"/>
                        <a:pt x="5314" y="61493"/>
                      </a:cubicBezTo>
                      <a:cubicBezTo>
                        <a:pt x="11315" y="71971"/>
                        <a:pt x="16477" y="82925"/>
                        <a:pt x="20744" y="94163"/>
                      </a:cubicBezTo>
                      <a:cubicBezTo>
                        <a:pt x="24783" y="86639"/>
                        <a:pt x="29640" y="79496"/>
                        <a:pt x="35222" y="73018"/>
                      </a:cubicBezTo>
                      <a:cubicBezTo>
                        <a:pt x="43842" y="61112"/>
                        <a:pt x="47690" y="46443"/>
                        <a:pt x="45985" y="31871"/>
                      </a:cubicBezTo>
                      <a:cubicBezTo>
                        <a:pt x="44071" y="17202"/>
                        <a:pt x="34594" y="4628"/>
                        <a:pt x="21030" y="-1277"/>
                      </a:cubicBezTo>
                      <a:close/>
                    </a:path>
                  </a:pathLst>
                </a:custGeom>
                <a:solidFill>
                  <a:srgbClr val="FFFFFF"/>
                </a:solidFill>
                <a:ln w="9525" cap="flat">
                  <a:noFill/>
                  <a:prstDash val="solid"/>
                  <a:miter/>
                </a:ln>
              </p:spPr>
              <p:txBody>
                <a:bodyPr rtlCol="0" anchor="ctr"/>
                <a:lstStyle/>
                <a:p>
                  <a:endParaRPr lang="ko-KR" altLang="en-US" dirty="0"/>
                </a:p>
              </p:txBody>
            </p:sp>
          </p:grpSp>
          <p:sp>
            <p:nvSpPr>
              <p:cNvPr id="82" name="TextBox 81">
                <a:extLst>
                  <a:ext uri="{FF2B5EF4-FFF2-40B4-BE49-F238E27FC236}">
                    <a16:creationId xmlns:a16="http://schemas.microsoft.com/office/drawing/2014/main" id="{9FACCC3F-480B-68EF-5ADF-6F8EDC2CFDF2}"/>
                  </a:ext>
                </a:extLst>
              </p:cNvPr>
              <p:cNvSpPr txBox="1"/>
              <p:nvPr/>
            </p:nvSpPr>
            <p:spPr>
              <a:xfrm>
                <a:off x="623799" y="2186191"/>
                <a:ext cx="932948" cy="461665"/>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교수</a:t>
                </a:r>
                <a:r>
                  <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학습의</a:t>
                </a:r>
                <a:endPar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방법</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grpSp>
          <p:nvGrpSpPr>
            <p:cNvPr id="126" name="그룹 125">
              <a:extLst>
                <a:ext uri="{FF2B5EF4-FFF2-40B4-BE49-F238E27FC236}">
                  <a16:creationId xmlns:a16="http://schemas.microsoft.com/office/drawing/2014/main" id="{4BCFF449-C98F-F59E-7BB1-4721C6657305}"/>
                </a:ext>
              </a:extLst>
            </p:cNvPr>
            <p:cNvGrpSpPr/>
            <p:nvPr/>
          </p:nvGrpSpPr>
          <p:grpSpPr>
            <a:xfrm>
              <a:off x="1841127" y="1525958"/>
              <a:ext cx="6309092" cy="821547"/>
              <a:chOff x="1841127" y="1486858"/>
              <a:chExt cx="6309092" cy="821547"/>
            </a:xfrm>
          </p:grpSpPr>
          <p:grpSp>
            <p:nvGrpSpPr>
              <p:cNvPr id="91" name="그룹 90">
                <a:extLst>
                  <a:ext uri="{FF2B5EF4-FFF2-40B4-BE49-F238E27FC236}">
                    <a16:creationId xmlns:a16="http://schemas.microsoft.com/office/drawing/2014/main" id="{3C87B89F-6583-0149-0B4E-998552B88370}"/>
                  </a:ext>
                </a:extLst>
              </p:cNvPr>
              <p:cNvGrpSpPr/>
              <p:nvPr/>
            </p:nvGrpSpPr>
            <p:grpSpPr>
              <a:xfrm>
                <a:off x="1841127" y="1486858"/>
                <a:ext cx="2527775" cy="382156"/>
                <a:chOff x="964827" y="1785644"/>
                <a:chExt cx="2527775" cy="382156"/>
              </a:xfrm>
            </p:grpSpPr>
            <p:sp>
              <p:nvSpPr>
                <p:cNvPr id="112" name="Freeform 5">
                  <a:extLst>
                    <a:ext uri="{FF2B5EF4-FFF2-40B4-BE49-F238E27FC236}">
                      <a16:creationId xmlns:a16="http://schemas.microsoft.com/office/drawing/2014/main" id="{57A90111-3FC7-FB3F-61FD-71F891393E17}"/>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113" name="TextBox 112">
                  <a:extLst>
                    <a:ext uri="{FF2B5EF4-FFF2-40B4-BE49-F238E27FC236}">
                      <a16:creationId xmlns:a16="http://schemas.microsoft.com/office/drawing/2014/main" id="{26CB9B26-AD31-33BB-6CE2-287C884C65B6}"/>
                    </a:ext>
                  </a:extLst>
                </p:cNvPr>
                <p:cNvSpPr txBox="1"/>
                <p:nvPr/>
              </p:nvSpPr>
              <p:spPr>
                <a:xfrm>
                  <a:off x="1184278" y="1785644"/>
                  <a:ext cx="2308324" cy="382156"/>
                </a:xfrm>
                <a:prstGeom prst="rect">
                  <a:avLst/>
                </a:prstGeom>
                <a:noFill/>
              </p:spPr>
              <p:txBody>
                <a:bodyPr wrap="none" lIns="0" tIns="0" rIns="0" bIns="0" rtlCol="0" anchor="t">
                  <a:spAutoFit/>
                </a:bodyPr>
                <a:lstStyle/>
                <a:p>
                  <a:pPr>
                    <a:spcAft>
                      <a:spcPts val="100"/>
                    </a:spcAft>
                  </a:pP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가</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학습자의 삶과 연관된 깊이 있는 </a:t>
                  </a:r>
                  <a:endPar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endParaRPr>
                </a:p>
                <a:p>
                  <a:pPr indent="293688">
                    <a:spcAft>
                      <a:spcPts val="100"/>
                    </a:spcAft>
                  </a:pP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경험 제공</a:t>
                  </a:r>
                </a:p>
              </p:txBody>
            </p:sp>
          </p:grpSp>
          <p:grpSp>
            <p:nvGrpSpPr>
              <p:cNvPr id="116" name="그룹 115">
                <a:extLst>
                  <a:ext uri="{FF2B5EF4-FFF2-40B4-BE49-F238E27FC236}">
                    <a16:creationId xmlns:a16="http://schemas.microsoft.com/office/drawing/2014/main" id="{C9DF1896-3CCD-BB40-5172-00BE6B43D5F7}"/>
                  </a:ext>
                </a:extLst>
              </p:cNvPr>
              <p:cNvGrpSpPr/>
              <p:nvPr/>
            </p:nvGrpSpPr>
            <p:grpSpPr>
              <a:xfrm>
                <a:off x="5162381" y="1486858"/>
                <a:ext cx="2365872" cy="382156"/>
                <a:chOff x="964827" y="1785644"/>
                <a:chExt cx="2365872" cy="382156"/>
              </a:xfrm>
            </p:grpSpPr>
            <p:sp>
              <p:nvSpPr>
                <p:cNvPr id="117" name="Freeform 5">
                  <a:extLst>
                    <a:ext uri="{FF2B5EF4-FFF2-40B4-BE49-F238E27FC236}">
                      <a16:creationId xmlns:a16="http://schemas.microsoft.com/office/drawing/2014/main" id="{30EEB603-6AD2-7AAC-4BC4-9A0406425484}"/>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118" name="TextBox 117">
                  <a:extLst>
                    <a:ext uri="{FF2B5EF4-FFF2-40B4-BE49-F238E27FC236}">
                      <a16:creationId xmlns:a16="http://schemas.microsoft.com/office/drawing/2014/main" id="{690F57E2-7CE0-C3FD-5856-2E6FB879475A}"/>
                    </a:ext>
                  </a:extLst>
                </p:cNvPr>
                <p:cNvSpPr txBox="1"/>
                <p:nvPr/>
              </p:nvSpPr>
              <p:spPr>
                <a:xfrm>
                  <a:off x="1184278" y="1785644"/>
                  <a:ext cx="2146421"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온</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오프라인 연계 디지털 기반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63525">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학습방법 활용</a:t>
                  </a:r>
                </a:p>
              </p:txBody>
            </p:sp>
          </p:grpSp>
          <p:grpSp>
            <p:nvGrpSpPr>
              <p:cNvPr id="92" name="그룹 91">
                <a:extLst>
                  <a:ext uri="{FF2B5EF4-FFF2-40B4-BE49-F238E27FC236}">
                    <a16:creationId xmlns:a16="http://schemas.microsoft.com/office/drawing/2014/main" id="{72EF27B9-4194-58A3-39ED-5CE2BD8181FE}"/>
                  </a:ext>
                </a:extLst>
              </p:cNvPr>
              <p:cNvGrpSpPr/>
              <p:nvPr/>
            </p:nvGrpSpPr>
            <p:grpSpPr>
              <a:xfrm>
                <a:off x="1841127" y="1926249"/>
                <a:ext cx="2817919" cy="184666"/>
                <a:chOff x="964827" y="1785644"/>
                <a:chExt cx="2817919" cy="184666"/>
              </a:xfrm>
            </p:grpSpPr>
            <p:sp>
              <p:nvSpPr>
                <p:cNvPr id="105" name="Freeform 5">
                  <a:extLst>
                    <a:ext uri="{FF2B5EF4-FFF2-40B4-BE49-F238E27FC236}">
                      <a16:creationId xmlns:a16="http://schemas.microsoft.com/office/drawing/2014/main" id="{679D176C-994A-2967-33A4-8FA9A7A41A87}"/>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106" name="TextBox 105">
                  <a:extLst>
                    <a:ext uri="{FF2B5EF4-FFF2-40B4-BE49-F238E27FC236}">
                      <a16:creationId xmlns:a16="http://schemas.microsoft.com/office/drawing/2014/main" id="{9FD1EA21-DB8D-3F8F-5FB6-CB4475F5350A}"/>
                    </a:ext>
                  </a:extLst>
                </p:cNvPr>
                <p:cNvSpPr txBox="1"/>
                <p:nvPr/>
              </p:nvSpPr>
              <p:spPr>
                <a:xfrm>
                  <a:off x="1184278" y="1785644"/>
                  <a:ext cx="2598468" cy="18466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개별화 맞춤형 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방법의 적용 </a:t>
                  </a:r>
                </a:p>
              </p:txBody>
            </p:sp>
          </p:grpSp>
          <p:grpSp>
            <p:nvGrpSpPr>
              <p:cNvPr id="119" name="그룹 118">
                <a:extLst>
                  <a:ext uri="{FF2B5EF4-FFF2-40B4-BE49-F238E27FC236}">
                    <a16:creationId xmlns:a16="http://schemas.microsoft.com/office/drawing/2014/main" id="{D44729B1-9003-9900-CB3C-C5A61C156064}"/>
                  </a:ext>
                </a:extLst>
              </p:cNvPr>
              <p:cNvGrpSpPr/>
              <p:nvPr/>
            </p:nvGrpSpPr>
            <p:grpSpPr>
              <a:xfrm>
                <a:off x="5162381" y="1926249"/>
                <a:ext cx="2987838" cy="382156"/>
                <a:chOff x="964827" y="1785644"/>
                <a:chExt cx="2987838" cy="382156"/>
              </a:xfrm>
            </p:grpSpPr>
            <p:sp>
              <p:nvSpPr>
                <p:cNvPr id="120" name="Freeform 5">
                  <a:extLst>
                    <a:ext uri="{FF2B5EF4-FFF2-40B4-BE49-F238E27FC236}">
                      <a16:creationId xmlns:a16="http://schemas.microsoft.com/office/drawing/2014/main" id="{04EC9BF1-CF0D-D85D-506A-821E5015B30E}"/>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121" name="TextBox 120">
                  <a:extLst>
                    <a:ext uri="{FF2B5EF4-FFF2-40B4-BE49-F238E27FC236}">
                      <a16:creationId xmlns:a16="http://schemas.microsoft.com/office/drawing/2014/main" id="{73BC000B-E6ED-2424-0673-61E8A6BD1529}"/>
                    </a:ext>
                  </a:extLst>
                </p:cNvPr>
                <p:cNvSpPr txBox="1"/>
                <p:nvPr/>
              </p:nvSpPr>
              <p:spPr>
                <a:xfrm>
                  <a:off x="1184278" y="1785644"/>
                  <a:ext cx="2768387"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진로 관련 문제 해결과 이해에 중점을 둔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63525">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학습방법</a:t>
                  </a:r>
                </a:p>
              </p:txBody>
            </p:sp>
          </p:grpSp>
        </p:grpSp>
      </p:grpSp>
      <p:grpSp>
        <p:nvGrpSpPr>
          <p:cNvPr id="189" name="그룹 188">
            <a:extLst>
              <a:ext uri="{FF2B5EF4-FFF2-40B4-BE49-F238E27FC236}">
                <a16:creationId xmlns:a16="http://schemas.microsoft.com/office/drawing/2014/main" id="{14533865-681C-16B3-9D74-880051B0D0AB}"/>
              </a:ext>
            </a:extLst>
          </p:cNvPr>
          <p:cNvGrpSpPr/>
          <p:nvPr/>
        </p:nvGrpSpPr>
        <p:grpSpPr>
          <a:xfrm>
            <a:off x="474728" y="2708920"/>
            <a:ext cx="3848350" cy="276999"/>
            <a:chOff x="474728" y="1359161"/>
            <a:chExt cx="3848350" cy="276999"/>
          </a:xfrm>
        </p:grpSpPr>
        <p:grpSp>
          <p:nvGrpSpPr>
            <p:cNvPr id="190" name="그래픽 141">
              <a:extLst>
                <a:ext uri="{FF2B5EF4-FFF2-40B4-BE49-F238E27FC236}">
                  <a16:creationId xmlns:a16="http://schemas.microsoft.com/office/drawing/2014/main" id="{EFB2C4A5-3CE4-2B99-3991-2D766A6D84FC}"/>
                </a:ext>
              </a:extLst>
            </p:cNvPr>
            <p:cNvGrpSpPr/>
            <p:nvPr/>
          </p:nvGrpSpPr>
          <p:grpSpPr>
            <a:xfrm>
              <a:off x="474728" y="1366181"/>
              <a:ext cx="244208" cy="262959"/>
              <a:chOff x="2536048" y="5888632"/>
              <a:chExt cx="485368" cy="522636"/>
            </a:xfrm>
            <a:solidFill>
              <a:schemeClr val="accent1"/>
            </a:solidFill>
          </p:grpSpPr>
          <p:sp>
            <p:nvSpPr>
              <p:cNvPr id="198" name="자유형: 도형 47">
                <a:extLst>
                  <a:ext uri="{FF2B5EF4-FFF2-40B4-BE49-F238E27FC236}">
                    <a16:creationId xmlns:a16="http://schemas.microsoft.com/office/drawing/2014/main" id="{A45D4EA4-ECBA-734A-6D73-03178D174494}"/>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209" name="자유형: 도형 48">
                <a:extLst>
                  <a:ext uri="{FF2B5EF4-FFF2-40B4-BE49-F238E27FC236}">
                    <a16:creationId xmlns:a16="http://schemas.microsoft.com/office/drawing/2014/main" id="{113D17B7-02E9-C412-CBAF-13731EEE7405}"/>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192" name="TextBox 191">
              <a:extLst>
                <a:ext uri="{FF2B5EF4-FFF2-40B4-BE49-F238E27FC236}">
                  <a16:creationId xmlns:a16="http://schemas.microsoft.com/office/drawing/2014/main" id="{08A88A47-ECE2-E7B9-14A2-69C7E5144BF4}"/>
                </a:ext>
              </a:extLst>
            </p:cNvPr>
            <p:cNvSpPr txBox="1"/>
            <p:nvPr/>
          </p:nvSpPr>
          <p:spPr>
            <a:xfrm>
              <a:off x="778838" y="1359161"/>
              <a:ext cx="3544240"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학습자의 삶</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과 관련된 교수</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 방법 </a:t>
              </a:r>
            </a:p>
          </p:txBody>
        </p:sp>
      </p:grpSp>
      <p:grpSp>
        <p:nvGrpSpPr>
          <p:cNvPr id="224" name="그룹 223">
            <a:extLst>
              <a:ext uri="{FF2B5EF4-FFF2-40B4-BE49-F238E27FC236}">
                <a16:creationId xmlns:a16="http://schemas.microsoft.com/office/drawing/2014/main" id="{1338261B-9840-B444-AEC8-160EEECAB971}"/>
              </a:ext>
            </a:extLst>
          </p:cNvPr>
          <p:cNvGrpSpPr/>
          <p:nvPr/>
        </p:nvGrpSpPr>
        <p:grpSpPr>
          <a:xfrm>
            <a:off x="468314" y="3078688"/>
            <a:ext cx="8207375" cy="3091720"/>
            <a:chOff x="468314" y="3078688"/>
            <a:chExt cx="8207375" cy="3091720"/>
          </a:xfrm>
        </p:grpSpPr>
        <p:sp>
          <p:nvSpPr>
            <p:cNvPr id="128" name="자유형: 도형 127">
              <a:extLst>
                <a:ext uri="{FF2B5EF4-FFF2-40B4-BE49-F238E27FC236}">
                  <a16:creationId xmlns:a16="http://schemas.microsoft.com/office/drawing/2014/main" id="{5A6B2285-868B-6FD6-8691-16816289DF10}"/>
                </a:ext>
              </a:extLst>
            </p:cNvPr>
            <p:cNvSpPr/>
            <p:nvPr/>
          </p:nvSpPr>
          <p:spPr>
            <a:xfrm>
              <a:off x="1376362" y="4673600"/>
              <a:ext cx="3109913" cy="769262"/>
            </a:xfrm>
            <a:custGeom>
              <a:avLst/>
              <a:gdLst>
                <a:gd name="connsiteX0" fmla="*/ 0 w 2974019"/>
                <a:gd name="connsiteY0" fmla="*/ 639192 h 639192"/>
                <a:gd name="connsiteX1" fmla="*/ 0 w 2974019"/>
                <a:gd name="connsiteY1" fmla="*/ 266330 h 639192"/>
                <a:gd name="connsiteX2" fmla="*/ 2974019 w 2974019"/>
                <a:gd name="connsiteY2" fmla="*/ 266330 h 639192"/>
                <a:gd name="connsiteX3" fmla="*/ 2974019 w 2974019"/>
                <a:gd name="connsiteY3" fmla="*/ 0 h 639192"/>
              </a:gdLst>
              <a:ahLst/>
              <a:cxnLst>
                <a:cxn ang="0">
                  <a:pos x="connsiteX0" y="connsiteY0"/>
                </a:cxn>
                <a:cxn ang="0">
                  <a:pos x="connsiteX1" y="connsiteY1"/>
                </a:cxn>
                <a:cxn ang="0">
                  <a:pos x="connsiteX2" y="connsiteY2"/>
                </a:cxn>
                <a:cxn ang="0">
                  <a:pos x="connsiteX3" y="connsiteY3"/>
                </a:cxn>
              </a:cxnLst>
              <a:rect l="l" t="t" r="r" b="b"/>
              <a:pathLst>
                <a:path w="2974019" h="639192">
                  <a:moveTo>
                    <a:pt x="0" y="639192"/>
                  </a:moveTo>
                  <a:lnTo>
                    <a:pt x="0" y="266330"/>
                  </a:lnTo>
                  <a:lnTo>
                    <a:pt x="2974019" y="266330"/>
                  </a:lnTo>
                  <a:lnTo>
                    <a:pt x="2974019" y="0"/>
                  </a:lnTo>
                </a:path>
              </a:pathLst>
            </a:custGeom>
            <a:noFill/>
            <a:ln w="22225" cap="rnd">
              <a:solidFill>
                <a:srgbClr val="189F9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nvGrpSpPr>
            <p:cNvPr id="142" name="그룹 141">
              <a:extLst>
                <a:ext uri="{FF2B5EF4-FFF2-40B4-BE49-F238E27FC236}">
                  <a16:creationId xmlns:a16="http://schemas.microsoft.com/office/drawing/2014/main" id="{AE2DD537-DA91-1180-DA35-09696A4E0AD8}"/>
                </a:ext>
              </a:extLst>
            </p:cNvPr>
            <p:cNvGrpSpPr/>
            <p:nvPr/>
          </p:nvGrpSpPr>
          <p:grpSpPr>
            <a:xfrm>
              <a:off x="511808" y="3078688"/>
              <a:ext cx="3216687" cy="1702952"/>
              <a:chOff x="511808" y="3078688"/>
              <a:chExt cx="3216687" cy="1702952"/>
            </a:xfrm>
          </p:grpSpPr>
          <p:sp>
            <p:nvSpPr>
              <p:cNvPr id="143" name="자유형: 도형 142">
                <a:extLst>
                  <a:ext uri="{FF2B5EF4-FFF2-40B4-BE49-F238E27FC236}">
                    <a16:creationId xmlns:a16="http://schemas.microsoft.com/office/drawing/2014/main" id="{A2A37363-C6D3-321E-846B-A720E38EC5DA}"/>
                  </a:ext>
                </a:extLst>
              </p:cNvPr>
              <p:cNvSpPr/>
              <p:nvPr/>
            </p:nvSpPr>
            <p:spPr>
              <a:xfrm rot="16200000">
                <a:off x="2510816" y="3563960"/>
                <a:ext cx="1702952" cy="732407"/>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144" name="그룹 143">
                <a:extLst>
                  <a:ext uri="{FF2B5EF4-FFF2-40B4-BE49-F238E27FC236}">
                    <a16:creationId xmlns:a16="http://schemas.microsoft.com/office/drawing/2014/main" id="{B33310DB-5113-9832-998D-4CEF6173B604}"/>
                  </a:ext>
                </a:extLst>
              </p:cNvPr>
              <p:cNvGrpSpPr/>
              <p:nvPr/>
            </p:nvGrpSpPr>
            <p:grpSpPr>
              <a:xfrm>
                <a:off x="511808" y="3145617"/>
                <a:ext cx="2395504" cy="1569092"/>
                <a:chOff x="577970" y="3062416"/>
                <a:chExt cx="2443140" cy="1698445"/>
              </a:xfrm>
            </p:grpSpPr>
            <p:grpSp>
              <p:nvGrpSpPr>
                <p:cNvPr id="145" name="그룹 144">
                  <a:extLst>
                    <a:ext uri="{FF2B5EF4-FFF2-40B4-BE49-F238E27FC236}">
                      <a16:creationId xmlns:a16="http://schemas.microsoft.com/office/drawing/2014/main" id="{ED5F5DA6-8411-7105-05FF-B38ACFCCBDF8}"/>
                    </a:ext>
                  </a:extLst>
                </p:cNvPr>
                <p:cNvGrpSpPr/>
                <p:nvPr/>
              </p:nvGrpSpPr>
              <p:grpSpPr>
                <a:xfrm>
                  <a:off x="577970" y="3657266"/>
                  <a:ext cx="2443140" cy="508743"/>
                  <a:chOff x="4531088" y="2933775"/>
                  <a:chExt cx="1742696" cy="508743"/>
                </a:xfrm>
              </p:grpSpPr>
              <p:sp>
                <p:nvSpPr>
                  <p:cNvPr id="152" name="사각형: 둥근 모서리 151">
                    <a:extLst>
                      <a:ext uri="{FF2B5EF4-FFF2-40B4-BE49-F238E27FC236}">
                        <a16:creationId xmlns:a16="http://schemas.microsoft.com/office/drawing/2014/main" id="{A463F3D0-C609-F8BB-CC59-52767A67C39F}"/>
                      </a:ext>
                    </a:extLst>
                  </p:cNvPr>
                  <p:cNvSpPr/>
                  <p:nvPr/>
                </p:nvSpPr>
                <p:spPr>
                  <a:xfrm>
                    <a:off x="4531088" y="2933775"/>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53" name="TextBox 152">
                    <a:extLst>
                      <a:ext uri="{FF2B5EF4-FFF2-40B4-BE49-F238E27FC236}">
                        <a16:creationId xmlns:a16="http://schemas.microsoft.com/office/drawing/2014/main" id="{7030DF60-F7B3-1DBE-BEE1-DD68F6462781}"/>
                      </a:ext>
                    </a:extLst>
                  </p:cNvPr>
                  <p:cNvSpPr txBox="1"/>
                  <p:nvPr/>
                </p:nvSpPr>
                <p:spPr>
                  <a:xfrm>
                    <a:off x="5067165" y="3063220"/>
                    <a:ext cx="670543" cy="249862"/>
                  </a:xfrm>
                  <a:prstGeom prst="rect">
                    <a:avLst/>
                  </a:prstGeom>
                  <a:noFill/>
                </p:spPr>
                <p:txBody>
                  <a:bodyPr wrap="none" lIns="0" tIns="0" rIns="0" bIns="0" rtlCol="0" anchor="ctr">
                    <a:spAutoFit/>
                  </a:bodyPr>
                  <a:lstStyle/>
                  <a:p>
                    <a:pPr algn="ctr">
                      <a:spcAft>
                        <a:spcPts val="100"/>
                      </a:spcAft>
                    </a:pPr>
                    <a:r>
                      <a:rPr lang="ko-KR" altLang="en-US" sz="15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문화적 배경</a:t>
                    </a:r>
                  </a:p>
                </p:txBody>
              </p:sp>
            </p:grpSp>
            <p:grpSp>
              <p:nvGrpSpPr>
                <p:cNvPr id="146" name="그룹 145">
                  <a:extLst>
                    <a:ext uri="{FF2B5EF4-FFF2-40B4-BE49-F238E27FC236}">
                      <a16:creationId xmlns:a16="http://schemas.microsoft.com/office/drawing/2014/main" id="{96BA43BB-687C-7524-E283-4B7D0F5FA32A}"/>
                    </a:ext>
                  </a:extLst>
                </p:cNvPr>
                <p:cNvGrpSpPr/>
                <p:nvPr/>
              </p:nvGrpSpPr>
              <p:grpSpPr>
                <a:xfrm>
                  <a:off x="577970" y="4252118"/>
                  <a:ext cx="2443140" cy="508743"/>
                  <a:chOff x="4531088" y="2933776"/>
                  <a:chExt cx="1742696" cy="508743"/>
                </a:xfrm>
              </p:grpSpPr>
              <p:sp>
                <p:nvSpPr>
                  <p:cNvPr id="150" name="사각형: 둥근 모서리 149">
                    <a:extLst>
                      <a:ext uri="{FF2B5EF4-FFF2-40B4-BE49-F238E27FC236}">
                        <a16:creationId xmlns:a16="http://schemas.microsoft.com/office/drawing/2014/main" id="{34ED4F2A-E2B3-723E-2D44-627C01B1C6C1}"/>
                      </a:ext>
                    </a:extLst>
                  </p:cNvPr>
                  <p:cNvSpPr/>
                  <p:nvPr/>
                </p:nvSpPr>
                <p:spPr>
                  <a:xfrm>
                    <a:off x="4531088" y="2933776"/>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151" name="TextBox 150">
                    <a:extLst>
                      <a:ext uri="{FF2B5EF4-FFF2-40B4-BE49-F238E27FC236}">
                        <a16:creationId xmlns:a16="http://schemas.microsoft.com/office/drawing/2014/main" id="{43ECA3C2-CBD4-747C-EB21-9D19F530A789}"/>
                      </a:ext>
                    </a:extLst>
                  </p:cNvPr>
                  <p:cNvSpPr txBox="1"/>
                  <p:nvPr/>
                </p:nvSpPr>
                <p:spPr>
                  <a:xfrm>
                    <a:off x="5067165" y="3063221"/>
                    <a:ext cx="670543" cy="249862"/>
                  </a:xfrm>
                  <a:prstGeom prst="rect">
                    <a:avLst/>
                  </a:prstGeom>
                  <a:noFill/>
                </p:spPr>
                <p:txBody>
                  <a:bodyPr wrap="none" lIns="0" tIns="0" rIns="0" bIns="0" rtlCol="0" anchor="ctr">
                    <a:spAutoFit/>
                  </a:bodyPr>
                  <a:lstStyle/>
                  <a:p>
                    <a:pPr algn="ctr">
                      <a:spcAft>
                        <a:spcPts val="100"/>
                      </a:spcAft>
                    </a:pPr>
                    <a:r>
                      <a:rPr lang="ko-KR" altLang="en-US" sz="15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학습의 차이</a:t>
                    </a:r>
                  </a:p>
                </p:txBody>
              </p:sp>
            </p:grpSp>
            <p:grpSp>
              <p:nvGrpSpPr>
                <p:cNvPr id="147" name="그룹 146">
                  <a:extLst>
                    <a:ext uri="{FF2B5EF4-FFF2-40B4-BE49-F238E27FC236}">
                      <a16:creationId xmlns:a16="http://schemas.microsoft.com/office/drawing/2014/main" id="{94B2156B-11B1-17F8-406C-635C972A4D90}"/>
                    </a:ext>
                  </a:extLst>
                </p:cNvPr>
                <p:cNvGrpSpPr/>
                <p:nvPr/>
              </p:nvGrpSpPr>
              <p:grpSpPr>
                <a:xfrm>
                  <a:off x="577970" y="3062416"/>
                  <a:ext cx="2443140" cy="508743"/>
                  <a:chOff x="4531088" y="2933775"/>
                  <a:chExt cx="1742696" cy="508743"/>
                </a:xfrm>
              </p:grpSpPr>
              <p:sp>
                <p:nvSpPr>
                  <p:cNvPr id="148" name="사각형: 둥근 모서리 147">
                    <a:extLst>
                      <a:ext uri="{FF2B5EF4-FFF2-40B4-BE49-F238E27FC236}">
                        <a16:creationId xmlns:a16="http://schemas.microsoft.com/office/drawing/2014/main" id="{9DE0D356-3295-AA0A-ABCB-A7C4592696F9}"/>
                      </a:ext>
                    </a:extLst>
                  </p:cNvPr>
                  <p:cNvSpPr/>
                  <p:nvPr/>
                </p:nvSpPr>
                <p:spPr>
                  <a:xfrm>
                    <a:off x="4531088" y="2933775"/>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49" name="TextBox 148">
                    <a:extLst>
                      <a:ext uri="{FF2B5EF4-FFF2-40B4-BE49-F238E27FC236}">
                        <a16:creationId xmlns:a16="http://schemas.microsoft.com/office/drawing/2014/main" id="{53DC3E4B-ACFE-C1CB-B6D4-BE435347D00C}"/>
                      </a:ext>
                    </a:extLst>
                  </p:cNvPr>
                  <p:cNvSpPr txBox="1"/>
                  <p:nvPr/>
                </p:nvSpPr>
                <p:spPr>
                  <a:xfrm>
                    <a:off x="4794866" y="3063220"/>
                    <a:ext cx="1215141" cy="249862"/>
                  </a:xfrm>
                  <a:prstGeom prst="rect">
                    <a:avLst/>
                  </a:prstGeom>
                  <a:noFill/>
                </p:spPr>
                <p:txBody>
                  <a:bodyPr wrap="none" lIns="0" tIns="0" rIns="0" bIns="0" rtlCol="0" anchor="ctr">
                    <a:spAutoFit/>
                  </a:bodyPr>
                  <a:lstStyle/>
                  <a:p>
                    <a:pPr algn="ctr">
                      <a:spcAft>
                        <a:spcPts val="100"/>
                      </a:spcAft>
                    </a:pPr>
                    <a:r>
                      <a:rPr lang="ko-KR" altLang="en-US" sz="15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학습자의 흥미와 관심</a:t>
                    </a:r>
                  </a:p>
                </p:txBody>
              </p:sp>
            </p:grpSp>
          </p:grpSp>
        </p:grpSp>
        <p:grpSp>
          <p:nvGrpSpPr>
            <p:cNvPr id="154" name="그룹 153">
              <a:extLst>
                <a:ext uri="{FF2B5EF4-FFF2-40B4-BE49-F238E27FC236}">
                  <a16:creationId xmlns:a16="http://schemas.microsoft.com/office/drawing/2014/main" id="{2A0D2A87-98A6-02B8-B175-C6A9CC7559AE}"/>
                </a:ext>
              </a:extLst>
            </p:cNvPr>
            <p:cNvGrpSpPr/>
            <p:nvPr/>
          </p:nvGrpSpPr>
          <p:grpSpPr>
            <a:xfrm>
              <a:off x="3838025" y="3164664"/>
              <a:ext cx="1531000" cy="1531000"/>
              <a:chOff x="3905842" y="3043065"/>
              <a:chExt cx="932366" cy="932366"/>
            </a:xfrm>
          </p:grpSpPr>
          <p:grpSp>
            <p:nvGrpSpPr>
              <p:cNvPr id="155" name="그룹 154">
                <a:extLst>
                  <a:ext uri="{FF2B5EF4-FFF2-40B4-BE49-F238E27FC236}">
                    <a16:creationId xmlns:a16="http://schemas.microsoft.com/office/drawing/2014/main" id="{DACA5C35-8489-9E00-FDEF-305E66B9E335}"/>
                  </a:ext>
                </a:extLst>
              </p:cNvPr>
              <p:cNvGrpSpPr/>
              <p:nvPr/>
            </p:nvGrpSpPr>
            <p:grpSpPr>
              <a:xfrm>
                <a:off x="3905842" y="3043065"/>
                <a:ext cx="932366" cy="932366"/>
                <a:chOff x="4119028" y="3043065"/>
                <a:chExt cx="492781" cy="492781"/>
              </a:xfrm>
            </p:grpSpPr>
            <p:sp>
              <p:nvSpPr>
                <p:cNvPr id="157" name="자유형: 도형 156">
                  <a:extLst>
                    <a:ext uri="{FF2B5EF4-FFF2-40B4-BE49-F238E27FC236}">
                      <a16:creationId xmlns:a16="http://schemas.microsoft.com/office/drawing/2014/main" id="{E0888230-7BC1-369E-9FEB-A6013E849B9F}"/>
                    </a:ext>
                  </a:extLst>
                </p:cNvPr>
                <p:cNvSpPr/>
                <p:nvPr/>
              </p:nvSpPr>
              <p:spPr>
                <a:xfrm flipV="1">
                  <a:off x="4119028" y="3043065"/>
                  <a:ext cx="492781" cy="492781"/>
                </a:xfrm>
                <a:custGeom>
                  <a:avLst/>
                  <a:gdLst>
                    <a:gd name="connsiteX0" fmla="*/ 910944 w 911542"/>
                    <a:gd name="connsiteY0" fmla="*/ 455738 h 911542"/>
                    <a:gd name="connsiteX1" fmla="*/ 455172 w 911542"/>
                    <a:gd name="connsiteY1" fmla="*/ -34 h 911542"/>
                    <a:gd name="connsiteX2" fmla="*/ -599 w 911542"/>
                    <a:gd name="connsiteY2" fmla="*/ 455738 h 911542"/>
                    <a:gd name="connsiteX3" fmla="*/ 455172 w 911542"/>
                    <a:gd name="connsiteY3" fmla="*/ 911509 h 911542"/>
                    <a:gd name="connsiteX4" fmla="*/ 910944 w 911542"/>
                    <a:gd name="connsiteY4" fmla="*/ 455738 h 9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42" h="911542">
                      <a:moveTo>
                        <a:pt x="910944" y="455738"/>
                      </a:moveTo>
                      <a:cubicBezTo>
                        <a:pt x="910944" y="204021"/>
                        <a:pt x="706890" y="-34"/>
                        <a:pt x="455172" y="-34"/>
                      </a:cubicBezTo>
                      <a:cubicBezTo>
                        <a:pt x="203455" y="-34"/>
                        <a:pt x="-599" y="204021"/>
                        <a:pt x="-599" y="455738"/>
                      </a:cubicBezTo>
                      <a:cubicBezTo>
                        <a:pt x="-599" y="707455"/>
                        <a:pt x="203455" y="911509"/>
                        <a:pt x="455172" y="911509"/>
                      </a:cubicBezTo>
                      <a:cubicBezTo>
                        <a:pt x="706890" y="911509"/>
                        <a:pt x="910944" y="707455"/>
                        <a:pt x="910944" y="455738"/>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158" name="자유형: 도형 157">
                  <a:extLst>
                    <a:ext uri="{FF2B5EF4-FFF2-40B4-BE49-F238E27FC236}">
                      <a16:creationId xmlns:a16="http://schemas.microsoft.com/office/drawing/2014/main" id="{88524CBC-BE47-7596-C643-FBA3F8FF045E}"/>
                    </a:ext>
                  </a:extLst>
                </p:cNvPr>
                <p:cNvSpPr/>
                <p:nvPr/>
              </p:nvSpPr>
              <p:spPr>
                <a:xfrm flipV="1">
                  <a:off x="4175968" y="3100004"/>
                  <a:ext cx="378901" cy="378900"/>
                </a:xfrm>
                <a:custGeom>
                  <a:avLst/>
                  <a:gdLst>
                    <a:gd name="connsiteX0" fmla="*/ 679677 w 680275"/>
                    <a:gd name="connsiteY0" fmla="*/ 340104 h 680275"/>
                    <a:gd name="connsiteX1" fmla="*/ 339539 w 680275"/>
                    <a:gd name="connsiteY1" fmla="*/ -34 h 680275"/>
                    <a:gd name="connsiteX2" fmla="*/ -599 w 680275"/>
                    <a:gd name="connsiteY2" fmla="*/ 340104 h 680275"/>
                    <a:gd name="connsiteX3" fmla="*/ 339539 w 680275"/>
                    <a:gd name="connsiteY3" fmla="*/ 680242 h 680275"/>
                    <a:gd name="connsiteX4" fmla="*/ 679677 w 680275"/>
                    <a:gd name="connsiteY4" fmla="*/ 340104 h 68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75" h="680275">
                      <a:moveTo>
                        <a:pt x="679677" y="340104"/>
                      </a:moveTo>
                      <a:cubicBezTo>
                        <a:pt x="679677" y="152252"/>
                        <a:pt x="527391" y="-34"/>
                        <a:pt x="339539" y="-34"/>
                      </a:cubicBezTo>
                      <a:cubicBezTo>
                        <a:pt x="151687" y="-34"/>
                        <a:pt x="-599" y="152252"/>
                        <a:pt x="-599" y="340104"/>
                      </a:cubicBezTo>
                      <a:cubicBezTo>
                        <a:pt x="-599" y="527956"/>
                        <a:pt x="151687" y="680242"/>
                        <a:pt x="339539" y="680242"/>
                      </a:cubicBezTo>
                      <a:cubicBezTo>
                        <a:pt x="527391" y="680242"/>
                        <a:pt x="679677" y="527956"/>
                        <a:pt x="679677" y="340104"/>
                      </a:cubicBezTo>
                      <a:close/>
                    </a:path>
                  </a:pathLst>
                </a:custGeom>
                <a:solidFill>
                  <a:srgbClr val="FFFFFF"/>
                </a:solidFill>
                <a:ln w="9525" cap="flat">
                  <a:noFill/>
                  <a:prstDash val="solid"/>
                  <a:miter/>
                </a:ln>
                <a:effectLst>
                  <a:outerShdw blurRad="50800" dist="38100" dir="9600000" algn="r" rotWithShape="0">
                    <a:prstClr val="black">
                      <a:alpha val="15000"/>
                    </a:prstClr>
                  </a:outerShdw>
                </a:effectLst>
              </p:spPr>
              <p:txBody>
                <a:bodyPr rtlCol="0" anchor="ctr"/>
                <a:lstStyle/>
                <a:p>
                  <a:pPr algn="ctr"/>
                  <a:endParaRPr lang="ko-KR" altLang="en-US" sz="2000" dirty="0">
                    <a:latin typeface="Kim jung chul Gothic Bold" panose="020B0803000000000000" pitchFamily="50" charset="-127"/>
                    <a:ea typeface="Kim jung chul Gothic Bold" panose="020B0803000000000000" pitchFamily="50" charset="-127"/>
                  </a:endParaRPr>
                </a:p>
              </p:txBody>
            </p:sp>
          </p:grpSp>
          <p:sp>
            <p:nvSpPr>
              <p:cNvPr id="156" name="TextBox 155">
                <a:extLst>
                  <a:ext uri="{FF2B5EF4-FFF2-40B4-BE49-F238E27FC236}">
                    <a16:creationId xmlns:a16="http://schemas.microsoft.com/office/drawing/2014/main" id="{E1905E90-50EA-57AA-A67F-F9AFACD8DE8E}"/>
                  </a:ext>
                </a:extLst>
              </p:cNvPr>
              <p:cNvSpPr txBox="1"/>
              <p:nvPr/>
            </p:nvSpPr>
            <p:spPr>
              <a:xfrm>
                <a:off x="4097708" y="3424900"/>
                <a:ext cx="548633" cy="168690"/>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rgbClr val="189F98"/>
                    </a:solidFill>
                    <a:latin typeface="Kim jung chul Gothic Bold" panose="020B0803000000000000" pitchFamily="50" charset="-127"/>
                    <a:ea typeface="Kim jung chul Gothic Bold" panose="020B0803000000000000" pitchFamily="50" charset="-127"/>
                  </a:rPr>
                  <a:t>삶과</a:t>
                </a:r>
                <a:r>
                  <a:rPr lang="en-US" altLang="ko-KR" dirty="0">
                    <a:ln>
                      <a:solidFill>
                        <a:schemeClr val="bg1">
                          <a:alpha val="0"/>
                        </a:schemeClr>
                      </a:solidFill>
                    </a:ln>
                    <a:solidFill>
                      <a:srgbClr val="189F98"/>
                    </a:solidFill>
                    <a:latin typeface="Kim jung chul Gothic Bold" panose="020B0803000000000000" pitchFamily="50" charset="-127"/>
                    <a:ea typeface="Kim jung chul Gothic Bold" panose="020B0803000000000000" pitchFamily="50" charset="-127"/>
                  </a:rPr>
                  <a:t> </a:t>
                </a:r>
                <a:r>
                  <a:rPr lang="ko-KR" altLang="en-US" dirty="0">
                    <a:ln>
                      <a:solidFill>
                        <a:schemeClr val="bg1">
                          <a:alpha val="0"/>
                        </a:schemeClr>
                      </a:solidFill>
                    </a:ln>
                    <a:solidFill>
                      <a:srgbClr val="189F98"/>
                    </a:solidFill>
                    <a:latin typeface="Kim jung chul Gothic Bold" panose="020B0803000000000000" pitchFamily="50" charset="-127"/>
                    <a:ea typeface="Kim jung chul Gothic Bold" panose="020B0803000000000000" pitchFamily="50" charset="-127"/>
                  </a:rPr>
                  <a:t>연계</a:t>
                </a:r>
              </a:p>
            </p:txBody>
          </p:sp>
        </p:grpSp>
        <p:grpSp>
          <p:nvGrpSpPr>
            <p:cNvPr id="164" name="그룹 163">
              <a:extLst>
                <a:ext uri="{FF2B5EF4-FFF2-40B4-BE49-F238E27FC236}">
                  <a16:creationId xmlns:a16="http://schemas.microsoft.com/office/drawing/2014/main" id="{05C4A486-1C5C-649D-8DDD-A633A87829FF}"/>
                </a:ext>
              </a:extLst>
            </p:cNvPr>
            <p:cNvGrpSpPr/>
            <p:nvPr/>
          </p:nvGrpSpPr>
          <p:grpSpPr>
            <a:xfrm>
              <a:off x="468314" y="5300681"/>
              <a:ext cx="8207375" cy="869727"/>
              <a:chOff x="468314" y="5300681"/>
              <a:chExt cx="8207375" cy="869727"/>
            </a:xfrm>
          </p:grpSpPr>
          <p:grpSp>
            <p:nvGrpSpPr>
              <p:cNvPr id="165" name="그룹 164">
                <a:extLst>
                  <a:ext uri="{FF2B5EF4-FFF2-40B4-BE49-F238E27FC236}">
                    <a16:creationId xmlns:a16="http://schemas.microsoft.com/office/drawing/2014/main" id="{895FC99F-4C94-3063-42A5-38F1F15F47F6}"/>
                  </a:ext>
                </a:extLst>
              </p:cNvPr>
              <p:cNvGrpSpPr/>
              <p:nvPr/>
            </p:nvGrpSpPr>
            <p:grpSpPr>
              <a:xfrm>
                <a:off x="468314" y="5300681"/>
                <a:ext cx="8207375" cy="869727"/>
                <a:chOff x="468314" y="5290953"/>
                <a:chExt cx="8207375" cy="869727"/>
              </a:xfrm>
            </p:grpSpPr>
            <p:sp>
              <p:nvSpPr>
                <p:cNvPr id="167" name="사각형: 둥근 모서리 166">
                  <a:extLst>
                    <a:ext uri="{FF2B5EF4-FFF2-40B4-BE49-F238E27FC236}">
                      <a16:creationId xmlns:a16="http://schemas.microsoft.com/office/drawing/2014/main" id="{55F3F1D6-74CD-0605-B45F-AD612B10ED66}"/>
                    </a:ext>
                  </a:extLst>
                </p:cNvPr>
                <p:cNvSpPr/>
                <p:nvPr/>
              </p:nvSpPr>
              <p:spPr>
                <a:xfrm>
                  <a:off x="468314" y="5290953"/>
                  <a:ext cx="8207375" cy="869727"/>
                </a:xfrm>
                <a:prstGeom prst="roundRect">
                  <a:avLst>
                    <a:gd name="adj" fmla="val 50000"/>
                  </a:avLst>
                </a:prstGeom>
                <a:solidFill>
                  <a:schemeClr val="tx1">
                    <a:alpha val="7000"/>
                  </a:schemeClr>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600" dirty="0">
                    <a:latin typeface="Kim jung chul Gothic Bold" panose="020B0803000000000000" pitchFamily="50" charset="-127"/>
                    <a:ea typeface="Kim jung chul Gothic Bold" panose="020B0803000000000000" pitchFamily="50" charset="-127"/>
                  </a:endParaRPr>
                </a:p>
              </p:txBody>
            </p:sp>
            <p:sp>
              <p:nvSpPr>
                <p:cNvPr id="168" name="사각형: 둥근 모서리 167">
                  <a:extLst>
                    <a:ext uri="{FF2B5EF4-FFF2-40B4-BE49-F238E27FC236}">
                      <a16:creationId xmlns:a16="http://schemas.microsoft.com/office/drawing/2014/main" id="{AA203689-0094-6F95-EDF5-CDF5155E6939}"/>
                    </a:ext>
                  </a:extLst>
                </p:cNvPr>
                <p:cNvSpPr/>
                <p:nvPr/>
              </p:nvSpPr>
              <p:spPr>
                <a:xfrm>
                  <a:off x="6319838" y="5379340"/>
                  <a:ext cx="2255991" cy="687073"/>
                </a:xfrm>
                <a:prstGeom prst="roundRect">
                  <a:avLst>
                    <a:gd name="adj" fmla="val 50000"/>
                  </a:avLst>
                </a:prstGeom>
                <a:solidFill>
                  <a:srgbClr val="FFFFFF"/>
                </a:solidFill>
                <a:ln w="34925" cap="flat">
                  <a:solidFill>
                    <a:schemeClr val="bg1"/>
                  </a:solidFill>
                  <a:prstDash val="solid"/>
                  <a:miter/>
                </a:ln>
                <a:effectLst/>
              </p:spPr>
              <p:txBody>
                <a:bodyPr rtlCol="0" anchor="ct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69" name="사각형: 둥근 모서리 168">
                  <a:extLst>
                    <a:ext uri="{FF2B5EF4-FFF2-40B4-BE49-F238E27FC236}">
                      <a16:creationId xmlns:a16="http://schemas.microsoft.com/office/drawing/2014/main" id="{AF6100AF-E1B8-247B-0D9D-2DB28B977268}"/>
                    </a:ext>
                  </a:extLst>
                </p:cNvPr>
                <p:cNvSpPr/>
                <p:nvPr/>
              </p:nvSpPr>
              <p:spPr>
                <a:xfrm>
                  <a:off x="568820" y="5379340"/>
                  <a:ext cx="1598118" cy="687073"/>
                </a:xfrm>
                <a:prstGeom prst="roundRect">
                  <a:avLst>
                    <a:gd name="adj" fmla="val 50000"/>
                  </a:avLst>
                </a:prstGeom>
                <a:solidFill>
                  <a:srgbClr val="189F98"/>
                </a:solidFill>
                <a:ln w="34925" cap="flat">
                  <a:solidFill>
                    <a:schemeClr val="bg1"/>
                  </a:solidFill>
                  <a:prstDash val="solid"/>
                  <a:miter/>
                </a:ln>
              </p:spPr>
              <p:txBody>
                <a:bodyPr rtlCol="0" anchor="ctr"/>
                <a:lstStyle/>
                <a:p>
                  <a:endParaRPr lang="ko-KR" altLang="en-US" sz="2800" dirty="0">
                    <a:latin typeface="Kim jung chul Gothic Bold" panose="020B0803000000000000" pitchFamily="50" charset="-127"/>
                    <a:ea typeface="Kim jung chul Gothic Bold" panose="020B0803000000000000" pitchFamily="50" charset="-127"/>
                  </a:endParaRPr>
                </a:p>
              </p:txBody>
            </p:sp>
            <p:sp>
              <p:nvSpPr>
                <p:cNvPr id="170" name="사각형: 둥근 모서리 169">
                  <a:extLst>
                    <a:ext uri="{FF2B5EF4-FFF2-40B4-BE49-F238E27FC236}">
                      <a16:creationId xmlns:a16="http://schemas.microsoft.com/office/drawing/2014/main" id="{317EEA92-F78F-B5F1-1053-516D5551A907}"/>
                    </a:ext>
                  </a:extLst>
                </p:cNvPr>
                <p:cNvSpPr/>
                <p:nvPr/>
              </p:nvSpPr>
              <p:spPr>
                <a:xfrm>
                  <a:off x="2435540" y="5379340"/>
                  <a:ext cx="1598118" cy="687073"/>
                </a:xfrm>
                <a:prstGeom prst="roundRect">
                  <a:avLst>
                    <a:gd name="adj" fmla="val 50000"/>
                  </a:avLst>
                </a:prstGeom>
                <a:solidFill>
                  <a:srgbClr val="FF9E49"/>
                </a:solidFill>
                <a:ln w="34925" cap="flat">
                  <a:solidFill>
                    <a:schemeClr val="bg1"/>
                  </a:solidFill>
                  <a:prstDash val="solid"/>
                  <a:miter/>
                </a:ln>
              </p:spPr>
              <p:txBody>
                <a:bodyPr rtlCol="0" anchor="ctr"/>
                <a:lstStyle/>
                <a:p>
                  <a:endParaRPr lang="ko-KR" altLang="en-US" sz="2800" dirty="0">
                    <a:latin typeface="Kim jung chul Gothic Bold" panose="020B0803000000000000" pitchFamily="50" charset="-127"/>
                    <a:ea typeface="Kim jung chul Gothic Bold" panose="020B0803000000000000" pitchFamily="50" charset="-127"/>
                  </a:endParaRPr>
                </a:p>
              </p:txBody>
            </p:sp>
            <p:sp>
              <p:nvSpPr>
                <p:cNvPr id="171" name="사각형: 둥근 모서리 170">
                  <a:extLst>
                    <a:ext uri="{FF2B5EF4-FFF2-40B4-BE49-F238E27FC236}">
                      <a16:creationId xmlns:a16="http://schemas.microsoft.com/office/drawing/2014/main" id="{9985E8D9-B420-359E-139F-9E74CEA51703}"/>
                    </a:ext>
                  </a:extLst>
                </p:cNvPr>
                <p:cNvSpPr/>
                <p:nvPr/>
              </p:nvSpPr>
              <p:spPr>
                <a:xfrm>
                  <a:off x="4385752" y="5379340"/>
                  <a:ext cx="1598118" cy="687073"/>
                </a:xfrm>
                <a:prstGeom prst="roundRect">
                  <a:avLst>
                    <a:gd name="adj" fmla="val 50000"/>
                  </a:avLst>
                </a:prstGeom>
                <a:solidFill>
                  <a:srgbClr val="81BA56"/>
                </a:solidFill>
                <a:ln w="34925" cap="flat">
                  <a:solidFill>
                    <a:schemeClr val="bg1"/>
                  </a:solidFill>
                  <a:prstDash val="solid"/>
                  <a:miter/>
                </a:ln>
              </p:spPr>
              <p:txBody>
                <a:bodyPr rtlCol="0" anchor="ctr"/>
                <a:lstStyle/>
                <a:p>
                  <a:endParaRPr lang="ko-KR" altLang="en-US" sz="2800" dirty="0">
                    <a:latin typeface="Kim jung chul Gothic Bold" panose="020B0803000000000000" pitchFamily="50" charset="-127"/>
                    <a:ea typeface="Kim jung chul Gothic Bold" panose="020B0803000000000000" pitchFamily="50" charset="-127"/>
                  </a:endParaRPr>
                </a:p>
              </p:txBody>
            </p:sp>
            <p:sp>
              <p:nvSpPr>
                <p:cNvPr id="172" name="TextBox 171">
                  <a:extLst>
                    <a:ext uri="{FF2B5EF4-FFF2-40B4-BE49-F238E27FC236}">
                      <a16:creationId xmlns:a16="http://schemas.microsoft.com/office/drawing/2014/main" id="{EF257A21-2023-B2C8-E423-65CA72262A96}"/>
                    </a:ext>
                  </a:extLst>
                </p:cNvPr>
                <p:cNvSpPr txBox="1"/>
                <p:nvPr/>
              </p:nvSpPr>
              <p:spPr>
                <a:xfrm>
                  <a:off x="877360" y="5491263"/>
                  <a:ext cx="981038" cy="505267"/>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삶과 연계한</a:t>
                  </a:r>
                  <a:endParaRPr lang="en-US" altLang="ko-KR"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학습</a:t>
                  </a:r>
                </a:p>
              </p:txBody>
            </p:sp>
            <p:sp>
              <p:nvSpPr>
                <p:cNvPr id="173" name="TextBox 172">
                  <a:extLst>
                    <a:ext uri="{FF2B5EF4-FFF2-40B4-BE49-F238E27FC236}">
                      <a16:creationId xmlns:a16="http://schemas.microsoft.com/office/drawing/2014/main" id="{B888B536-341C-FCF1-1968-2C673353C1CC}"/>
                    </a:ext>
                  </a:extLst>
                </p:cNvPr>
                <p:cNvSpPr txBox="1"/>
                <p:nvPr/>
              </p:nvSpPr>
              <p:spPr>
                <a:xfrm>
                  <a:off x="2756136" y="5497675"/>
                  <a:ext cx="981038" cy="492443"/>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교과 간 </a:t>
                  </a:r>
                  <a:b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b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연계와 통합</a:t>
                  </a:r>
                </a:p>
              </p:txBody>
            </p:sp>
            <p:sp>
              <p:nvSpPr>
                <p:cNvPr id="174" name="TextBox 173">
                  <a:extLst>
                    <a:ext uri="{FF2B5EF4-FFF2-40B4-BE49-F238E27FC236}">
                      <a16:creationId xmlns:a16="http://schemas.microsoft.com/office/drawing/2014/main" id="{F6D9F1FD-02E0-B90D-91C7-3741B1382F5B}"/>
                    </a:ext>
                  </a:extLst>
                </p:cNvPr>
                <p:cNvSpPr txBox="1"/>
                <p:nvPr/>
              </p:nvSpPr>
              <p:spPr>
                <a:xfrm>
                  <a:off x="4682236" y="5491263"/>
                  <a:ext cx="981039" cy="505267"/>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학습 과정에</a:t>
                  </a:r>
                  <a:endParaRPr lang="en-US" altLang="ko-KR"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대한 성찰</a:t>
                  </a:r>
                </a:p>
              </p:txBody>
            </p:sp>
            <p:sp>
              <p:nvSpPr>
                <p:cNvPr id="175" name="TextBox 174">
                  <a:extLst>
                    <a:ext uri="{FF2B5EF4-FFF2-40B4-BE49-F238E27FC236}">
                      <a16:creationId xmlns:a16="http://schemas.microsoft.com/office/drawing/2014/main" id="{6112F337-1361-F373-680E-B53E7ACFA0E5}"/>
                    </a:ext>
                  </a:extLst>
                </p:cNvPr>
                <p:cNvSpPr txBox="1"/>
                <p:nvPr/>
              </p:nvSpPr>
              <p:spPr>
                <a:xfrm>
                  <a:off x="6681599" y="5590008"/>
                  <a:ext cx="1532471" cy="307777"/>
                </a:xfrm>
                <a:prstGeom prst="rect">
                  <a:avLst/>
                </a:prstGeom>
                <a:noFill/>
              </p:spPr>
              <p:txBody>
                <a:bodyPr wrap="none" lIns="0" tIns="0" rIns="0" bIns="0" rtlCol="0" anchor="ctr">
                  <a:spAutoFit/>
                </a:bodyPr>
                <a:lstStyle/>
                <a:p>
                  <a:pPr algn="ctr">
                    <a:spcAft>
                      <a:spcPts val="100"/>
                    </a:spcAft>
                  </a:pPr>
                  <a:r>
                    <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깊이 있는 학습</a:t>
                  </a:r>
                </a:p>
              </p:txBody>
            </p:sp>
            <p:grpSp>
              <p:nvGrpSpPr>
                <p:cNvPr id="176" name="그룹 175">
                  <a:extLst>
                    <a:ext uri="{FF2B5EF4-FFF2-40B4-BE49-F238E27FC236}">
                      <a16:creationId xmlns:a16="http://schemas.microsoft.com/office/drawing/2014/main" id="{15601DC7-A263-276B-207C-EB0CB08EA768}"/>
                    </a:ext>
                  </a:extLst>
                </p:cNvPr>
                <p:cNvGrpSpPr/>
                <p:nvPr/>
              </p:nvGrpSpPr>
              <p:grpSpPr>
                <a:xfrm>
                  <a:off x="6076623" y="5648664"/>
                  <a:ext cx="150462" cy="112876"/>
                  <a:chOff x="8496678" y="1970067"/>
                  <a:chExt cx="140802" cy="105629"/>
                </a:xfrm>
                <a:solidFill>
                  <a:srgbClr val="C4C4C4"/>
                </a:solidFill>
              </p:grpSpPr>
              <p:sp>
                <p:nvSpPr>
                  <p:cNvPr id="184" name="사각형: 둥근 모서리 183">
                    <a:extLst>
                      <a:ext uri="{FF2B5EF4-FFF2-40B4-BE49-F238E27FC236}">
                        <a16:creationId xmlns:a16="http://schemas.microsoft.com/office/drawing/2014/main" id="{24B23E56-B9B7-227B-920F-B8C0F11608EC}"/>
                      </a:ext>
                    </a:extLst>
                  </p:cNvPr>
                  <p:cNvSpPr/>
                  <p:nvPr/>
                </p:nvSpPr>
                <p:spPr>
                  <a:xfrm rot="5400000">
                    <a:off x="8547394" y="1919351"/>
                    <a:ext cx="39367" cy="140800"/>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sp>
                <p:nvSpPr>
                  <p:cNvPr id="186" name="사각형: 둥근 모서리 185">
                    <a:extLst>
                      <a:ext uri="{FF2B5EF4-FFF2-40B4-BE49-F238E27FC236}">
                        <a16:creationId xmlns:a16="http://schemas.microsoft.com/office/drawing/2014/main" id="{BACFD507-BE76-7ADE-F3C1-839E324A5695}"/>
                      </a:ext>
                    </a:extLst>
                  </p:cNvPr>
                  <p:cNvSpPr/>
                  <p:nvPr/>
                </p:nvSpPr>
                <p:spPr>
                  <a:xfrm rot="5400000">
                    <a:off x="8547396" y="1985613"/>
                    <a:ext cx="39367" cy="140800"/>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grpSp>
            <p:grpSp>
              <p:nvGrpSpPr>
                <p:cNvPr id="177" name="그룹 176">
                  <a:extLst>
                    <a:ext uri="{FF2B5EF4-FFF2-40B4-BE49-F238E27FC236}">
                      <a16:creationId xmlns:a16="http://schemas.microsoft.com/office/drawing/2014/main" id="{6A349A73-BBFF-0DAF-882E-3B98EB631E47}"/>
                    </a:ext>
                  </a:extLst>
                </p:cNvPr>
                <p:cNvGrpSpPr/>
                <p:nvPr/>
              </p:nvGrpSpPr>
              <p:grpSpPr>
                <a:xfrm>
                  <a:off x="2218486" y="5622354"/>
                  <a:ext cx="165506" cy="165506"/>
                  <a:chOff x="3175989" y="3561067"/>
                  <a:chExt cx="220289" cy="220289"/>
                </a:xfrm>
                <a:solidFill>
                  <a:srgbClr val="C4C4C4"/>
                </a:solidFill>
              </p:grpSpPr>
              <p:sp>
                <p:nvSpPr>
                  <p:cNvPr id="181" name="사각형: 둥근 모서리 180">
                    <a:extLst>
                      <a:ext uri="{FF2B5EF4-FFF2-40B4-BE49-F238E27FC236}">
                        <a16:creationId xmlns:a16="http://schemas.microsoft.com/office/drawing/2014/main" id="{7687468A-612E-814F-7756-D31C9F48D3C8}"/>
                      </a:ext>
                    </a:extLst>
                  </p:cNvPr>
                  <p:cNvSpPr/>
                  <p:nvPr/>
                </p:nvSpPr>
                <p:spPr>
                  <a:xfrm>
                    <a:off x="3252257" y="3561067"/>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sp>
                <p:nvSpPr>
                  <p:cNvPr id="182" name="사각형: 둥근 모서리 181">
                    <a:extLst>
                      <a:ext uri="{FF2B5EF4-FFF2-40B4-BE49-F238E27FC236}">
                        <a16:creationId xmlns:a16="http://schemas.microsoft.com/office/drawing/2014/main" id="{19D8025D-2551-A52B-F9C3-2F4AABFD1C16}"/>
                      </a:ext>
                    </a:extLst>
                  </p:cNvPr>
                  <p:cNvSpPr/>
                  <p:nvPr/>
                </p:nvSpPr>
                <p:spPr>
                  <a:xfrm rot="5400000">
                    <a:off x="3252258" y="3561052"/>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grpSp>
            <p:grpSp>
              <p:nvGrpSpPr>
                <p:cNvPr id="178" name="그룹 177">
                  <a:extLst>
                    <a:ext uri="{FF2B5EF4-FFF2-40B4-BE49-F238E27FC236}">
                      <a16:creationId xmlns:a16="http://schemas.microsoft.com/office/drawing/2014/main" id="{52206D70-18E0-AE25-1BAB-64E468C4CA4A}"/>
                    </a:ext>
                  </a:extLst>
                </p:cNvPr>
                <p:cNvGrpSpPr/>
                <p:nvPr/>
              </p:nvGrpSpPr>
              <p:grpSpPr>
                <a:xfrm>
                  <a:off x="4126952" y="5622354"/>
                  <a:ext cx="165506" cy="165506"/>
                  <a:chOff x="4471390" y="3561067"/>
                  <a:chExt cx="220289" cy="220289"/>
                </a:xfrm>
                <a:solidFill>
                  <a:srgbClr val="C4C4C4"/>
                </a:solidFill>
              </p:grpSpPr>
              <p:sp>
                <p:nvSpPr>
                  <p:cNvPr id="179" name="사각형: 둥근 모서리 178">
                    <a:extLst>
                      <a:ext uri="{FF2B5EF4-FFF2-40B4-BE49-F238E27FC236}">
                        <a16:creationId xmlns:a16="http://schemas.microsoft.com/office/drawing/2014/main" id="{B45A9704-67CE-F29A-1F4C-EA42CEF78DFD}"/>
                      </a:ext>
                    </a:extLst>
                  </p:cNvPr>
                  <p:cNvSpPr/>
                  <p:nvPr/>
                </p:nvSpPr>
                <p:spPr>
                  <a:xfrm>
                    <a:off x="4547657" y="3561067"/>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sp>
                <p:nvSpPr>
                  <p:cNvPr id="180" name="사각형: 둥근 모서리 179">
                    <a:extLst>
                      <a:ext uri="{FF2B5EF4-FFF2-40B4-BE49-F238E27FC236}">
                        <a16:creationId xmlns:a16="http://schemas.microsoft.com/office/drawing/2014/main" id="{D4F381AD-7CB4-BA08-CA10-721964F26C40}"/>
                      </a:ext>
                    </a:extLst>
                  </p:cNvPr>
                  <p:cNvSpPr/>
                  <p:nvPr/>
                </p:nvSpPr>
                <p:spPr>
                  <a:xfrm rot="5400000">
                    <a:off x="4547659" y="3561052"/>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grpSp>
          </p:grpSp>
          <p:sp>
            <p:nvSpPr>
              <p:cNvPr id="166" name="타원 165">
                <a:extLst>
                  <a:ext uri="{FF2B5EF4-FFF2-40B4-BE49-F238E27FC236}">
                    <a16:creationId xmlns:a16="http://schemas.microsoft.com/office/drawing/2014/main" id="{82737F76-3E7F-DB66-E96E-FA976DAE58A6}"/>
                  </a:ext>
                </a:extLst>
              </p:cNvPr>
              <p:cNvSpPr/>
              <p:nvPr/>
            </p:nvSpPr>
            <p:spPr>
              <a:xfrm>
                <a:off x="1312120" y="5321600"/>
                <a:ext cx="129130" cy="129130"/>
              </a:xfrm>
              <a:prstGeom prst="ellipse">
                <a:avLst/>
              </a:prstGeom>
              <a:solidFill>
                <a:srgbClr val="189F98"/>
              </a:solidFill>
              <a:ln>
                <a:solidFill>
                  <a:schemeClr val="bg1"/>
                </a:solidFill>
              </a:ln>
              <a:effectLst>
                <a:outerShdw blurRad="38100" dist="25400" dir="5400000"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grpSp>
        <p:grpSp>
          <p:nvGrpSpPr>
            <p:cNvPr id="211" name="그룹 210">
              <a:extLst>
                <a:ext uri="{FF2B5EF4-FFF2-40B4-BE49-F238E27FC236}">
                  <a16:creationId xmlns:a16="http://schemas.microsoft.com/office/drawing/2014/main" id="{72816A91-AC4E-F274-7192-662C6826CA6B}"/>
                </a:ext>
              </a:extLst>
            </p:cNvPr>
            <p:cNvGrpSpPr/>
            <p:nvPr/>
          </p:nvGrpSpPr>
          <p:grpSpPr>
            <a:xfrm>
              <a:off x="5587339" y="3378087"/>
              <a:ext cx="2328592" cy="1102616"/>
              <a:chOff x="4250583" y="3396483"/>
              <a:chExt cx="2116902" cy="1002378"/>
            </a:xfrm>
          </p:grpSpPr>
          <p:grpSp>
            <p:nvGrpSpPr>
              <p:cNvPr id="212" name="그룹 211">
                <a:extLst>
                  <a:ext uri="{FF2B5EF4-FFF2-40B4-BE49-F238E27FC236}">
                    <a16:creationId xmlns:a16="http://schemas.microsoft.com/office/drawing/2014/main" id="{D8FB6767-023F-DF29-756B-8CC8BBCFE0EE}"/>
                  </a:ext>
                </a:extLst>
              </p:cNvPr>
              <p:cNvGrpSpPr/>
              <p:nvPr/>
            </p:nvGrpSpPr>
            <p:grpSpPr>
              <a:xfrm>
                <a:off x="4250583" y="3396483"/>
                <a:ext cx="2116902" cy="167878"/>
                <a:chOff x="5405274" y="3538999"/>
                <a:chExt cx="2116902" cy="167878"/>
              </a:xfrm>
            </p:grpSpPr>
            <p:sp>
              <p:nvSpPr>
                <p:cNvPr id="222" name="자유형: 도형 221">
                  <a:extLst>
                    <a:ext uri="{FF2B5EF4-FFF2-40B4-BE49-F238E27FC236}">
                      <a16:creationId xmlns:a16="http://schemas.microsoft.com/office/drawing/2014/main" id="{0419E29A-4B23-B8B9-D525-CABDE6BDCC59}"/>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223" name="TextBox 222">
                  <a:extLst>
                    <a:ext uri="{FF2B5EF4-FFF2-40B4-BE49-F238E27FC236}">
                      <a16:creationId xmlns:a16="http://schemas.microsoft.com/office/drawing/2014/main" id="{F3CCCDF6-CC9C-9A54-C8C0-B129860F666C}"/>
                    </a:ext>
                  </a:extLst>
                </p:cNvPr>
                <p:cNvSpPr txBox="1"/>
                <p:nvPr/>
              </p:nvSpPr>
              <p:spPr>
                <a:xfrm>
                  <a:off x="5604401" y="3538999"/>
                  <a:ext cx="1917775"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실생활의 문제와 관련된 수업주제 </a:t>
                  </a:r>
                </a:p>
              </p:txBody>
            </p:sp>
          </p:grpSp>
          <p:grpSp>
            <p:nvGrpSpPr>
              <p:cNvPr id="213" name="그룹 212">
                <a:extLst>
                  <a:ext uri="{FF2B5EF4-FFF2-40B4-BE49-F238E27FC236}">
                    <a16:creationId xmlns:a16="http://schemas.microsoft.com/office/drawing/2014/main" id="{096C7F1D-4F9A-9DA4-B867-0C8D5712788A}"/>
                  </a:ext>
                </a:extLst>
              </p:cNvPr>
              <p:cNvGrpSpPr/>
              <p:nvPr/>
            </p:nvGrpSpPr>
            <p:grpSpPr>
              <a:xfrm>
                <a:off x="4250583" y="3674650"/>
                <a:ext cx="1678262" cy="167878"/>
                <a:chOff x="5405274" y="3538999"/>
                <a:chExt cx="1678262" cy="167878"/>
              </a:xfrm>
            </p:grpSpPr>
            <p:sp>
              <p:nvSpPr>
                <p:cNvPr id="220" name="자유형: 도형 219">
                  <a:extLst>
                    <a:ext uri="{FF2B5EF4-FFF2-40B4-BE49-F238E27FC236}">
                      <a16:creationId xmlns:a16="http://schemas.microsoft.com/office/drawing/2014/main" id="{E0D6BA9E-4521-672E-530F-3B22D45D0F30}"/>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221" name="TextBox 220">
                  <a:extLst>
                    <a:ext uri="{FF2B5EF4-FFF2-40B4-BE49-F238E27FC236}">
                      <a16:creationId xmlns:a16="http://schemas.microsoft.com/office/drawing/2014/main" id="{33F32337-DEA3-6009-DFD9-85D59E719A6B}"/>
                    </a:ext>
                  </a:extLst>
                </p:cNvPr>
                <p:cNvSpPr txBox="1"/>
                <p:nvPr/>
              </p:nvSpPr>
              <p:spPr>
                <a:xfrm>
                  <a:off x="5604401" y="3538999"/>
                  <a:ext cx="1479135"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프로젝트 학습 </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문제 해결</a:t>
                  </a:r>
                </a:p>
              </p:txBody>
            </p:sp>
          </p:grpSp>
          <p:grpSp>
            <p:nvGrpSpPr>
              <p:cNvPr id="214" name="그룹 213">
                <a:extLst>
                  <a:ext uri="{FF2B5EF4-FFF2-40B4-BE49-F238E27FC236}">
                    <a16:creationId xmlns:a16="http://schemas.microsoft.com/office/drawing/2014/main" id="{9ECB9F02-36A1-4603-1340-01BA07245034}"/>
                  </a:ext>
                </a:extLst>
              </p:cNvPr>
              <p:cNvGrpSpPr/>
              <p:nvPr/>
            </p:nvGrpSpPr>
            <p:grpSpPr>
              <a:xfrm>
                <a:off x="4250583" y="3952817"/>
                <a:ext cx="1727810" cy="167878"/>
                <a:chOff x="5405274" y="3538999"/>
                <a:chExt cx="1727810" cy="167878"/>
              </a:xfrm>
            </p:grpSpPr>
            <p:sp>
              <p:nvSpPr>
                <p:cNvPr id="218" name="자유형: 도형 217">
                  <a:extLst>
                    <a:ext uri="{FF2B5EF4-FFF2-40B4-BE49-F238E27FC236}">
                      <a16:creationId xmlns:a16="http://schemas.microsoft.com/office/drawing/2014/main" id="{7518C08B-825A-238C-E01E-A5C92EB60296}"/>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219" name="TextBox 218">
                  <a:extLst>
                    <a:ext uri="{FF2B5EF4-FFF2-40B4-BE49-F238E27FC236}">
                      <a16:creationId xmlns:a16="http://schemas.microsoft.com/office/drawing/2014/main" id="{7226C591-69D2-FE37-2980-C086BA3AE911}"/>
                    </a:ext>
                  </a:extLst>
                </p:cNvPr>
                <p:cNvSpPr txBox="1"/>
                <p:nvPr/>
              </p:nvSpPr>
              <p:spPr>
                <a:xfrm>
                  <a:off x="5604401" y="3538999"/>
                  <a:ext cx="1528683"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토의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토론 학습 </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앎의 확장</a:t>
                  </a:r>
                </a:p>
              </p:txBody>
            </p:sp>
          </p:grpSp>
          <p:grpSp>
            <p:nvGrpSpPr>
              <p:cNvPr id="215" name="그룹 214">
                <a:extLst>
                  <a:ext uri="{FF2B5EF4-FFF2-40B4-BE49-F238E27FC236}">
                    <a16:creationId xmlns:a16="http://schemas.microsoft.com/office/drawing/2014/main" id="{F325E553-8BC3-B514-A4C1-F0C9000C34F3}"/>
                  </a:ext>
                </a:extLst>
              </p:cNvPr>
              <p:cNvGrpSpPr/>
              <p:nvPr/>
            </p:nvGrpSpPr>
            <p:grpSpPr>
              <a:xfrm>
                <a:off x="4250583" y="4230983"/>
                <a:ext cx="1965345" cy="167878"/>
                <a:chOff x="5405274" y="3538999"/>
                <a:chExt cx="1965345" cy="167878"/>
              </a:xfrm>
            </p:grpSpPr>
            <p:sp>
              <p:nvSpPr>
                <p:cNvPr id="216" name="자유형: 도형 215">
                  <a:extLst>
                    <a:ext uri="{FF2B5EF4-FFF2-40B4-BE49-F238E27FC236}">
                      <a16:creationId xmlns:a16="http://schemas.microsoft.com/office/drawing/2014/main" id="{603718E4-AB17-B85C-6B60-20C610B8AF97}"/>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217" name="TextBox 216">
                  <a:extLst>
                    <a:ext uri="{FF2B5EF4-FFF2-40B4-BE49-F238E27FC236}">
                      <a16:creationId xmlns:a16="http://schemas.microsoft.com/office/drawing/2014/main" id="{4FA60534-4F6E-7787-0F5B-E34AD9F00794}"/>
                    </a:ext>
                  </a:extLst>
                </p:cNvPr>
                <p:cNvSpPr txBox="1"/>
                <p:nvPr/>
              </p:nvSpPr>
              <p:spPr>
                <a:xfrm>
                  <a:off x="5604401" y="3538999"/>
                  <a:ext cx="1766218"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협력 학습 </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상호작용</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의사소통</a:t>
                  </a:r>
                </a:p>
              </p:txBody>
            </p:sp>
          </p:grpSp>
        </p:grpSp>
      </p:grpSp>
    </p:spTree>
    <p:extLst>
      <p:ext uri="{BB962C8B-B14F-4D97-AF65-F5344CB8AC3E}">
        <p14:creationId xmlns:p14="http://schemas.microsoft.com/office/powerpoint/2010/main" val="751531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1FD95C16-1C8B-0094-6BE6-64089177B0C2}"/>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4" name="TextBox 33">
            <a:extLst>
              <a:ext uri="{FF2B5EF4-FFF2-40B4-BE49-F238E27FC236}">
                <a16:creationId xmlns:a16="http://schemas.microsoft.com/office/drawing/2014/main" id="{732D8000-A0BB-FEEA-51CE-6E207ED5949A}"/>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35" name="그룹 34">
            <a:extLst>
              <a:ext uri="{FF2B5EF4-FFF2-40B4-BE49-F238E27FC236}">
                <a16:creationId xmlns:a16="http://schemas.microsoft.com/office/drawing/2014/main" id="{102A562B-9702-CC4E-3C1C-776F6D28D94A}"/>
              </a:ext>
            </a:extLst>
          </p:cNvPr>
          <p:cNvGrpSpPr/>
          <p:nvPr/>
        </p:nvGrpSpPr>
        <p:grpSpPr>
          <a:xfrm>
            <a:off x="1301610" y="325438"/>
            <a:ext cx="5447004" cy="630793"/>
            <a:chOff x="1301610" y="279718"/>
            <a:chExt cx="5447004" cy="630793"/>
          </a:xfrm>
        </p:grpSpPr>
        <p:grpSp>
          <p:nvGrpSpPr>
            <p:cNvPr id="36" name="그룹 35">
              <a:extLst>
                <a:ext uri="{FF2B5EF4-FFF2-40B4-BE49-F238E27FC236}">
                  <a16:creationId xmlns:a16="http://schemas.microsoft.com/office/drawing/2014/main" id="{193C400C-0E7A-EC7D-7728-CD9631EE6CA2}"/>
                </a:ext>
              </a:extLst>
            </p:cNvPr>
            <p:cNvGrpSpPr/>
            <p:nvPr/>
          </p:nvGrpSpPr>
          <p:grpSpPr>
            <a:xfrm>
              <a:off x="1311617" y="279718"/>
              <a:ext cx="1487698" cy="200151"/>
              <a:chOff x="1136519" y="175286"/>
              <a:chExt cx="1487698" cy="200151"/>
            </a:xfrm>
          </p:grpSpPr>
          <p:grpSp>
            <p:nvGrpSpPr>
              <p:cNvPr id="38" name="그룹 37">
                <a:extLst>
                  <a:ext uri="{FF2B5EF4-FFF2-40B4-BE49-F238E27FC236}">
                    <a16:creationId xmlns:a16="http://schemas.microsoft.com/office/drawing/2014/main" id="{0D652581-091C-00A4-2F6D-E10E3379033F}"/>
                  </a:ext>
                </a:extLst>
              </p:cNvPr>
              <p:cNvGrpSpPr/>
              <p:nvPr/>
            </p:nvGrpSpPr>
            <p:grpSpPr>
              <a:xfrm>
                <a:off x="1136519" y="175286"/>
                <a:ext cx="200152" cy="200151"/>
                <a:chOff x="1136519" y="175286"/>
                <a:chExt cx="200152" cy="200151"/>
              </a:xfrm>
            </p:grpSpPr>
            <p:sp>
              <p:nvSpPr>
                <p:cNvPr id="40" name="사각형: 둥근 모서리 39">
                  <a:extLst>
                    <a:ext uri="{FF2B5EF4-FFF2-40B4-BE49-F238E27FC236}">
                      <a16:creationId xmlns:a16="http://schemas.microsoft.com/office/drawing/2014/main" id="{FCBB02EC-226D-9B43-B88B-D93C38410795}"/>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1" name="TextBox 40">
                  <a:extLst>
                    <a:ext uri="{FF2B5EF4-FFF2-40B4-BE49-F238E27FC236}">
                      <a16:creationId xmlns:a16="http://schemas.microsoft.com/office/drawing/2014/main" id="{C716DBB0-DA0B-3E3A-E8C7-94A78D6E0867}"/>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39" name="TextBox 38">
                <a:extLst>
                  <a:ext uri="{FF2B5EF4-FFF2-40B4-BE49-F238E27FC236}">
                    <a16:creationId xmlns:a16="http://schemas.microsoft.com/office/drawing/2014/main" id="{5A9976DD-E3CA-B769-357D-C448AD5CFD86}"/>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37" name="TextBox 36">
              <a:extLst>
                <a:ext uri="{FF2B5EF4-FFF2-40B4-BE49-F238E27FC236}">
                  <a16:creationId xmlns:a16="http://schemas.microsoft.com/office/drawing/2014/main" id="{366B6589-2D82-C892-83DE-CFABE2CDEAAF}"/>
                </a:ext>
              </a:extLst>
            </p:cNvPr>
            <p:cNvSpPr txBox="1"/>
            <p:nvPr/>
          </p:nvSpPr>
          <p:spPr>
            <a:xfrm>
              <a:off x="1301610" y="510401"/>
              <a:ext cx="5447004"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교수</a:t>
              </a:r>
              <a:r>
                <a:rPr lang="en-US" altLang="ko-KR" sz="2000" dirty="0"/>
                <a:t>·</a:t>
              </a:r>
              <a:r>
                <a:rPr lang="ko-KR" altLang="en-US" sz="2000" dirty="0"/>
                <a:t>학습의 방법</a:t>
              </a:r>
              <a:endParaRPr lang="ko-KR" altLang="en-US" dirty="0"/>
            </a:p>
          </p:txBody>
        </p:sp>
      </p:grpSp>
      <p:grpSp>
        <p:nvGrpSpPr>
          <p:cNvPr id="42" name="그룹 41">
            <a:extLst>
              <a:ext uri="{FF2B5EF4-FFF2-40B4-BE49-F238E27FC236}">
                <a16:creationId xmlns:a16="http://schemas.microsoft.com/office/drawing/2014/main" id="{AAAEF07F-C434-441E-02AC-CC5FD036ECC2}"/>
              </a:ext>
            </a:extLst>
          </p:cNvPr>
          <p:cNvGrpSpPr/>
          <p:nvPr/>
        </p:nvGrpSpPr>
        <p:grpSpPr>
          <a:xfrm>
            <a:off x="471384" y="1354322"/>
            <a:ext cx="8201233" cy="1164818"/>
            <a:chOff x="471384" y="1354322"/>
            <a:chExt cx="8201233" cy="1164818"/>
          </a:xfrm>
        </p:grpSpPr>
        <p:sp>
          <p:nvSpPr>
            <p:cNvPr id="43" name="사각형: 둥근 모서리 42">
              <a:extLst>
                <a:ext uri="{FF2B5EF4-FFF2-40B4-BE49-F238E27FC236}">
                  <a16:creationId xmlns:a16="http://schemas.microsoft.com/office/drawing/2014/main" id="{AA06387B-1045-2D8D-A84F-F39605DA1BD7}"/>
                </a:ext>
              </a:extLst>
            </p:cNvPr>
            <p:cNvSpPr/>
            <p:nvPr/>
          </p:nvSpPr>
          <p:spPr>
            <a:xfrm>
              <a:off x="471384" y="1354322"/>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44" name="사각형: 둥근 모서리 43">
              <a:extLst>
                <a:ext uri="{FF2B5EF4-FFF2-40B4-BE49-F238E27FC236}">
                  <a16:creationId xmlns:a16="http://schemas.microsoft.com/office/drawing/2014/main" id="{BD5D4C73-3311-FBD4-1AC3-68131524BF6D}"/>
                </a:ext>
              </a:extLst>
            </p:cNvPr>
            <p:cNvSpPr/>
            <p:nvPr/>
          </p:nvSpPr>
          <p:spPr>
            <a:xfrm>
              <a:off x="1699259" y="1423890"/>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45" name="그룹 44">
              <a:extLst>
                <a:ext uri="{FF2B5EF4-FFF2-40B4-BE49-F238E27FC236}">
                  <a16:creationId xmlns:a16="http://schemas.microsoft.com/office/drawing/2014/main" id="{4DCC6949-EEF1-B940-E0B1-7970EB70D0D8}"/>
                </a:ext>
              </a:extLst>
            </p:cNvPr>
            <p:cNvGrpSpPr/>
            <p:nvPr/>
          </p:nvGrpSpPr>
          <p:grpSpPr>
            <a:xfrm>
              <a:off x="623799" y="1467457"/>
              <a:ext cx="932948" cy="965537"/>
              <a:chOff x="623799" y="1682319"/>
              <a:chExt cx="932948" cy="965537"/>
            </a:xfrm>
          </p:grpSpPr>
          <p:grpSp>
            <p:nvGrpSpPr>
              <p:cNvPr id="59" name="그룹 58">
                <a:extLst>
                  <a:ext uri="{FF2B5EF4-FFF2-40B4-BE49-F238E27FC236}">
                    <a16:creationId xmlns:a16="http://schemas.microsoft.com/office/drawing/2014/main" id="{6171B23E-64C0-E4D1-5F51-F2550FC6129F}"/>
                  </a:ext>
                </a:extLst>
              </p:cNvPr>
              <p:cNvGrpSpPr/>
              <p:nvPr/>
            </p:nvGrpSpPr>
            <p:grpSpPr>
              <a:xfrm>
                <a:off x="862716" y="1682319"/>
                <a:ext cx="477124" cy="436253"/>
                <a:chOff x="4262104" y="3147464"/>
                <a:chExt cx="624805" cy="571285"/>
              </a:xfrm>
            </p:grpSpPr>
            <p:sp>
              <p:nvSpPr>
                <p:cNvPr id="61" name="자유형: 도형 60">
                  <a:extLst>
                    <a:ext uri="{FF2B5EF4-FFF2-40B4-BE49-F238E27FC236}">
                      <a16:creationId xmlns:a16="http://schemas.microsoft.com/office/drawing/2014/main" id="{A890F6B4-A7E3-BBB1-5913-02AAA57CC92F}"/>
                    </a:ext>
                  </a:extLst>
                </p:cNvPr>
                <p:cNvSpPr/>
                <p:nvPr/>
              </p:nvSpPr>
              <p:spPr>
                <a:xfrm>
                  <a:off x="4294123" y="3349464"/>
                  <a:ext cx="537273" cy="369285"/>
                </a:xfrm>
                <a:custGeom>
                  <a:avLst/>
                  <a:gdLst>
                    <a:gd name="connsiteX0" fmla="*/ 447432 w 537273"/>
                    <a:gd name="connsiteY0" fmla="*/ 15297 h 369285"/>
                    <a:gd name="connsiteX1" fmla="*/ 534300 w 537273"/>
                    <a:gd name="connsiteY1" fmla="*/ 204273 h 369285"/>
                    <a:gd name="connsiteX2" fmla="*/ 521346 w 537273"/>
                    <a:gd name="connsiteY2" fmla="*/ 241611 h 369285"/>
                    <a:gd name="connsiteX3" fmla="*/ 281888 w 537273"/>
                    <a:gd name="connsiteY3" fmla="*/ 364865 h 369285"/>
                    <a:gd name="connsiteX4" fmla="*/ 255789 w 537273"/>
                    <a:gd name="connsiteY4" fmla="*/ 364865 h 369285"/>
                    <a:gd name="connsiteX5" fmla="*/ 15188 w 537273"/>
                    <a:gd name="connsiteY5" fmla="*/ 241707 h 369285"/>
                    <a:gd name="connsiteX6" fmla="*/ 2234 w 537273"/>
                    <a:gd name="connsiteY6" fmla="*/ 204368 h 369285"/>
                    <a:gd name="connsiteX7" fmla="*/ 89102 w 537273"/>
                    <a:gd name="connsiteY7" fmla="*/ 15392 h 369285"/>
                    <a:gd name="connsiteX8" fmla="*/ 115105 w 537273"/>
                    <a:gd name="connsiteY8" fmla="*/ -1276 h 369285"/>
                    <a:gd name="connsiteX9" fmla="*/ 421143 w 537273"/>
                    <a:gd name="connsiteY9" fmla="*/ -1276 h 369285"/>
                    <a:gd name="connsiteX10" fmla="*/ 447432 w 537273"/>
                    <a:gd name="connsiteY10" fmla="*/ 15297 h 36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73" h="369285">
                      <a:moveTo>
                        <a:pt x="447432" y="15297"/>
                      </a:moveTo>
                      <a:lnTo>
                        <a:pt x="534300" y="204273"/>
                      </a:lnTo>
                      <a:cubicBezTo>
                        <a:pt x="540672" y="218180"/>
                        <a:pt x="534967" y="234658"/>
                        <a:pt x="521346" y="241611"/>
                      </a:cubicBezTo>
                      <a:lnTo>
                        <a:pt x="281888" y="364865"/>
                      </a:lnTo>
                      <a:cubicBezTo>
                        <a:pt x="273696" y="369056"/>
                        <a:pt x="263980" y="369056"/>
                        <a:pt x="255789" y="364865"/>
                      </a:cubicBezTo>
                      <a:lnTo>
                        <a:pt x="15188" y="241707"/>
                      </a:lnTo>
                      <a:cubicBezTo>
                        <a:pt x="1567" y="234753"/>
                        <a:pt x="-4139" y="218275"/>
                        <a:pt x="2234" y="204368"/>
                      </a:cubicBezTo>
                      <a:lnTo>
                        <a:pt x="89102" y="15392"/>
                      </a:lnTo>
                      <a:cubicBezTo>
                        <a:pt x="93759" y="5201"/>
                        <a:pt x="103923" y="-1276"/>
                        <a:pt x="115105" y="-1276"/>
                      </a:cubicBezTo>
                      <a:lnTo>
                        <a:pt x="421143" y="-1276"/>
                      </a:lnTo>
                      <a:cubicBezTo>
                        <a:pt x="432411" y="-1372"/>
                        <a:pt x="442698" y="5106"/>
                        <a:pt x="447432" y="15297"/>
                      </a:cubicBezTo>
                      <a:close/>
                    </a:path>
                  </a:pathLst>
                </a:custGeom>
                <a:solidFill>
                  <a:srgbClr val="FFFFFF"/>
                </a:solidFill>
                <a:ln w="9525" cap="flat">
                  <a:noFill/>
                  <a:prstDash val="solid"/>
                  <a:miter/>
                </a:ln>
              </p:spPr>
              <p:txBody>
                <a:bodyPr rtlCol="0" anchor="ctr"/>
                <a:lstStyle/>
                <a:p>
                  <a:endParaRPr lang="ko-KR" altLang="en-US" dirty="0"/>
                </a:p>
              </p:txBody>
            </p:sp>
            <p:sp>
              <p:nvSpPr>
                <p:cNvPr id="62" name="자유형: 도형 61">
                  <a:extLst>
                    <a:ext uri="{FF2B5EF4-FFF2-40B4-BE49-F238E27FC236}">
                      <a16:creationId xmlns:a16="http://schemas.microsoft.com/office/drawing/2014/main" id="{B7C72E34-E12A-942C-FA67-B2F3DDEB8098}"/>
                    </a:ext>
                  </a:extLst>
                </p:cNvPr>
                <p:cNvSpPr/>
                <p:nvPr/>
              </p:nvSpPr>
              <p:spPr>
                <a:xfrm>
                  <a:off x="4262104" y="3147464"/>
                  <a:ext cx="601025" cy="324683"/>
                </a:xfrm>
                <a:custGeom>
                  <a:avLst/>
                  <a:gdLst>
                    <a:gd name="connsiteX0" fmla="*/ 288570 w 601025"/>
                    <a:gd name="connsiteY0" fmla="*/ 320834 h 324683"/>
                    <a:gd name="connsiteX1" fmla="*/ 14536 w 601025"/>
                    <a:gd name="connsiteY1" fmla="*/ 182342 h 324683"/>
                    <a:gd name="connsiteX2" fmla="*/ 2306 w 601025"/>
                    <a:gd name="connsiteY2" fmla="*/ 146908 h 324683"/>
                    <a:gd name="connsiteX3" fmla="*/ 14536 w 601025"/>
                    <a:gd name="connsiteY3" fmla="*/ 134717 h 324683"/>
                    <a:gd name="connsiteX4" fmla="*/ 288570 w 601025"/>
                    <a:gd name="connsiteY4" fmla="*/ 1367 h 324683"/>
                    <a:gd name="connsiteX5" fmla="*/ 311621 w 601025"/>
                    <a:gd name="connsiteY5" fmla="*/ 1367 h 324683"/>
                    <a:gd name="connsiteX6" fmla="*/ 585750 w 601025"/>
                    <a:gd name="connsiteY6" fmla="*/ 134717 h 324683"/>
                    <a:gd name="connsiteX7" fmla="*/ 597980 w 601025"/>
                    <a:gd name="connsiteY7" fmla="*/ 170149 h 324683"/>
                    <a:gd name="connsiteX8" fmla="*/ 585750 w 601025"/>
                    <a:gd name="connsiteY8" fmla="*/ 182342 h 324683"/>
                    <a:gd name="connsiteX9" fmla="*/ 311621 w 601025"/>
                    <a:gd name="connsiteY9" fmla="*/ 320834 h 324683"/>
                    <a:gd name="connsiteX10" fmla="*/ 288570 w 601025"/>
                    <a:gd name="connsiteY10" fmla="*/ 320834 h 32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1025" h="324683">
                      <a:moveTo>
                        <a:pt x="288570" y="320834"/>
                      </a:moveTo>
                      <a:lnTo>
                        <a:pt x="14536" y="182342"/>
                      </a:lnTo>
                      <a:cubicBezTo>
                        <a:pt x="1382" y="175960"/>
                        <a:pt x="-4095" y="160052"/>
                        <a:pt x="2306" y="146908"/>
                      </a:cubicBezTo>
                      <a:cubicBezTo>
                        <a:pt x="4896" y="141574"/>
                        <a:pt x="9202" y="137287"/>
                        <a:pt x="14536" y="134717"/>
                      </a:cubicBezTo>
                      <a:lnTo>
                        <a:pt x="288570" y="1367"/>
                      </a:lnTo>
                      <a:cubicBezTo>
                        <a:pt x="295847" y="-2159"/>
                        <a:pt x="304343" y="-2159"/>
                        <a:pt x="311621" y="1367"/>
                      </a:cubicBezTo>
                      <a:lnTo>
                        <a:pt x="585750" y="134717"/>
                      </a:lnTo>
                      <a:cubicBezTo>
                        <a:pt x="598904" y="141098"/>
                        <a:pt x="604381" y="157005"/>
                        <a:pt x="597980" y="170149"/>
                      </a:cubicBezTo>
                      <a:cubicBezTo>
                        <a:pt x="595389" y="175483"/>
                        <a:pt x="591084" y="179770"/>
                        <a:pt x="585750" y="182342"/>
                      </a:cubicBezTo>
                      <a:lnTo>
                        <a:pt x="311621" y="320834"/>
                      </a:lnTo>
                      <a:cubicBezTo>
                        <a:pt x="304324" y="324263"/>
                        <a:pt x="295866" y="324263"/>
                        <a:pt x="288570" y="320834"/>
                      </a:cubicBezTo>
                      <a:close/>
                    </a:path>
                  </a:pathLst>
                </a:custGeom>
                <a:solidFill>
                  <a:srgbClr val="FFFFFF"/>
                </a:solidFill>
                <a:ln w="19050" cap="flat">
                  <a:solidFill>
                    <a:srgbClr val="3275B9"/>
                  </a:solidFill>
                  <a:prstDash val="solid"/>
                  <a:miter/>
                </a:ln>
              </p:spPr>
              <p:txBody>
                <a:bodyPr rtlCol="0" anchor="ctr"/>
                <a:lstStyle/>
                <a:p>
                  <a:endParaRPr lang="ko-KR" altLang="en-US" dirty="0"/>
                </a:p>
              </p:txBody>
            </p:sp>
            <p:sp>
              <p:nvSpPr>
                <p:cNvPr id="63" name="자유형: 도형 62">
                  <a:extLst>
                    <a:ext uri="{FF2B5EF4-FFF2-40B4-BE49-F238E27FC236}">
                      <a16:creationId xmlns:a16="http://schemas.microsoft.com/office/drawing/2014/main" id="{5AE341F9-1746-5293-E5A2-1F28AA3073D8}"/>
                    </a:ext>
                  </a:extLst>
                </p:cNvPr>
                <p:cNvSpPr/>
                <p:nvPr/>
              </p:nvSpPr>
              <p:spPr>
                <a:xfrm>
                  <a:off x="4562950" y="3310222"/>
                  <a:ext cx="300323" cy="9525"/>
                </a:xfrm>
                <a:custGeom>
                  <a:avLst/>
                  <a:gdLst>
                    <a:gd name="connsiteX0" fmla="*/ 0 w 300323"/>
                    <a:gd name="connsiteY0" fmla="*/ 0 h 9525"/>
                    <a:gd name="connsiteX1" fmla="*/ 300323 w 300323"/>
                    <a:gd name="connsiteY1" fmla="*/ 0 h 9525"/>
                  </a:gdLst>
                  <a:ahLst/>
                  <a:cxnLst>
                    <a:cxn ang="0">
                      <a:pos x="connsiteX0" y="connsiteY0"/>
                    </a:cxn>
                    <a:cxn ang="0">
                      <a:pos x="connsiteX1" y="connsiteY1"/>
                    </a:cxn>
                  </a:cxnLst>
                  <a:rect l="l" t="t" r="r" b="b"/>
                  <a:pathLst>
                    <a:path w="300323" h="9525">
                      <a:moveTo>
                        <a:pt x="0" y="0"/>
                      </a:moveTo>
                      <a:lnTo>
                        <a:pt x="300323" y="0"/>
                      </a:lnTo>
                    </a:path>
                  </a:pathLst>
                </a:custGeom>
                <a:solidFill>
                  <a:srgbClr val="FFFFFF"/>
                </a:solidFill>
                <a:ln w="19050" cap="flat">
                  <a:solidFill>
                    <a:srgbClr val="3275B9"/>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p>
              </p:txBody>
            </p:sp>
            <p:sp>
              <p:nvSpPr>
                <p:cNvPr id="128" name="자유형: 도형 127">
                  <a:extLst>
                    <a:ext uri="{FF2B5EF4-FFF2-40B4-BE49-F238E27FC236}">
                      <a16:creationId xmlns:a16="http://schemas.microsoft.com/office/drawing/2014/main" id="{43541FE4-25D8-BDA9-4793-325D8F4C9C44}"/>
                    </a:ext>
                  </a:extLst>
                </p:cNvPr>
                <p:cNvSpPr/>
                <p:nvPr/>
              </p:nvSpPr>
              <p:spPr>
                <a:xfrm>
                  <a:off x="4863274" y="3310222"/>
                  <a:ext cx="9525" cy="122301"/>
                </a:xfrm>
                <a:custGeom>
                  <a:avLst/>
                  <a:gdLst>
                    <a:gd name="connsiteX0" fmla="*/ 0 w 9525"/>
                    <a:gd name="connsiteY0" fmla="*/ 0 h 122301"/>
                    <a:gd name="connsiteX1" fmla="*/ 0 w 9525"/>
                    <a:gd name="connsiteY1" fmla="*/ 122301 h 122301"/>
                  </a:gdLst>
                  <a:ahLst/>
                  <a:cxnLst>
                    <a:cxn ang="0">
                      <a:pos x="connsiteX0" y="connsiteY0"/>
                    </a:cxn>
                    <a:cxn ang="0">
                      <a:pos x="connsiteX1" y="connsiteY1"/>
                    </a:cxn>
                  </a:cxnLst>
                  <a:rect l="l" t="t" r="r" b="b"/>
                  <a:pathLst>
                    <a:path w="9525" h="122301">
                      <a:moveTo>
                        <a:pt x="0" y="0"/>
                      </a:moveTo>
                      <a:lnTo>
                        <a:pt x="0" y="122301"/>
                      </a:lnTo>
                    </a:path>
                  </a:pathLst>
                </a:custGeom>
                <a:ln w="19050" cap="rnd">
                  <a:solidFill>
                    <a:srgbClr val="FFFFFF"/>
                  </a:solidFill>
                  <a:prstDash val="solid"/>
                  <a:round/>
                </a:ln>
              </p:spPr>
              <p:txBody>
                <a:bodyPr rtlCol="0" anchor="ctr"/>
                <a:lstStyle/>
                <a:p>
                  <a:endParaRPr lang="ko-KR" altLang="en-US" dirty="0"/>
                </a:p>
              </p:txBody>
            </p:sp>
            <p:sp>
              <p:nvSpPr>
                <p:cNvPr id="129" name="자유형: 도형 128">
                  <a:extLst>
                    <a:ext uri="{FF2B5EF4-FFF2-40B4-BE49-F238E27FC236}">
                      <a16:creationId xmlns:a16="http://schemas.microsoft.com/office/drawing/2014/main" id="{0B081CC1-F685-FB2F-B288-27B746A2F81E}"/>
                    </a:ext>
                  </a:extLst>
                </p:cNvPr>
                <p:cNvSpPr/>
                <p:nvPr/>
              </p:nvSpPr>
              <p:spPr>
                <a:xfrm>
                  <a:off x="4840159" y="3426522"/>
                  <a:ext cx="46750" cy="95440"/>
                </a:xfrm>
                <a:custGeom>
                  <a:avLst/>
                  <a:gdLst>
                    <a:gd name="connsiteX0" fmla="*/ 9124 w 46750"/>
                    <a:gd name="connsiteY0" fmla="*/ 14439 h 95440"/>
                    <a:gd name="connsiteX1" fmla="*/ 1599 w 46750"/>
                    <a:gd name="connsiteY1" fmla="*/ 26536 h 95440"/>
                    <a:gd name="connsiteX2" fmla="*/ 5314 w 46750"/>
                    <a:gd name="connsiteY2" fmla="*/ 61493 h 95440"/>
                    <a:gd name="connsiteX3" fmla="*/ 20744 w 46750"/>
                    <a:gd name="connsiteY3" fmla="*/ 94163 h 95440"/>
                    <a:gd name="connsiteX4" fmla="*/ 35222 w 46750"/>
                    <a:gd name="connsiteY4" fmla="*/ 73018 h 95440"/>
                    <a:gd name="connsiteX5" fmla="*/ 45985 w 46750"/>
                    <a:gd name="connsiteY5" fmla="*/ 31871 h 95440"/>
                    <a:gd name="connsiteX6" fmla="*/ 21030 w 46750"/>
                    <a:gd name="connsiteY6" fmla="*/ -1277 h 9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50" h="95440">
                      <a:moveTo>
                        <a:pt x="9124" y="14439"/>
                      </a:moveTo>
                      <a:cubicBezTo>
                        <a:pt x="6123" y="18154"/>
                        <a:pt x="3590" y="22250"/>
                        <a:pt x="1599" y="26536"/>
                      </a:cubicBezTo>
                      <a:cubicBezTo>
                        <a:pt x="-1983" y="38252"/>
                        <a:pt x="-639" y="50825"/>
                        <a:pt x="5314" y="61493"/>
                      </a:cubicBezTo>
                      <a:cubicBezTo>
                        <a:pt x="11315" y="71971"/>
                        <a:pt x="16477" y="82925"/>
                        <a:pt x="20744" y="94163"/>
                      </a:cubicBezTo>
                      <a:cubicBezTo>
                        <a:pt x="24783" y="86639"/>
                        <a:pt x="29640" y="79496"/>
                        <a:pt x="35222" y="73018"/>
                      </a:cubicBezTo>
                      <a:cubicBezTo>
                        <a:pt x="43842" y="61112"/>
                        <a:pt x="47690" y="46443"/>
                        <a:pt x="45985" y="31871"/>
                      </a:cubicBezTo>
                      <a:cubicBezTo>
                        <a:pt x="44071" y="17202"/>
                        <a:pt x="34594" y="4628"/>
                        <a:pt x="21030" y="-1277"/>
                      </a:cubicBezTo>
                      <a:close/>
                    </a:path>
                  </a:pathLst>
                </a:custGeom>
                <a:solidFill>
                  <a:srgbClr val="FFFFFF"/>
                </a:solidFill>
                <a:ln w="9525" cap="flat">
                  <a:noFill/>
                  <a:prstDash val="solid"/>
                  <a:miter/>
                </a:ln>
              </p:spPr>
              <p:txBody>
                <a:bodyPr rtlCol="0" anchor="ctr"/>
                <a:lstStyle/>
                <a:p>
                  <a:endParaRPr lang="ko-KR" altLang="en-US" dirty="0"/>
                </a:p>
              </p:txBody>
            </p:sp>
          </p:grpSp>
          <p:sp>
            <p:nvSpPr>
              <p:cNvPr id="60" name="TextBox 59">
                <a:extLst>
                  <a:ext uri="{FF2B5EF4-FFF2-40B4-BE49-F238E27FC236}">
                    <a16:creationId xmlns:a16="http://schemas.microsoft.com/office/drawing/2014/main" id="{AB8E269A-0871-CA14-0194-E0142511ED05}"/>
                  </a:ext>
                </a:extLst>
              </p:cNvPr>
              <p:cNvSpPr txBox="1"/>
              <p:nvPr/>
            </p:nvSpPr>
            <p:spPr>
              <a:xfrm>
                <a:off x="623799" y="2186191"/>
                <a:ext cx="932948" cy="461665"/>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교수</a:t>
                </a:r>
                <a:r>
                  <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학습의</a:t>
                </a:r>
                <a:endPar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방법</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grpSp>
          <p:nvGrpSpPr>
            <p:cNvPr id="46" name="그룹 45">
              <a:extLst>
                <a:ext uri="{FF2B5EF4-FFF2-40B4-BE49-F238E27FC236}">
                  <a16:creationId xmlns:a16="http://schemas.microsoft.com/office/drawing/2014/main" id="{8EAE00A2-F1D1-9E87-F28A-E23CB145CA6D}"/>
                </a:ext>
              </a:extLst>
            </p:cNvPr>
            <p:cNvGrpSpPr/>
            <p:nvPr/>
          </p:nvGrpSpPr>
          <p:grpSpPr>
            <a:xfrm>
              <a:off x="1841127" y="1525958"/>
              <a:ext cx="6309092" cy="821547"/>
              <a:chOff x="1841127" y="1486858"/>
              <a:chExt cx="6309092" cy="821547"/>
            </a:xfrm>
          </p:grpSpPr>
          <p:grpSp>
            <p:nvGrpSpPr>
              <p:cNvPr id="47" name="그룹 46">
                <a:extLst>
                  <a:ext uri="{FF2B5EF4-FFF2-40B4-BE49-F238E27FC236}">
                    <a16:creationId xmlns:a16="http://schemas.microsoft.com/office/drawing/2014/main" id="{5F01BCBC-DFF0-2975-55D7-5274EDF3CB2F}"/>
                  </a:ext>
                </a:extLst>
              </p:cNvPr>
              <p:cNvGrpSpPr/>
              <p:nvPr/>
            </p:nvGrpSpPr>
            <p:grpSpPr>
              <a:xfrm>
                <a:off x="1841127" y="1486858"/>
                <a:ext cx="2527775" cy="382156"/>
                <a:chOff x="964827" y="1785644"/>
                <a:chExt cx="2527775" cy="382156"/>
              </a:xfrm>
            </p:grpSpPr>
            <p:sp>
              <p:nvSpPr>
                <p:cNvPr id="57" name="Freeform 5">
                  <a:extLst>
                    <a:ext uri="{FF2B5EF4-FFF2-40B4-BE49-F238E27FC236}">
                      <a16:creationId xmlns:a16="http://schemas.microsoft.com/office/drawing/2014/main" id="{113CDC80-30D7-0C8E-7248-B4F4A61C82C3}"/>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58" name="TextBox 57">
                  <a:extLst>
                    <a:ext uri="{FF2B5EF4-FFF2-40B4-BE49-F238E27FC236}">
                      <a16:creationId xmlns:a16="http://schemas.microsoft.com/office/drawing/2014/main" id="{A1AB5D6E-6A71-F65F-D62A-EF23733A58FD}"/>
                    </a:ext>
                  </a:extLst>
                </p:cNvPr>
                <p:cNvSpPr txBox="1"/>
                <p:nvPr/>
              </p:nvSpPr>
              <p:spPr>
                <a:xfrm>
                  <a:off x="1184278" y="1785644"/>
                  <a:ext cx="2308324"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삶과 연관된 깊이 있는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93688">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경험 제공</a:t>
                  </a:r>
                </a:p>
              </p:txBody>
            </p:sp>
          </p:grpSp>
          <p:grpSp>
            <p:nvGrpSpPr>
              <p:cNvPr id="48" name="그룹 47">
                <a:extLst>
                  <a:ext uri="{FF2B5EF4-FFF2-40B4-BE49-F238E27FC236}">
                    <a16:creationId xmlns:a16="http://schemas.microsoft.com/office/drawing/2014/main" id="{15F65ABF-E0DD-0731-0BD8-3CCEB56515CF}"/>
                  </a:ext>
                </a:extLst>
              </p:cNvPr>
              <p:cNvGrpSpPr/>
              <p:nvPr/>
            </p:nvGrpSpPr>
            <p:grpSpPr>
              <a:xfrm>
                <a:off x="5162381" y="1486858"/>
                <a:ext cx="2365872" cy="382156"/>
                <a:chOff x="964827" y="1785644"/>
                <a:chExt cx="2365872" cy="382156"/>
              </a:xfrm>
            </p:grpSpPr>
            <p:sp>
              <p:nvSpPr>
                <p:cNvPr id="55" name="Freeform 5">
                  <a:extLst>
                    <a:ext uri="{FF2B5EF4-FFF2-40B4-BE49-F238E27FC236}">
                      <a16:creationId xmlns:a16="http://schemas.microsoft.com/office/drawing/2014/main" id="{B3E8A6EB-AC48-13FC-9644-B58B9F79874F}"/>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56" name="TextBox 55">
                  <a:extLst>
                    <a:ext uri="{FF2B5EF4-FFF2-40B4-BE49-F238E27FC236}">
                      <a16:creationId xmlns:a16="http://schemas.microsoft.com/office/drawing/2014/main" id="{D60169BA-61E2-0C2D-8DF8-696E2F9B19FE}"/>
                    </a:ext>
                  </a:extLst>
                </p:cNvPr>
                <p:cNvSpPr txBox="1"/>
                <p:nvPr/>
              </p:nvSpPr>
              <p:spPr>
                <a:xfrm>
                  <a:off x="1184278" y="1785644"/>
                  <a:ext cx="2146421"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온</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오프라인 연계 디지털 기반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63525">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학습방법 활용</a:t>
                  </a:r>
                </a:p>
              </p:txBody>
            </p:sp>
          </p:grpSp>
          <p:grpSp>
            <p:nvGrpSpPr>
              <p:cNvPr id="49" name="그룹 48">
                <a:extLst>
                  <a:ext uri="{FF2B5EF4-FFF2-40B4-BE49-F238E27FC236}">
                    <a16:creationId xmlns:a16="http://schemas.microsoft.com/office/drawing/2014/main" id="{455A848F-1914-7E40-7EAF-E3613BA46DC4}"/>
                  </a:ext>
                </a:extLst>
              </p:cNvPr>
              <p:cNvGrpSpPr/>
              <p:nvPr/>
            </p:nvGrpSpPr>
            <p:grpSpPr>
              <a:xfrm>
                <a:off x="1841127" y="1926249"/>
                <a:ext cx="2960586" cy="184666"/>
                <a:chOff x="964827" y="1785644"/>
                <a:chExt cx="2960586" cy="184666"/>
              </a:xfrm>
            </p:grpSpPr>
            <p:sp>
              <p:nvSpPr>
                <p:cNvPr id="53" name="Freeform 5">
                  <a:extLst>
                    <a:ext uri="{FF2B5EF4-FFF2-40B4-BE49-F238E27FC236}">
                      <a16:creationId xmlns:a16="http://schemas.microsoft.com/office/drawing/2014/main" id="{DC25BF86-A43E-1555-E685-4C767E17B572}"/>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54" name="TextBox 53">
                  <a:extLst>
                    <a:ext uri="{FF2B5EF4-FFF2-40B4-BE49-F238E27FC236}">
                      <a16:creationId xmlns:a16="http://schemas.microsoft.com/office/drawing/2014/main" id="{1D287F3F-D717-1D1D-A479-B21798555B43}"/>
                    </a:ext>
                  </a:extLst>
                </p:cNvPr>
                <p:cNvSpPr txBox="1"/>
                <p:nvPr/>
              </p:nvSpPr>
              <p:spPr>
                <a:xfrm>
                  <a:off x="1184278" y="1785644"/>
                  <a:ext cx="2741135" cy="184666"/>
                </a:xfrm>
                <a:prstGeom prst="rect">
                  <a:avLst/>
                </a:prstGeom>
                <a:noFill/>
              </p:spPr>
              <p:txBody>
                <a:bodyPr wrap="none" lIns="0" tIns="0" rIns="0" bIns="0" rtlCol="0" anchor="t">
                  <a:spAutoFit/>
                </a:bodyPr>
                <a:lstStyle/>
                <a:p>
                  <a:pPr>
                    <a:spcAft>
                      <a:spcPts val="100"/>
                    </a:spcAft>
                  </a:pP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나</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개별화 맞춤형 교수</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방법의 적용 </a:t>
                  </a:r>
                </a:p>
              </p:txBody>
            </p:sp>
          </p:grpSp>
          <p:grpSp>
            <p:nvGrpSpPr>
              <p:cNvPr id="50" name="그룹 49">
                <a:extLst>
                  <a:ext uri="{FF2B5EF4-FFF2-40B4-BE49-F238E27FC236}">
                    <a16:creationId xmlns:a16="http://schemas.microsoft.com/office/drawing/2014/main" id="{9F690B11-C0CC-B95F-A46F-E8C82F40F55C}"/>
                  </a:ext>
                </a:extLst>
              </p:cNvPr>
              <p:cNvGrpSpPr/>
              <p:nvPr/>
            </p:nvGrpSpPr>
            <p:grpSpPr>
              <a:xfrm>
                <a:off x="5162381" y="1926249"/>
                <a:ext cx="2987838" cy="382156"/>
                <a:chOff x="964827" y="1785644"/>
                <a:chExt cx="2987838" cy="382156"/>
              </a:xfrm>
            </p:grpSpPr>
            <p:sp>
              <p:nvSpPr>
                <p:cNvPr id="51" name="Freeform 5">
                  <a:extLst>
                    <a:ext uri="{FF2B5EF4-FFF2-40B4-BE49-F238E27FC236}">
                      <a16:creationId xmlns:a16="http://schemas.microsoft.com/office/drawing/2014/main" id="{C3D77116-2BD7-8AAE-E629-5958C42E8DDC}"/>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52" name="TextBox 51">
                  <a:extLst>
                    <a:ext uri="{FF2B5EF4-FFF2-40B4-BE49-F238E27FC236}">
                      <a16:creationId xmlns:a16="http://schemas.microsoft.com/office/drawing/2014/main" id="{4F2246AC-0B94-2E62-79A0-3EC4A2A45E83}"/>
                    </a:ext>
                  </a:extLst>
                </p:cNvPr>
                <p:cNvSpPr txBox="1"/>
                <p:nvPr/>
              </p:nvSpPr>
              <p:spPr>
                <a:xfrm>
                  <a:off x="1184278" y="1785644"/>
                  <a:ext cx="2768387"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진로 관련 문제 해결과 이해에 중점을 둔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63525">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학습방법</a:t>
                  </a:r>
                </a:p>
              </p:txBody>
            </p:sp>
          </p:grpSp>
        </p:grpSp>
      </p:grpSp>
      <p:grpSp>
        <p:nvGrpSpPr>
          <p:cNvPr id="188" name="그룹 187">
            <a:extLst>
              <a:ext uri="{FF2B5EF4-FFF2-40B4-BE49-F238E27FC236}">
                <a16:creationId xmlns:a16="http://schemas.microsoft.com/office/drawing/2014/main" id="{3C6793AA-73F6-BF9A-5CAD-9816BAE0D00D}"/>
              </a:ext>
            </a:extLst>
          </p:cNvPr>
          <p:cNvGrpSpPr/>
          <p:nvPr/>
        </p:nvGrpSpPr>
        <p:grpSpPr>
          <a:xfrm>
            <a:off x="474728" y="2708920"/>
            <a:ext cx="3910867" cy="276999"/>
            <a:chOff x="474728" y="1359161"/>
            <a:chExt cx="3910867" cy="276999"/>
          </a:xfrm>
        </p:grpSpPr>
        <p:grpSp>
          <p:nvGrpSpPr>
            <p:cNvPr id="189" name="그래픽 141">
              <a:extLst>
                <a:ext uri="{FF2B5EF4-FFF2-40B4-BE49-F238E27FC236}">
                  <a16:creationId xmlns:a16="http://schemas.microsoft.com/office/drawing/2014/main" id="{D82FC086-E37A-DD87-99A0-D95EE8F7807A}"/>
                </a:ext>
              </a:extLst>
            </p:cNvPr>
            <p:cNvGrpSpPr/>
            <p:nvPr/>
          </p:nvGrpSpPr>
          <p:grpSpPr>
            <a:xfrm>
              <a:off x="474728" y="1366181"/>
              <a:ext cx="244208" cy="262959"/>
              <a:chOff x="2536048" y="5888632"/>
              <a:chExt cx="485368" cy="522636"/>
            </a:xfrm>
            <a:solidFill>
              <a:schemeClr val="accent1"/>
            </a:solidFill>
          </p:grpSpPr>
          <p:sp>
            <p:nvSpPr>
              <p:cNvPr id="191" name="자유형: 도형 47">
                <a:extLst>
                  <a:ext uri="{FF2B5EF4-FFF2-40B4-BE49-F238E27FC236}">
                    <a16:creationId xmlns:a16="http://schemas.microsoft.com/office/drawing/2014/main" id="{4547EAE5-815F-06A2-9605-8AB39081F542}"/>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256" name="자유형: 도형 48">
                <a:extLst>
                  <a:ext uri="{FF2B5EF4-FFF2-40B4-BE49-F238E27FC236}">
                    <a16:creationId xmlns:a16="http://schemas.microsoft.com/office/drawing/2014/main" id="{2C621F27-9219-95F8-4FD6-BE4955496F35}"/>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190" name="TextBox 189">
              <a:extLst>
                <a:ext uri="{FF2B5EF4-FFF2-40B4-BE49-F238E27FC236}">
                  <a16:creationId xmlns:a16="http://schemas.microsoft.com/office/drawing/2014/main" id="{A768EE2C-8F15-DE65-FB0D-4F30F13EB312}"/>
                </a:ext>
              </a:extLst>
            </p:cNvPr>
            <p:cNvSpPr txBox="1"/>
            <p:nvPr/>
          </p:nvSpPr>
          <p:spPr>
            <a:xfrm>
              <a:off x="778838" y="1359161"/>
              <a:ext cx="3606757"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개별화</a:t>
              </a:r>
              <a:r>
                <a:rPr lang="en-US" altLang="ko-KR"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맞춤형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교수</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 방법의 적용 </a:t>
              </a:r>
            </a:p>
          </p:txBody>
        </p:sp>
      </p:grpSp>
      <p:grpSp>
        <p:nvGrpSpPr>
          <p:cNvPr id="2" name="그룹 1">
            <a:extLst>
              <a:ext uri="{FF2B5EF4-FFF2-40B4-BE49-F238E27FC236}">
                <a16:creationId xmlns:a16="http://schemas.microsoft.com/office/drawing/2014/main" id="{AFB6419F-8F91-F57B-33D7-29C525F54CC3}"/>
              </a:ext>
            </a:extLst>
          </p:cNvPr>
          <p:cNvGrpSpPr/>
          <p:nvPr/>
        </p:nvGrpSpPr>
        <p:grpSpPr>
          <a:xfrm>
            <a:off x="468314" y="3078688"/>
            <a:ext cx="8237897" cy="3091720"/>
            <a:chOff x="468314" y="3078688"/>
            <a:chExt cx="8237897" cy="3091720"/>
          </a:xfrm>
        </p:grpSpPr>
        <p:sp>
          <p:nvSpPr>
            <p:cNvPr id="445" name="자유형: 도형 444">
              <a:extLst>
                <a:ext uri="{FF2B5EF4-FFF2-40B4-BE49-F238E27FC236}">
                  <a16:creationId xmlns:a16="http://schemas.microsoft.com/office/drawing/2014/main" id="{BC644370-9DA9-950B-89E2-DB4A1C4886A6}"/>
                </a:ext>
              </a:extLst>
            </p:cNvPr>
            <p:cNvSpPr/>
            <p:nvPr/>
          </p:nvSpPr>
          <p:spPr>
            <a:xfrm flipH="1">
              <a:off x="4686300" y="4457700"/>
              <a:ext cx="495300" cy="975433"/>
            </a:xfrm>
            <a:custGeom>
              <a:avLst/>
              <a:gdLst>
                <a:gd name="connsiteX0" fmla="*/ 0 w 2974019"/>
                <a:gd name="connsiteY0" fmla="*/ 639192 h 639192"/>
                <a:gd name="connsiteX1" fmla="*/ 0 w 2974019"/>
                <a:gd name="connsiteY1" fmla="*/ 266330 h 639192"/>
                <a:gd name="connsiteX2" fmla="*/ 2974019 w 2974019"/>
                <a:gd name="connsiteY2" fmla="*/ 266330 h 639192"/>
                <a:gd name="connsiteX3" fmla="*/ 2974019 w 2974019"/>
                <a:gd name="connsiteY3" fmla="*/ 0 h 639192"/>
                <a:gd name="connsiteX0" fmla="*/ 0 w 2974019"/>
                <a:gd name="connsiteY0" fmla="*/ 821288 h 821288"/>
                <a:gd name="connsiteX1" fmla="*/ 0 w 2974019"/>
                <a:gd name="connsiteY1" fmla="*/ 448426 h 821288"/>
                <a:gd name="connsiteX2" fmla="*/ 2974019 w 2974019"/>
                <a:gd name="connsiteY2" fmla="*/ 448426 h 821288"/>
                <a:gd name="connsiteX3" fmla="*/ 2974019 w 2974019"/>
                <a:gd name="connsiteY3" fmla="*/ 0 h 821288"/>
              </a:gdLst>
              <a:ahLst/>
              <a:cxnLst>
                <a:cxn ang="0">
                  <a:pos x="connsiteX0" y="connsiteY0"/>
                </a:cxn>
                <a:cxn ang="0">
                  <a:pos x="connsiteX1" y="connsiteY1"/>
                </a:cxn>
                <a:cxn ang="0">
                  <a:pos x="connsiteX2" y="connsiteY2"/>
                </a:cxn>
                <a:cxn ang="0">
                  <a:pos x="connsiteX3" y="connsiteY3"/>
                </a:cxn>
              </a:cxnLst>
              <a:rect l="l" t="t" r="r" b="b"/>
              <a:pathLst>
                <a:path w="2974019" h="821288">
                  <a:moveTo>
                    <a:pt x="0" y="821288"/>
                  </a:moveTo>
                  <a:lnTo>
                    <a:pt x="0" y="448426"/>
                  </a:lnTo>
                  <a:lnTo>
                    <a:pt x="2974019" y="448426"/>
                  </a:lnTo>
                  <a:lnTo>
                    <a:pt x="2974019" y="0"/>
                  </a:lnTo>
                </a:path>
              </a:pathLst>
            </a:custGeom>
            <a:noFill/>
            <a:ln w="22225" cap="rnd">
              <a:solidFill>
                <a:srgbClr val="81BA5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31" name="자유형: 도형 130">
              <a:extLst>
                <a:ext uri="{FF2B5EF4-FFF2-40B4-BE49-F238E27FC236}">
                  <a16:creationId xmlns:a16="http://schemas.microsoft.com/office/drawing/2014/main" id="{BB2D5301-71CD-BB0C-CE88-B52485ADE447}"/>
                </a:ext>
              </a:extLst>
            </p:cNvPr>
            <p:cNvSpPr/>
            <p:nvPr/>
          </p:nvSpPr>
          <p:spPr>
            <a:xfrm>
              <a:off x="1376362" y="4673600"/>
              <a:ext cx="3109913" cy="769262"/>
            </a:xfrm>
            <a:custGeom>
              <a:avLst/>
              <a:gdLst>
                <a:gd name="connsiteX0" fmla="*/ 0 w 2974019"/>
                <a:gd name="connsiteY0" fmla="*/ 639192 h 639192"/>
                <a:gd name="connsiteX1" fmla="*/ 0 w 2974019"/>
                <a:gd name="connsiteY1" fmla="*/ 266330 h 639192"/>
                <a:gd name="connsiteX2" fmla="*/ 2974019 w 2974019"/>
                <a:gd name="connsiteY2" fmla="*/ 266330 h 639192"/>
                <a:gd name="connsiteX3" fmla="*/ 2974019 w 2974019"/>
                <a:gd name="connsiteY3" fmla="*/ 0 h 639192"/>
              </a:gdLst>
              <a:ahLst/>
              <a:cxnLst>
                <a:cxn ang="0">
                  <a:pos x="connsiteX0" y="connsiteY0"/>
                </a:cxn>
                <a:cxn ang="0">
                  <a:pos x="connsiteX1" y="connsiteY1"/>
                </a:cxn>
                <a:cxn ang="0">
                  <a:pos x="connsiteX2" y="connsiteY2"/>
                </a:cxn>
                <a:cxn ang="0">
                  <a:pos x="connsiteX3" y="connsiteY3"/>
                </a:cxn>
              </a:cxnLst>
              <a:rect l="l" t="t" r="r" b="b"/>
              <a:pathLst>
                <a:path w="2974019" h="639192">
                  <a:moveTo>
                    <a:pt x="0" y="639192"/>
                  </a:moveTo>
                  <a:lnTo>
                    <a:pt x="0" y="266330"/>
                  </a:lnTo>
                  <a:lnTo>
                    <a:pt x="2974019" y="266330"/>
                  </a:lnTo>
                  <a:lnTo>
                    <a:pt x="2974019" y="0"/>
                  </a:lnTo>
                </a:path>
              </a:pathLst>
            </a:custGeom>
            <a:noFill/>
            <a:ln w="22225" cap="rnd">
              <a:solidFill>
                <a:srgbClr val="189F9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nvGrpSpPr>
            <p:cNvPr id="133" name="그룹 132">
              <a:extLst>
                <a:ext uri="{FF2B5EF4-FFF2-40B4-BE49-F238E27FC236}">
                  <a16:creationId xmlns:a16="http://schemas.microsoft.com/office/drawing/2014/main" id="{EE8C6AEA-1FFB-233E-8FD5-E661F8FF80FB}"/>
                </a:ext>
              </a:extLst>
            </p:cNvPr>
            <p:cNvGrpSpPr/>
            <p:nvPr/>
          </p:nvGrpSpPr>
          <p:grpSpPr>
            <a:xfrm>
              <a:off x="511808" y="3078688"/>
              <a:ext cx="3216687" cy="1702952"/>
              <a:chOff x="511808" y="3078688"/>
              <a:chExt cx="3216687" cy="1702952"/>
            </a:xfrm>
          </p:grpSpPr>
          <p:sp>
            <p:nvSpPr>
              <p:cNvPr id="160" name="자유형: 도형 159">
                <a:extLst>
                  <a:ext uri="{FF2B5EF4-FFF2-40B4-BE49-F238E27FC236}">
                    <a16:creationId xmlns:a16="http://schemas.microsoft.com/office/drawing/2014/main" id="{C187E512-EADE-5EBD-3B55-7027C6BEA982}"/>
                  </a:ext>
                </a:extLst>
              </p:cNvPr>
              <p:cNvSpPr/>
              <p:nvPr/>
            </p:nvSpPr>
            <p:spPr>
              <a:xfrm rot="16200000">
                <a:off x="2510816" y="3563960"/>
                <a:ext cx="1702952" cy="732407"/>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161" name="그룹 160">
                <a:extLst>
                  <a:ext uri="{FF2B5EF4-FFF2-40B4-BE49-F238E27FC236}">
                    <a16:creationId xmlns:a16="http://schemas.microsoft.com/office/drawing/2014/main" id="{FD19B73D-FAA0-0551-7B2F-8723294F6C14}"/>
                  </a:ext>
                </a:extLst>
              </p:cNvPr>
              <p:cNvGrpSpPr/>
              <p:nvPr/>
            </p:nvGrpSpPr>
            <p:grpSpPr>
              <a:xfrm>
                <a:off x="511808" y="3145617"/>
                <a:ext cx="2395504" cy="1569092"/>
                <a:chOff x="577970" y="3062416"/>
                <a:chExt cx="2443140" cy="1698445"/>
              </a:xfrm>
            </p:grpSpPr>
            <p:grpSp>
              <p:nvGrpSpPr>
                <p:cNvPr id="162" name="그룹 161">
                  <a:extLst>
                    <a:ext uri="{FF2B5EF4-FFF2-40B4-BE49-F238E27FC236}">
                      <a16:creationId xmlns:a16="http://schemas.microsoft.com/office/drawing/2014/main" id="{2EE03BCA-2FDD-23E7-B73D-83C534EC97AA}"/>
                    </a:ext>
                  </a:extLst>
                </p:cNvPr>
                <p:cNvGrpSpPr/>
                <p:nvPr/>
              </p:nvGrpSpPr>
              <p:grpSpPr>
                <a:xfrm>
                  <a:off x="577970" y="3657266"/>
                  <a:ext cx="2443140" cy="508743"/>
                  <a:chOff x="4531088" y="2933775"/>
                  <a:chExt cx="1742696" cy="508743"/>
                </a:xfrm>
              </p:grpSpPr>
              <p:sp>
                <p:nvSpPr>
                  <p:cNvPr id="169" name="사각형: 둥근 모서리 168">
                    <a:extLst>
                      <a:ext uri="{FF2B5EF4-FFF2-40B4-BE49-F238E27FC236}">
                        <a16:creationId xmlns:a16="http://schemas.microsoft.com/office/drawing/2014/main" id="{2043C4EF-2FEA-9B34-8EA4-70B506A1EF25}"/>
                      </a:ext>
                    </a:extLst>
                  </p:cNvPr>
                  <p:cNvSpPr/>
                  <p:nvPr/>
                </p:nvSpPr>
                <p:spPr>
                  <a:xfrm>
                    <a:off x="4531088" y="2933775"/>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70" name="TextBox 169">
                    <a:extLst>
                      <a:ext uri="{FF2B5EF4-FFF2-40B4-BE49-F238E27FC236}">
                        <a16:creationId xmlns:a16="http://schemas.microsoft.com/office/drawing/2014/main" id="{8CED885B-D2DF-B6A7-C94B-B344E07AAAC6}"/>
                      </a:ext>
                    </a:extLst>
                  </p:cNvPr>
                  <p:cNvSpPr txBox="1"/>
                  <p:nvPr/>
                </p:nvSpPr>
                <p:spPr>
                  <a:xfrm>
                    <a:off x="5067165" y="3063220"/>
                    <a:ext cx="670543" cy="249862"/>
                  </a:xfrm>
                  <a:prstGeom prst="rect">
                    <a:avLst/>
                  </a:prstGeom>
                  <a:noFill/>
                </p:spPr>
                <p:txBody>
                  <a:bodyPr wrap="none" lIns="0" tIns="0" rIns="0" bIns="0" rtlCol="0" anchor="ctr">
                    <a:spAutoFit/>
                  </a:bodyPr>
                  <a:lstStyle/>
                  <a:p>
                    <a:pPr algn="ctr">
                      <a:spcAft>
                        <a:spcPts val="100"/>
                      </a:spcAft>
                    </a:pPr>
                    <a:r>
                      <a:rPr lang="ko-KR" altLang="en-US" sz="15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문화적 배경</a:t>
                    </a:r>
                  </a:p>
                </p:txBody>
              </p:sp>
            </p:grpSp>
            <p:grpSp>
              <p:nvGrpSpPr>
                <p:cNvPr id="163" name="그룹 162">
                  <a:extLst>
                    <a:ext uri="{FF2B5EF4-FFF2-40B4-BE49-F238E27FC236}">
                      <a16:creationId xmlns:a16="http://schemas.microsoft.com/office/drawing/2014/main" id="{FFBB3DEB-27F3-40AA-74E3-6A9DD523B234}"/>
                    </a:ext>
                  </a:extLst>
                </p:cNvPr>
                <p:cNvGrpSpPr/>
                <p:nvPr/>
              </p:nvGrpSpPr>
              <p:grpSpPr>
                <a:xfrm>
                  <a:off x="577970" y="4252118"/>
                  <a:ext cx="2443140" cy="508743"/>
                  <a:chOff x="4531088" y="2933776"/>
                  <a:chExt cx="1742696" cy="508743"/>
                </a:xfrm>
              </p:grpSpPr>
              <p:sp>
                <p:nvSpPr>
                  <p:cNvPr id="167" name="사각형: 둥근 모서리 166">
                    <a:extLst>
                      <a:ext uri="{FF2B5EF4-FFF2-40B4-BE49-F238E27FC236}">
                        <a16:creationId xmlns:a16="http://schemas.microsoft.com/office/drawing/2014/main" id="{A165881F-8D67-96F8-0782-A02179072E14}"/>
                      </a:ext>
                    </a:extLst>
                  </p:cNvPr>
                  <p:cNvSpPr/>
                  <p:nvPr/>
                </p:nvSpPr>
                <p:spPr>
                  <a:xfrm>
                    <a:off x="4531088" y="2933776"/>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168" name="TextBox 167">
                    <a:extLst>
                      <a:ext uri="{FF2B5EF4-FFF2-40B4-BE49-F238E27FC236}">
                        <a16:creationId xmlns:a16="http://schemas.microsoft.com/office/drawing/2014/main" id="{1507AD91-36F4-2511-596A-34CF242D3477}"/>
                      </a:ext>
                    </a:extLst>
                  </p:cNvPr>
                  <p:cNvSpPr txBox="1"/>
                  <p:nvPr/>
                </p:nvSpPr>
                <p:spPr>
                  <a:xfrm>
                    <a:off x="5067165" y="3063221"/>
                    <a:ext cx="670543" cy="249862"/>
                  </a:xfrm>
                  <a:prstGeom prst="rect">
                    <a:avLst/>
                  </a:prstGeom>
                  <a:noFill/>
                </p:spPr>
                <p:txBody>
                  <a:bodyPr wrap="none" lIns="0" tIns="0" rIns="0" bIns="0" rtlCol="0" anchor="ctr">
                    <a:spAutoFit/>
                  </a:bodyPr>
                  <a:lstStyle/>
                  <a:p>
                    <a:pPr algn="ctr">
                      <a:spcAft>
                        <a:spcPts val="100"/>
                      </a:spcAft>
                    </a:pPr>
                    <a:r>
                      <a:rPr lang="ko-KR" altLang="en-US" sz="15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학습의 차이</a:t>
                    </a:r>
                  </a:p>
                </p:txBody>
              </p:sp>
            </p:grpSp>
            <p:grpSp>
              <p:nvGrpSpPr>
                <p:cNvPr id="164" name="그룹 163">
                  <a:extLst>
                    <a:ext uri="{FF2B5EF4-FFF2-40B4-BE49-F238E27FC236}">
                      <a16:creationId xmlns:a16="http://schemas.microsoft.com/office/drawing/2014/main" id="{C458DE09-20EB-4897-9FBD-4582C41241E1}"/>
                    </a:ext>
                  </a:extLst>
                </p:cNvPr>
                <p:cNvGrpSpPr/>
                <p:nvPr/>
              </p:nvGrpSpPr>
              <p:grpSpPr>
                <a:xfrm>
                  <a:off x="577970" y="3062416"/>
                  <a:ext cx="2443140" cy="508743"/>
                  <a:chOff x="4531088" y="2933775"/>
                  <a:chExt cx="1742696" cy="508743"/>
                </a:xfrm>
              </p:grpSpPr>
              <p:sp>
                <p:nvSpPr>
                  <p:cNvPr id="165" name="사각형: 둥근 모서리 164">
                    <a:extLst>
                      <a:ext uri="{FF2B5EF4-FFF2-40B4-BE49-F238E27FC236}">
                        <a16:creationId xmlns:a16="http://schemas.microsoft.com/office/drawing/2014/main" id="{CE61B441-30CC-F4F8-7271-1DB78D8241E9}"/>
                      </a:ext>
                    </a:extLst>
                  </p:cNvPr>
                  <p:cNvSpPr/>
                  <p:nvPr/>
                </p:nvSpPr>
                <p:spPr>
                  <a:xfrm>
                    <a:off x="4531088" y="2933775"/>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66" name="TextBox 165">
                    <a:extLst>
                      <a:ext uri="{FF2B5EF4-FFF2-40B4-BE49-F238E27FC236}">
                        <a16:creationId xmlns:a16="http://schemas.microsoft.com/office/drawing/2014/main" id="{E09BC1CA-3128-DF6F-D80F-E1545C5CA13A}"/>
                      </a:ext>
                    </a:extLst>
                  </p:cNvPr>
                  <p:cNvSpPr txBox="1"/>
                  <p:nvPr/>
                </p:nvSpPr>
                <p:spPr>
                  <a:xfrm>
                    <a:off x="4794866" y="3063220"/>
                    <a:ext cx="1215141" cy="249862"/>
                  </a:xfrm>
                  <a:prstGeom prst="rect">
                    <a:avLst/>
                  </a:prstGeom>
                  <a:noFill/>
                </p:spPr>
                <p:txBody>
                  <a:bodyPr wrap="none" lIns="0" tIns="0" rIns="0" bIns="0" rtlCol="0" anchor="ctr">
                    <a:spAutoFit/>
                  </a:bodyPr>
                  <a:lstStyle/>
                  <a:p>
                    <a:pPr algn="ctr">
                      <a:spcAft>
                        <a:spcPts val="100"/>
                      </a:spcAft>
                    </a:pPr>
                    <a:r>
                      <a:rPr lang="ko-KR" altLang="en-US" sz="15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학습자의 흥미와 관심</a:t>
                    </a:r>
                  </a:p>
                </p:txBody>
              </p:sp>
            </p:grpSp>
          </p:grpSp>
        </p:grpSp>
        <p:grpSp>
          <p:nvGrpSpPr>
            <p:cNvPr id="135" name="그룹 134">
              <a:extLst>
                <a:ext uri="{FF2B5EF4-FFF2-40B4-BE49-F238E27FC236}">
                  <a16:creationId xmlns:a16="http://schemas.microsoft.com/office/drawing/2014/main" id="{BDC65B45-6B76-E1FB-F8C7-CBC00738B74F}"/>
                </a:ext>
              </a:extLst>
            </p:cNvPr>
            <p:cNvGrpSpPr/>
            <p:nvPr/>
          </p:nvGrpSpPr>
          <p:grpSpPr>
            <a:xfrm>
              <a:off x="468314" y="5300681"/>
              <a:ext cx="8207375" cy="869727"/>
              <a:chOff x="468314" y="5300681"/>
              <a:chExt cx="8207375" cy="869727"/>
            </a:xfrm>
          </p:grpSpPr>
          <p:grpSp>
            <p:nvGrpSpPr>
              <p:cNvPr id="136" name="그룹 135">
                <a:extLst>
                  <a:ext uri="{FF2B5EF4-FFF2-40B4-BE49-F238E27FC236}">
                    <a16:creationId xmlns:a16="http://schemas.microsoft.com/office/drawing/2014/main" id="{837EE3E1-2787-55E3-2E9F-AC949B21BB56}"/>
                  </a:ext>
                </a:extLst>
              </p:cNvPr>
              <p:cNvGrpSpPr/>
              <p:nvPr/>
            </p:nvGrpSpPr>
            <p:grpSpPr>
              <a:xfrm>
                <a:off x="468314" y="5300681"/>
                <a:ext cx="8207375" cy="869727"/>
                <a:chOff x="468314" y="5290953"/>
                <a:chExt cx="8207375" cy="869727"/>
              </a:xfrm>
            </p:grpSpPr>
            <p:sp>
              <p:nvSpPr>
                <p:cNvPr id="138" name="사각형: 둥근 모서리 137">
                  <a:extLst>
                    <a:ext uri="{FF2B5EF4-FFF2-40B4-BE49-F238E27FC236}">
                      <a16:creationId xmlns:a16="http://schemas.microsoft.com/office/drawing/2014/main" id="{9E3E4AE8-43AE-FDF5-EC29-AA320E23FA8E}"/>
                    </a:ext>
                  </a:extLst>
                </p:cNvPr>
                <p:cNvSpPr/>
                <p:nvPr/>
              </p:nvSpPr>
              <p:spPr>
                <a:xfrm>
                  <a:off x="468314" y="5290953"/>
                  <a:ext cx="8207375" cy="869727"/>
                </a:xfrm>
                <a:prstGeom prst="roundRect">
                  <a:avLst>
                    <a:gd name="adj" fmla="val 50000"/>
                  </a:avLst>
                </a:prstGeom>
                <a:solidFill>
                  <a:schemeClr val="tx1">
                    <a:alpha val="7000"/>
                  </a:schemeClr>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600" dirty="0">
                    <a:latin typeface="Kim jung chul Gothic Bold" panose="020B0803000000000000" pitchFamily="50" charset="-127"/>
                    <a:ea typeface="Kim jung chul Gothic Bold" panose="020B0803000000000000" pitchFamily="50" charset="-127"/>
                  </a:endParaRPr>
                </a:p>
              </p:txBody>
            </p:sp>
            <p:sp>
              <p:nvSpPr>
                <p:cNvPr id="139" name="사각형: 둥근 모서리 138">
                  <a:extLst>
                    <a:ext uri="{FF2B5EF4-FFF2-40B4-BE49-F238E27FC236}">
                      <a16:creationId xmlns:a16="http://schemas.microsoft.com/office/drawing/2014/main" id="{197B8708-41D1-786E-9126-04FD378E39E4}"/>
                    </a:ext>
                  </a:extLst>
                </p:cNvPr>
                <p:cNvSpPr/>
                <p:nvPr/>
              </p:nvSpPr>
              <p:spPr>
                <a:xfrm>
                  <a:off x="6319838" y="5379340"/>
                  <a:ext cx="2255991" cy="687073"/>
                </a:xfrm>
                <a:prstGeom prst="roundRect">
                  <a:avLst>
                    <a:gd name="adj" fmla="val 50000"/>
                  </a:avLst>
                </a:prstGeom>
                <a:solidFill>
                  <a:srgbClr val="FFFFFF"/>
                </a:solidFill>
                <a:ln w="34925" cap="flat">
                  <a:solidFill>
                    <a:schemeClr val="bg1"/>
                  </a:solidFill>
                  <a:prstDash val="solid"/>
                  <a:miter/>
                </a:ln>
                <a:effectLst/>
              </p:spPr>
              <p:txBody>
                <a:bodyPr rtlCol="0" anchor="ctr"/>
                <a:lstStyle/>
                <a:p>
                  <a:pPr algn="ctr"/>
                  <a:endParaRPr lang="ko-KR" altLang="en-US" sz="24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40" name="사각형: 둥근 모서리 139">
                  <a:extLst>
                    <a:ext uri="{FF2B5EF4-FFF2-40B4-BE49-F238E27FC236}">
                      <a16:creationId xmlns:a16="http://schemas.microsoft.com/office/drawing/2014/main" id="{9D04805A-A41B-2AB1-9E57-5222C552FF5B}"/>
                    </a:ext>
                  </a:extLst>
                </p:cNvPr>
                <p:cNvSpPr/>
                <p:nvPr/>
              </p:nvSpPr>
              <p:spPr>
                <a:xfrm>
                  <a:off x="568820" y="5379340"/>
                  <a:ext cx="1598118" cy="687073"/>
                </a:xfrm>
                <a:prstGeom prst="roundRect">
                  <a:avLst>
                    <a:gd name="adj" fmla="val 50000"/>
                  </a:avLst>
                </a:prstGeom>
                <a:solidFill>
                  <a:srgbClr val="189F98"/>
                </a:solidFill>
                <a:ln w="34925" cap="flat">
                  <a:solidFill>
                    <a:schemeClr val="bg1"/>
                  </a:solidFill>
                  <a:prstDash val="solid"/>
                  <a:miter/>
                </a:ln>
              </p:spPr>
              <p:txBody>
                <a:bodyPr rtlCol="0" anchor="ctr"/>
                <a:lstStyle/>
                <a:p>
                  <a:endParaRPr lang="ko-KR" altLang="en-US" sz="2800" dirty="0">
                    <a:latin typeface="Kim jung chul Gothic Bold" panose="020B0803000000000000" pitchFamily="50" charset="-127"/>
                    <a:ea typeface="Kim jung chul Gothic Bold" panose="020B0803000000000000" pitchFamily="50" charset="-127"/>
                  </a:endParaRPr>
                </a:p>
              </p:txBody>
            </p:sp>
            <p:sp>
              <p:nvSpPr>
                <p:cNvPr id="141" name="사각형: 둥근 모서리 140">
                  <a:extLst>
                    <a:ext uri="{FF2B5EF4-FFF2-40B4-BE49-F238E27FC236}">
                      <a16:creationId xmlns:a16="http://schemas.microsoft.com/office/drawing/2014/main" id="{EAFF3093-9859-AD66-FFE0-5C621ECA4848}"/>
                    </a:ext>
                  </a:extLst>
                </p:cNvPr>
                <p:cNvSpPr/>
                <p:nvPr/>
              </p:nvSpPr>
              <p:spPr>
                <a:xfrm>
                  <a:off x="2435540" y="5379340"/>
                  <a:ext cx="1598118" cy="687073"/>
                </a:xfrm>
                <a:prstGeom prst="roundRect">
                  <a:avLst>
                    <a:gd name="adj" fmla="val 50000"/>
                  </a:avLst>
                </a:prstGeom>
                <a:solidFill>
                  <a:srgbClr val="FF9E49"/>
                </a:solidFill>
                <a:ln w="34925" cap="flat">
                  <a:solidFill>
                    <a:schemeClr val="bg1"/>
                  </a:solidFill>
                  <a:prstDash val="solid"/>
                  <a:miter/>
                </a:ln>
              </p:spPr>
              <p:txBody>
                <a:bodyPr rtlCol="0" anchor="ctr"/>
                <a:lstStyle/>
                <a:p>
                  <a:endParaRPr lang="ko-KR" altLang="en-US" sz="2800" dirty="0">
                    <a:latin typeface="Kim jung chul Gothic Bold" panose="020B0803000000000000" pitchFamily="50" charset="-127"/>
                    <a:ea typeface="Kim jung chul Gothic Bold" panose="020B0803000000000000" pitchFamily="50" charset="-127"/>
                  </a:endParaRPr>
                </a:p>
              </p:txBody>
            </p:sp>
            <p:sp>
              <p:nvSpPr>
                <p:cNvPr id="142" name="사각형: 둥근 모서리 141">
                  <a:extLst>
                    <a:ext uri="{FF2B5EF4-FFF2-40B4-BE49-F238E27FC236}">
                      <a16:creationId xmlns:a16="http://schemas.microsoft.com/office/drawing/2014/main" id="{9EF57EE8-B90F-C423-608B-33773E99D6C5}"/>
                    </a:ext>
                  </a:extLst>
                </p:cNvPr>
                <p:cNvSpPr/>
                <p:nvPr/>
              </p:nvSpPr>
              <p:spPr>
                <a:xfrm>
                  <a:off x="4385752" y="5379340"/>
                  <a:ext cx="1598118" cy="687073"/>
                </a:xfrm>
                <a:prstGeom prst="roundRect">
                  <a:avLst>
                    <a:gd name="adj" fmla="val 50000"/>
                  </a:avLst>
                </a:prstGeom>
                <a:solidFill>
                  <a:srgbClr val="81BA56"/>
                </a:solidFill>
                <a:ln w="34925" cap="flat">
                  <a:solidFill>
                    <a:schemeClr val="bg1"/>
                  </a:solidFill>
                  <a:prstDash val="solid"/>
                  <a:miter/>
                </a:ln>
              </p:spPr>
              <p:txBody>
                <a:bodyPr rtlCol="0" anchor="ctr"/>
                <a:lstStyle/>
                <a:p>
                  <a:endParaRPr lang="ko-KR" altLang="en-US" sz="2800" dirty="0">
                    <a:latin typeface="Kim jung chul Gothic Bold" panose="020B0803000000000000" pitchFamily="50" charset="-127"/>
                    <a:ea typeface="Kim jung chul Gothic Bold" panose="020B0803000000000000" pitchFamily="50" charset="-127"/>
                  </a:endParaRPr>
                </a:p>
              </p:txBody>
            </p:sp>
            <p:sp>
              <p:nvSpPr>
                <p:cNvPr id="143" name="TextBox 142">
                  <a:extLst>
                    <a:ext uri="{FF2B5EF4-FFF2-40B4-BE49-F238E27FC236}">
                      <a16:creationId xmlns:a16="http://schemas.microsoft.com/office/drawing/2014/main" id="{81321374-56E0-F55F-8A62-928A88095D93}"/>
                    </a:ext>
                  </a:extLst>
                </p:cNvPr>
                <p:cNvSpPr txBox="1"/>
                <p:nvPr/>
              </p:nvSpPr>
              <p:spPr>
                <a:xfrm>
                  <a:off x="877360" y="5491263"/>
                  <a:ext cx="981038" cy="505267"/>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삶과 연계한</a:t>
                  </a:r>
                  <a:endParaRPr lang="en-US" altLang="ko-KR"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학습</a:t>
                  </a:r>
                </a:p>
              </p:txBody>
            </p:sp>
            <p:sp>
              <p:nvSpPr>
                <p:cNvPr id="144" name="TextBox 143">
                  <a:extLst>
                    <a:ext uri="{FF2B5EF4-FFF2-40B4-BE49-F238E27FC236}">
                      <a16:creationId xmlns:a16="http://schemas.microsoft.com/office/drawing/2014/main" id="{CD4AF07C-4782-9895-8049-5447981B7906}"/>
                    </a:ext>
                  </a:extLst>
                </p:cNvPr>
                <p:cNvSpPr txBox="1"/>
                <p:nvPr/>
              </p:nvSpPr>
              <p:spPr>
                <a:xfrm>
                  <a:off x="2756136" y="5497675"/>
                  <a:ext cx="981038" cy="492443"/>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교과 간 </a:t>
                  </a:r>
                  <a:b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b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연계와 통합</a:t>
                  </a:r>
                </a:p>
              </p:txBody>
            </p:sp>
            <p:sp>
              <p:nvSpPr>
                <p:cNvPr id="145" name="TextBox 144">
                  <a:extLst>
                    <a:ext uri="{FF2B5EF4-FFF2-40B4-BE49-F238E27FC236}">
                      <a16:creationId xmlns:a16="http://schemas.microsoft.com/office/drawing/2014/main" id="{2EBD090F-FAF3-D763-F835-7AE801276864}"/>
                    </a:ext>
                  </a:extLst>
                </p:cNvPr>
                <p:cNvSpPr txBox="1"/>
                <p:nvPr/>
              </p:nvSpPr>
              <p:spPr>
                <a:xfrm>
                  <a:off x="4682236" y="5491263"/>
                  <a:ext cx="981039" cy="505267"/>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학습 과정에</a:t>
                  </a:r>
                  <a:endParaRPr lang="en-US" altLang="ko-KR"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대한 성찰</a:t>
                  </a:r>
                </a:p>
              </p:txBody>
            </p:sp>
            <p:sp>
              <p:nvSpPr>
                <p:cNvPr id="146" name="TextBox 145">
                  <a:extLst>
                    <a:ext uri="{FF2B5EF4-FFF2-40B4-BE49-F238E27FC236}">
                      <a16:creationId xmlns:a16="http://schemas.microsoft.com/office/drawing/2014/main" id="{C24ED7C6-36A8-8F59-5C02-26FA62CF0AB9}"/>
                    </a:ext>
                  </a:extLst>
                </p:cNvPr>
                <p:cNvSpPr txBox="1"/>
                <p:nvPr/>
              </p:nvSpPr>
              <p:spPr>
                <a:xfrm>
                  <a:off x="6681599" y="5590008"/>
                  <a:ext cx="1532471" cy="307777"/>
                </a:xfrm>
                <a:prstGeom prst="rect">
                  <a:avLst/>
                </a:prstGeom>
                <a:noFill/>
              </p:spPr>
              <p:txBody>
                <a:bodyPr wrap="none" lIns="0" tIns="0" rIns="0" bIns="0" rtlCol="0" anchor="ctr">
                  <a:spAutoFit/>
                </a:bodyPr>
                <a:lstStyle/>
                <a:p>
                  <a:pPr algn="ctr">
                    <a:spcAft>
                      <a:spcPts val="100"/>
                    </a:spcAft>
                  </a:pPr>
                  <a:r>
                    <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깊이 있는 학습</a:t>
                  </a:r>
                </a:p>
              </p:txBody>
            </p:sp>
            <p:grpSp>
              <p:nvGrpSpPr>
                <p:cNvPr id="147" name="그룹 146">
                  <a:extLst>
                    <a:ext uri="{FF2B5EF4-FFF2-40B4-BE49-F238E27FC236}">
                      <a16:creationId xmlns:a16="http://schemas.microsoft.com/office/drawing/2014/main" id="{CFB2E30B-A6DA-1F5F-A634-BEC06C5C5D58}"/>
                    </a:ext>
                  </a:extLst>
                </p:cNvPr>
                <p:cNvGrpSpPr/>
                <p:nvPr/>
              </p:nvGrpSpPr>
              <p:grpSpPr>
                <a:xfrm>
                  <a:off x="6076623" y="5648664"/>
                  <a:ext cx="150462" cy="112876"/>
                  <a:chOff x="8496678" y="1970067"/>
                  <a:chExt cx="140802" cy="105629"/>
                </a:xfrm>
                <a:solidFill>
                  <a:srgbClr val="C4C4C4"/>
                </a:solidFill>
              </p:grpSpPr>
              <p:sp>
                <p:nvSpPr>
                  <p:cNvPr id="154" name="사각형: 둥근 모서리 153">
                    <a:extLst>
                      <a:ext uri="{FF2B5EF4-FFF2-40B4-BE49-F238E27FC236}">
                        <a16:creationId xmlns:a16="http://schemas.microsoft.com/office/drawing/2014/main" id="{1717B9B6-0783-590F-76FB-330357E4334E}"/>
                      </a:ext>
                    </a:extLst>
                  </p:cNvPr>
                  <p:cNvSpPr/>
                  <p:nvPr/>
                </p:nvSpPr>
                <p:spPr>
                  <a:xfrm rot="5400000">
                    <a:off x="8547394" y="1919351"/>
                    <a:ext cx="39367" cy="140800"/>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sp>
                <p:nvSpPr>
                  <p:cNvPr id="155" name="사각형: 둥근 모서리 154">
                    <a:extLst>
                      <a:ext uri="{FF2B5EF4-FFF2-40B4-BE49-F238E27FC236}">
                        <a16:creationId xmlns:a16="http://schemas.microsoft.com/office/drawing/2014/main" id="{5068F573-6CAB-CC91-8A58-23FD9BE8826E}"/>
                      </a:ext>
                    </a:extLst>
                  </p:cNvPr>
                  <p:cNvSpPr/>
                  <p:nvPr/>
                </p:nvSpPr>
                <p:spPr>
                  <a:xfrm rot="5400000">
                    <a:off x="8547396" y="1985613"/>
                    <a:ext cx="39367" cy="140800"/>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grpSp>
            <p:grpSp>
              <p:nvGrpSpPr>
                <p:cNvPr id="148" name="그룹 147">
                  <a:extLst>
                    <a:ext uri="{FF2B5EF4-FFF2-40B4-BE49-F238E27FC236}">
                      <a16:creationId xmlns:a16="http://schemas.microsoft.com/office/drawing/2014/main" id="{8D24EAD1-1493-E899-1462-E4E9742E72CE}"/>
                    </a:ext>
                  </a:extLst>
                </p:cNvPr>
                <p:cNvGrpSpPr/>
                <p:nvPr/>
              </p:nvGrpSpPr>
              <p:grpSpPr>
                <a:xfrm>
                  <a:off x="2218486" y="5622354"/>
                  <a:ext cx="165506" cy="165506"/>
                  <a:chOff x="3175989" y="3561067"/>
                  <a:chExt cx="220289" cy="220289"/>
                </a:xfrm>
                <a:solidFill>
                  <a:srgbClr val="C4C4C4"/>
                </a:solidFill>
              </p:grpSpPr>
              <p:sp>
                <p:nvSpPr>
                  <p:cNvPr id="152" name="사각형: 둥근 모서리 151">
                    <a:extLst>
                      <a:ext uri="{FF2B5EF4-FFF2-40B4-BE49-F238E27FC236}">
                        <a16:creationId xmlns:a16="http://schemas.microsoft.com/office/drawing/2014/main" id="{FF239F32-1232-F74E-DB7C-214214B08981}"/>
                      </a:ext>
                    </a:extLst>
                  </p:cNvPr>
                  <p:cNvSpPr/>
                  <p:nvPr/>
                </p:nvSpPr>
                <p:spPr>
                  <a:xfrm>
                    <a:off x="3252257" y="3561067"/>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sp>
                <p:nvSpPr>
                  <p:cNvPr id="153" name="사각형: 둥근 모서리 152">
                    <a:extLst>
                      <a:ext uri="{FF2B5EF4-FFF2-40B4-BE49-F238E27FC236}">
                        <a16:creationId xmlns:a16="http://schemas.microsoft.com/office/drawing/2014/main" id="{4186146B-ADD8-6E34-6ABB-96F289666333}"/>
                      </a:ext>
                    </a:extLst>
                  </p:cNvPr>
                  <p:cNvSpPr/>
                  <p:nvPr/>
                </p:nvSpPr>
                <p:spPr>
                  <a:xfrm rot="5400000">
                    <a:off x="3252258" y="3561052"/>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grpSp>
            <p:grpSp>
              <p:nvGrpSpPr>
                <p:cNvPr id="149" name="그룹 148">
                  <a:extLst>
                    <a:ext uri="{FF2B5EF4-FFF2-40B4-BE49-F238E27FC236}">
                      <a16:creationId xmlns:a16="http://schemas.microsoft.com/office/drawing/2014/main" id="{AD590A73-AEEB-74D7-3D57-79CB723D62C1}"/>
                    </a:ext>
                  </a:extLst>
                </p:cNvPr>
                <p:cNvGrpSpPr/>
                <p:nvPr/>
              </p:nvGrpSpPr>
              <p:grpSpPr>
                <a:xfrm>
                  <a:off x="4126952" y="5622354"/>
                  <a:ext cx="165506" cy="165506"/>
                  <a:chOff x="4471390" y="3561067"/>
                  <a:chExt cx="220289" cy="220289"/>
                </a:xfrm>
                <a:solidFill>
                  <a:srgbClr val="C4C4C4"/>
                </a:solidFill>
              </p:grpSpPr>
              <p:sp>
                <p:nvSpPr>
                  <p:cNvPr id="150" name="사각형: 둥근 모서리 149">
                    <a:extLst>
                      <a:ext uri="{FF2B5EF4-FFF2-40B4-BE49-F238E27FC236}">
                        <a16:creationId xmlns:a16="http://schemas.microsoft.com/office/drawing/2014/main" id="{2D74713A-FAE8-CA36-1A67-D57551A96CC6}"/>
                      </a:ext>
                    </a:extLst>
                  </p:cNvPr>
                  <p:cNvSpPr/>
                  <p:nvPr/>
                </p:nvSpPr>
                <p:spPr>
                  <a:xfrm>
                    <a:off x="4547657" y="3561067"/>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sp>
                <p:nvSpPr>
                  <p:cNvPr id="151" name="사각형: 둥근 모서리 150">
                    <a:extLst>
                      <a:ext uri="{FF2B5EF4-FFF2-40B4-BE49-F238E27FC236}">
                        <a16:creationId xmlns:a16="http://schemas.microsoft.com/office/drawing/2014/main" id="{2E664283-3344-960F-D706-ADD6D470C2F8}"/>
                      </a:ext>
                    </a:extLst>
                  </p:cNvPr>
                  <p:cNvSpPr/>
                  <p:nvPr/>
                </p:nvSpPr>
                <p:spPr>
                  <a:xfrm rot="5400000">
                    <a:off x="4547659" y="3561052"/>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grpSp>
          </p:grpSp>
          <p:sp>
            <p:nvSpPr>
              <p:cNvPr id="137" name="타원 136">
                <a:extLst>
                  <a:ext uri="{FF2B5EF4-FFF2-40B4-BE49-F238E27FC236}">
                    <a16:creationId xmlns:a16="http://schemas.microsoft.com/office/drawing/2014/main" id="{2A56354D-0E05-D32F-B506-37001B9C6E87}"/>
                  </a:ext>
                </a:extLst>
              </p:cNvPr>
              <p:cNvSpPr/>
              <p:nvPr/>
            </p:nvSpPr>
            <p:spPr>
              <a:xfrm>
                <a:off x="1312120" y="5321600"/>
                <a:ext cx="129130" cy="129130"/>
              </a:xfrm>
              <a:prstGeom prst="ellipse">
                <a:avLst/>
              </a:prstGeom>
              <a:solidFill>
                <a:srgbClr val="189F98"/>
              </a:solidFill>
              <a:ln>
                <a:solidFill>
                  <a:schemeClr val="bg1"/>
                </a:solidFill>
              </a:ln>
              <a:effectLst>
                <a:outerShdw blurRad="38100" dist="25400" dir="5400000"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atin typeface="Kim jung chul Gothic Bold" panose="020B0803000000000000" pitchFamily="50" charset="-127"/>
                  <a:ea typeface="Kim jung chul Gothic Bold" panose="020B0803000000000000" pitchFamily="50" charset="-127"/>
                </a:endParaRPr>
              </a:p>
            </p:txBody>
          </p:sp>
        </p:grpSp>
        <p:sp>
          <p:nvSpPr>
            <p:cNvPr id="444" name="타원 443">
              <a:extLst>
                <a:ext uri="{FF2B5EF4-FFF2-40B4-BE49-F238E27FC236}">
                  <a16:creationId xmlns:a16="http://schemas.microsoft.com/office/drawing/2014/main" id="{7F2B0637-C834-E09A-7878-099B1E821B36}"/>
                </a:ext>
              </a:extLst>
            </p:cNvPr>
            <p:cNvSpPr/>
            <p:nvPr/>
          </p:nvSpPr>
          <p:spPr>
            <a:xfrm>
              <a:off x="5121311" y="5321600"/>
              <a:ext cx="129130" cy="129130"/>
            </a:xfrm>
            <a:prstGeom prst="ellipse">
              <a:avLst/>
            </a:prstGeom>
            <a:solidFill>
              <a:srgbClr val="81BA56"/>
            </a:solidFill>
            <a:ln>
              <a:solidFill>
                <a:schemeClr val="bg1"/>
              </a:solidFill>
            </a:ln>
            <a:effectLst>
              <a:outerShdw blurRad="38100" dist="25400" dir="5400000"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446" name="그룹 445">
              <a:extLst>
                <a:ext uri="{FF2B5EF4-FFF2-40B4-BE49-F238E27FC236}">
                  <a16:creationId xmlns:a16="http://schemas.microsoft.com/office/drawing/2014/main" id="{DC357313-E6EB-0F7C-37F9-0539590B650B}"/>
                </a:ext>
              </a:extLst>
            </p:cNvPr>
            <p:cNvGrpSpPr/>
            <p:nvPr/>
          </p:nvGrpSpPr>
          <p:grpSpPr>
            <a:xfrm>
              <a:off x="5587338" y="3149226"/>
              <a:ext cx="3118873" cy="1552695"/>
              <a:chOff x="5587338" y="3194070"/>
              <a:chExt cx="3118873" cy="1552695"/>
            </a:xfrm>
          </p:grpSpPr>
          <p:grpSp>
            <p:nvGrpSpPr>
              <p:cNvPr id="447" name="그룹 446">
                <a:extLst>
                  <a:ext uri="{FF2B5EF4-FFF2-40B4-BE49-F238E27FC236}">
                    <a16:creationId xmlns:a16="http://schemas.microsoft.com/office/drawing/2014/main" id="{641D4122-BC8B-7681-0612-8B843C843118}"/>
                  </a:ext>
                </a:extLst>
              </p:cNvPr>
              <p:cNvGrpSpPr/>
              <p:nvPr/>
            </p:nvGrpSpPr>
            <p:grpSpPr>
              <a:xfrm>
                <a:off x="5587339" y="3194070"/>
                <a:ext cx="3011471" cy="184666"/>
                <a:chOff x="5405274" y="3539698"/>
                <a:chExt cx="2737701" cy="167878"/>
              </a:xfrm>
            </p:grpSpPr>
            <p:sp>
              <p:nvSpPr>
                <p:cNvPr id="458" name="자유형: 도형 457">
                  <a:extLst>
                    <a:ext uri="{FF2B5EF4-FFF2-40B4-BE49-F238E27FC236}">
                      <a16:creationId xmlns:a16="http://schemas.microsoft.com/office/drawing/2014/main" id="{356E0E8A-ECFE-5B21-23CC-4D3A76D3BE90}"/>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459" name="TextBox 458">
                  <a:extLst>
                    <a:ext uri="{FF2B5EF4-FFF2-40B4-BE49-F238E27FC236}">
                      <a16:creationId xmlns:a16="http://schemas.microsoft.com/office/drawing/2014/main" id="{135109D8-7669-E5D6-B6B5-0F5D193A598C}"/>
                    </a:ext>
                  </a:extLst>
                </p:cNvPr>
                <p:cNvSpPr txBox="1"/>
                <p:nvPr/>
              </p:nvSpPr>
              <p:spPr>
                <a:xfrm>
                  <a:off x="5604401" y="3539698"/>
                  <a:ext cx="2538574"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학습자와 관심</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배경</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차이를 고려한 주제 선정</a:t>
                  </a:r>
                </a:p>
              </p:txBody>
            </p:sp>
          </p:grpSp>
          <p:grpSp>
            <p:nvGrpSpPr>
              <p:cNvPr id="448" name="그룹 447">
                <a:extLst>
                  <a:ext uri="{FF2B5EF4-FFF2-40B4-BE49-F238E27FC236}">
                    <a16:creationId xmlns:a16="http://schemas.microsoft.com/office/drawing/2014/main" id="{8A1D69D8-EA1D-19E8-80BC-E494E40C5F49}"/>
                  </a:ext>
                </a:extLst>
              </p:cNvPr>
              <p:cNvGrpSpPr/>
              <p:nvPr/>
            </p:nvGrpSpPr>
            <p:grpSpPr>
              <a:xfrm>
                <a:off x="5587338" y="3464383"/>
                <a:ext cx="3118873" cy="382156"/>
                <a:chOff x="5405274" y="3538999"/>
                <a:chExt cx="2835340" cy="347415"/>
              </a:xfrm>
            </p:grpSpPr>
            <p:sp>
              <p:nvSpPr>
                <p:cNvPr id="456" name="자유형: 도형 455">
                  <a:extLst>
                    <a:ext uri="{FF2B5EF4-FFF2-40B4-BE49-F238E27FC236}">
                      <a16:creationId xmlns:a16="http://schemas.microsoft.com/office/drawing/2014/main" id="{BF26E1AF-87EE-485C-D444-6BD10C1C6D76}"/>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457" name="TextBox 456">
                  <a:extLst>
                    <a:ext uri="{FF2B5EF4-FFF2-40B4-BE49-F238E27FC236}">
                      <a16:creationId xmlns:a16="http://schemas.microsoft.com/office/drawing/2014/main" id="{47736779-7413-42FC-0566-125F39E74B6C}"/>
                    </a:ext>
                  </a:extLst>
                </p:cNvPr>
                <p:cNvSpPr txBox="1"/>
                <p:nvPr/>
              </p:nvSpPr>
              <p:spPr>
                <a:xfrm>
                  <a:off x="5604401" y="3538999"/>
                  <a:ext cx="2636213" cy="347415"/>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개성</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사전 지식 등 개별학생 분석을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토대로 맞춤형 학습지원</a:t>
                  </a:r>
                </a:p>
              </p:txBody>
            </p:sp>
          </p:grpSp>
          <p:grpSp>
            <p:nvGrpSpPr>
              <p:cNvPr id="449" name="그룹 448">
                <a:extLst>
                  <a:ext uri="{FF2B5EF4-FFF2-40B4-BE49-F238E27FC236}">
                    <a16:creationId xmlns:a16="http://schemas.microsoft.com/office/drawing/2014/main" id="{5B9BA53F-A74F-DF65-7F23-BC7609F802E4}"/>
                  </a:ext>
                </a:extLst>
              </p:cNvPr>
              <p:cNvGrpSpPr/>
              <p:nvPr/>
            </p:nvGrpSpPr>
            <p:grpSpPr>
              <a:xfrm>
                <a:off x="5587338" y="3932956"/>
                <a:ext cx="2689268" cy="542727"/>
                <a:chOff x="5405274" y="3538999"/>
                <a:chExt cx="2444790" cy="493388"/>
              </a:xfrm>
            </p:grpSpPr>
            <p:sp>
              <p:nvSpPr>
                <p:cNvPr id="453" name="자유형: 도형 452">
                  <a:extLst>
                    <a:ext uri="{FF2B5EF4-FFF2-40B4-BE49-F238E27FC236}">
                      <a16:creationId xmlns:a16="http://schemas.microsoft.com/office/drawing/2014/main" id="{5C623AFA-33A6-6FD2-771A-CCD685780C45}"/>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454" name="TextBox 453">
                  <a:extLst>
                    <a:ext uri="{FF2B5EF4-FFF2-40B4-BE49-F238E27FC236}">
                      <a16:creationId xmlns:a16="http://schemas.microsoft.com/office/drawing/2014/main" id="{0823C6B2-DA15-9A74-A602-1F43ADFF4E08}"/>
                    </a:ext>
                  </a:extLst>
                </p:cNvPr>
                <p:cNvSpPr txBox="1"/>
                <p:nvPr/>
              </p:nvSpPr>
              <p:spPr>
                <a:xfrm>
                  <a:off x="5604401" y="3538999"/>
                  <a:ext cx="1836167"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학생간 학습 속도를 고려한 활동</a:t>
                  </a:r>
                </a:p>
              </p:txBody>
            </p:sp>
            <p:sp>
              <p:nvSpPr>
                <p:cNvPr id="455" name="TextBox 454">
                  <a:extLst>
                    <a:ext uri="{FF2B5EF4-FFF2-40B4-BE49-F238E27FC236}">
                      <a16:creationId xmlns:a16="http://schemas.microsoft.com/office/drawing/2014/main" id="{BBF6D761-0994-EE31-02E8-E4DBEEFE1220}"/>
                    </a:ext>
                  </a:extLst>
                </p:cNvPr>
                <p:cNvSpPr txBox="1"/>
                <p:nvPr/>
              </p:nvSpPr>
              <p:spPr>
                <a:xfrm>
                  <a:off x="5604401" y="3752590"/>
                  <a:ext cx="2245663" cy="279797"/>
                </a:xfrm>
                <a:prstGeom prst="rect">
                  <a:avLst/>
                </a:prstGeom>
                <a:noFill/>
              </p:spPr>
              <p:txBody>
                <a:bodyPr wrap="none" lIns="0" tIns="0" rIns="0" bIns="0" rtlCol="0" anchor="t">
                  <a:spAutoFit/>
                </a:bodyPr>
                <a:lstStyle>
                  <a:defPPr>
                    <a:defRPr lang="ko-KR"/>
                  </a:defPPr>
                  <a:lvl1pPr marL="98425" marR="0" indent="-98425" fontAlgn="base" latinLnBrk="0">
                    <a:lnSpc>
                      <a:spcPct val="100000"/>
                    </a:lnSpc>
                    <a:spcBef>
                      <a:spcPts val="0"/>
                    </a:spcBef>
                    <a:buClr>
                      <a:srgbClr val="5571AF"/>
                    </a:buClr>
                    <a:buFont typeface="Arial" panose="020B0604020202020204" pitchFamily="34" charset="0"/>
                    <a:buChar char="•"/>
                    <a:defRPr sz="1000" b="0" kern="0" spc="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defRPr>
                  </a:lvl1pPr>
                </a:lstStyle>
                <a:p>
                  <a:pPr>
                    <a:buClr>
                      <a:srgbClr val="189F98"/>
                    </a:buClr>
                  </a:pPr>
                  <a:r>
                    <a:rPr lang="ko-KR" altLang="en-US" b="1" dirty="0">
                      <a:latin typeface="Kim jung chul Gothic Regular" panose="020B0503000000000000" pitchFamily="50" charset="-127"/>
                      <a:ea typeface="Kim jung chul Gothic Regular" panose="020B0503000000000000" pitchFamily="50" charset="-127"/>
                    </a:rPr>
                    <a:t>학습자 특성에 맞는 활동 부여</a:t>
                  </a:r>
                </a:p>
                <a:p>
                  <a:pPr>
                    <a:buClr>
                      <a:srgbClr val="189F98"/>
                    </a:buClr>
                  </a:pPr>
                  <a:r>
                    <a:rPr lang="ko-KR" altLang="en-US" b="1" dirty="0">
                      <a:latin typeface="Kim jung chul Gothic Regular" panose="020B0503000000000000" pitchFamily="50" charset="-127"/>
                      <a:ea typeface="Kim jung chul Gothic Regular" panose="020B0503000000000000" pitchFamily="50" charset="-127"/>
                    </a:rPr>
                    <a:t>수업 환경 조성</a:t>
                  </a:r>
                  <a:r>
                    <a:rPr lang="en-US" altLang="ko-KR" b="1" dirty="0">
                      <a:latin typeface="Kim jung chul Gothic Regular" panose="020B0503000000000000" pitchFamily="50" charset="-127"/>
                      <a:ea typeface="Kim jung chul Gothic Regular" panose="020B0503000000000000" pitchFamily="50" charset="-127"/>
                    </a:rPr>
                    <a:t>(</a:t>
                  </a:r>
                  <a:r>
                    <a:rPr lang="ko-KR" altLang="en-US" b="1" dirty="0">
                      <a:latin typeface="Kim jung chul Gothic Regular" panose="020B0503000000000000" pitchFamily="50" charset="-127"/>
                      <a:ea typeface="Kim jung chul Gothic Regular" panose="020B0503000000000000" pitchFamily="50" charset="-127"/>
                    </a:rPr>
                    <a:t>미술실 도구</a:t>
                  </a:r>
                  <a:r>
                    <a:rPr lang="en-US" altLang="ko-KR" b="1" dirty="0">
                      <a:latin typeface="Kim jung chul Gothic Regular" panose="020B0503000000000000" pitchFamily="50" charset="-127"/>
                      <a:ea typeface="Kim jung chul Gothic Regular" panose="020B0503000000000000" pitchFamily="50" charset="-127"/>
                    </a:rPr>
                    <a:t>, </a:t>
                  </a:r>
                  <a:r>
                    <a:rPr lang="ko-KR" altLang="en-US" b="1" dirty="0">
                      <a:latin typeface="Kim jung chul Gothic Regular" panose="020B0503000000000000" pitchFamily="50" charset="-127"/>
                      <a:ea typeface="Kim jung chul Gothic Regular" panose="020B0503000000000000" pitchFamily="50" charset="-127"/>
                    </a:rPr>
                    <a:t>기자재 등 구성</a:t>
                  </a:r>
                  <a:r>
                    <a:rPr lang="en-US" altLang="ko-KR" b="1" dirty="0">
                      <a:latin typeface="Kim jung chul Gothic Regular" panose="020B0503000000000000" pitchFamily="50" charset="-127"/>
                      <a:ea typeface="Kim jung chul Gothic Regular" panose="020B0503000000000000" pitchFamily="50" charset="-127"/>
                    </a:rPr>
                    <a:t>)</a:t>
                  </a:r>
                </a:p>
              </p:txBody>
            </p:sp>
          </p:grpSp>
          <p:grpSp>
            <p:nvGrpSpPr>
              <p:cNvPr id="450" name="그룹 449">
                <a:extLst>
                  <a:ext uri="{FF2B5EF4-FFF2-40B4-BE49-F238E27FC236}">
                    <a16:creationId xmlns:a16="http://schemas.microsoft.com/office/drawing/2014/main" id="{F22CD760-D428-6487-2ED5-F9FF688CB4DB}"/>
                  </a:ext>
                </a:extLst>
              </p:cNvPr>
              <p:cNvGrpSpPr/>
              <p:nvPr/>
            </p:nvGrpSpPr>
            <p:grpSpPr>
              <a:xfrm>
                <a:off x="5587338" y="4562099"/>
                <a:ext cx="2883231" cy="184666"/>
                <a:chOff x="5405274" y="3538999"/>
                <a:chExt cx="2621120" cy="167878"/>
              </a:xfrm>
            </p:grpSpPr>
            <p:sp>
              <p:nvSpPr>
                <p:cNvPr id="451" name="자유형: 도형 450">
                  <a:extLst>
                    <a:ext uri="{FF2B5EF4-FFF2-40B4-BE49-F238E27FC236}">
                      <a16:creationId xmlns:a16="http://schemas.microsoft.com/office/drawing/2014/main" id="{AEB62127-776E-4F80-7B23-451FDCEAB3CD}"/>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452" name="TextBox 451">
                  <a:extLst>
                    <a:ext uri="{FF2B5EF4-FFF2-40B4-BE49-F238E27FC236}">
                      <a16:creationId xmlns:a16="http://schemas.microsoft.com/office/drawing/2014/main" id="{6B144713-2024-A4AA-B151-6DFD7E4D7856}"/>
                    </a:ext>
                  </a:extLst>
                </p:cNvPr>
                <p:cNvSpPr txBox="1"/>
                <p:nvPr/>
              </p:nvSpPr>
              <p:spPr>
                <a:xfrm>
                  <a:off x="5604401" y="3538999"/>
                  <a:ext cx="2421993"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스스로 의미를 만들고 성찰하는 과정 부여 </a:t>
                  </a:r>
                </a:p>
              </p:txBody>
            </p:sp>
          </p:grpSp>
        </p:grpSp>
        <p:grpSp>
          <p:nvGrpSpPr>
            <p:cNvPr id="460" name="그룹 459">
              <a:extLst>
                <a:ext uri="{FF2B5EF4-FFF2-40B4-BE49-F238E27FC236}">
                  <a16:creationId xmlns:a16="http://schemas.microsoft.com/office/drawing/2014/main" id="{E8D0E9F5-5C81-826A-0BF3-C36FF9DEC2B7}"/>
                </a:ext>
              </a:extLst>
            </p:cNvPr>
            <p:cNvGrpSpPr/>
            <p:nvPr/>
          </p:nvGrpSpPr>
          <p:grpSpPr>
            <a:xfrm>
              <a:off x="3838025" y="3164664"/>
              <a:ext cx="1531000" cy="1531000"/>
              <a:chOff x="3905842" y="3043065"/>
              <a:chExt cx="932366" cy="932366"/>
            </a:xfrm>
          </p:grpSpPr>
          <p:grpSp>
            <p:nvGrpSpPr>
              <p:cNvPr id="461" name="그룹 460">
                <a:extLst>
                  <a:ext uri="{FF2B5EF4-FFF2-40B4-BE49-F238E27FC236}">
                    <a16:creationId xmlns:a16="http://schemas.microsoft.com/office/drawing/2014/main" id="{254E7B51-2F0A-E3C1-6760-32D8EE3EC6A0}"/>
                  </a:ext>
                </a:extLst>
              </p:cNvPr>
              <p:cNvGrpSpPr/>
              <p:nvPr/>
            </p:nvGrpSpPr>
            <p:grpSpPr>
              <a:xfrm>
                <a:off x="3905842" y="3043065"/>
                <a:ext cx="932366" cy="932366"/>
                <a:chOff x="4119028" y="3043065"/>
                <a:chExt cx="492781" cy="492781"/>
              </a:xfrm>
            </p:grpSpPr>
            <p:sp>
              <p:nvSpPr>
                <p:cNvPr id="463" name="자유형: 도형 462">
                  <a:extLst>
                    <a:ext uri="{FF2B5EF4-FFF2-40B4-BE49-F238E27FC236}">
                      <a16:creationId xmlns:a16="http://schemas.microsoft.com/office/drawing/2014/main" id="{D67FE4BB-42C4-5452-73DD-D4F4EA65FB08}"/>
                    </a:ext>
                  </a:extLst>
                </p:cNvPr>
                <p:cNvSpPr/>
                <p:nvPr/>
              </p:nvSpPr>
              <p:spPr>
                <a:xfrm flipV="1">
                  <a:off x="4119028" y="3043065"/>
                  <a:ext cx="492781" cy="492781"/>
                </a:xfrm>
                <a:custGeom>
                  <a:avLst/>
                  <a:gdLst>
                    <a:gd name="connsiteX0" fmla="*/ 910944 w 911542"/>
                    <a:gd name="connsiteY0" fmla="*/ 455738 h 911542"/>
                    <a:gd name="connsiteX1" fmla="*/ 455172 w 911542"/>
                    <a:gd name="connsiteY1" fmla="*/ -34 h 911542"/>
                    <a:gd name="connsiteX2" fmla="*/ -599 w 911542"/>
                    <a:gd name="connsiteY2" fmla="*/ 455738 h 911542"/>
                    <a:gd name="connsiteX3" fmla="*/ 455172 w 911542"/>
                    <a:gd name="connsiteY3" fmla="*/ 911509 h 911542"/>
                    <a:gd name="connsiteX4" fmla="*/ 910944 w 911542"/>
                    <a:gd name="connsiteY4" fmla="*/ 455738 h 9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42" h="911542">
                      <a:moveTo>
                        <a:pt x="910944" y="455738"/>
                      </a:moveTo>
                      <a:cubicBezTo>
                        <a:pt x="910944" y="204021"/>
                        <a:pt x="706890" y="-34"/>
                        <a:pt x="455172" y="-34"/>
                      </a:cubicBezTo>
                      <a:cubicBezTo>
                        <a:pt x="203455" y="-34"/>
                        <a:pt x="-599" y="204021"/>
                        <a:pt x="-599" y="455738"/>
                      </a:cubicBezTo>
                      <a:cubicBezTo>
                        <a:pt x="-599" y="707455"/>
                        <a:pt x="203455" y="911509"/>
                        <a:pt x="455172" y="911509"/>
                      </a:cubicBezTo>
                      <a:cubicBezTo>
                        <a:pt x="706890" y="911509"/>
                        <a:pt x="910944" y="707455"/>
                        <a:pt x="910944" y="455738"/>
                      </a:cubicBezTo>
                      <a:close/>
                    </a:path>
                  </a:pathLst>
                </a:custGeom>
                <a:gradFill>
                  <a:gsLst>
                    <a:gs pos="1000">
                      <a:srgbClr val="189F98"/>
                    </a:gs>
                    <a:gs pos="100000">
                      <a:srgbClr val="81BA56"/>
                    </a:gs>
                  </a:gsLst>
                  <a:lin ang="0" scaled="0"/>
                </a:gra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464" name="자유형: 도형 463">
                  <a:extLst>
                    <a:ext uri="{FF2B5EF4-FFF2-40B4-BE49-F238E27FC236}">
                      <a16:creationId xmlns:a16="http://schemas.microsoft.com/office/drawing/2014/main" id="{64CE1B9B-B3A9-1CFC-C329-26D6F9BE722C}"/>
                    </a:ext>
                  </a:extLst>
                </p:cNvPr>
                <p:cNvSpPr/>
                <p:nvPr/>
              </p:nvSpPr>
              <p:spPr>
                <a:xfrm flipV="1">
                  <a:off x="4175968" y="3100004"/>
                  <a:ext cx="378901" cy="378900"/>
                </a:xfrm>
                <a:custGeom>
                  <a:avLst/>
                  <a:gdLst>
                    <a:gd name="connsiteX0" fmla="*/ 679677 w 680275"/>
                    <a:gd name="connsiteY0" fmla="*/ 340104 h 680275"/>
                    <a:gd name="connsiteX1" fmla="*/ 339539 w 680275"/>
                    <a:gd name="connsiteY1" fmla="*/ -34 h 680275"/>
                    <a:gd name="connsiteX2" fmla="*/ -599 w 680275"/>
                    <a:gd name="connsiteY2" fmla="*/ 340104 h 680275"/>
                    <a:gd name="connsiteX3" fmla="*/ 339539 w 680275"/>
                    <a:gd name="connsiteY3" fmla="*/ 680242 h 680275"/>
                    <a:gd name="connsiteX4" fmla="*/ 679677 w 680275"/>
                    <a:gd name="connsiteY4" fmla="*/ 340104 h 68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75" h="680275">
                      <a:moveTo>
                        <a:pt x="679677" y="340104"/>
                      </a:moveTo>
                      <a:cubicBezTo>
                        <a:pt x="679677" y="152252"/>
                        <a:pt x="527391" y="-34"/>
                        <a:pt x="339539" y="-34"/>
                      </a:cubicBezTo>
                      <a:cubicBezTo>
                        <a:pt x="151687" y="-34"/>
                        <a:pt x="-599" y="152252"/>
                        <a:pt x="-599" y="340104"/>
                      </a:cubicBezTo>
                      <a:cubicBezTo>
                        <a:pt x="-599" y="527956"/>
                        <a:pt x="151687" y="680242"/>
                        <a:pt x="339539" y="680242"/>
                      </a:cubicBezTo>
                      <a:cubicBezTo>
                        <a:pt x="527391" y="680242"/>
                        <a:pt x="679677" y="527956"/>
                        <a:pt x="679677" y="340104"/>
                      </a:cubicBezTo>
                      <a:close/>
                    </a:path>
                  </a:pathLst>
                </a:custGeom>
                <a:solidFill>
                  <a:srgbClr val="FFFFFF"/>
                </a:solidFill>
                <a:ln w="9525" cap="flat">
                  <a:noFill/>
                  <a:prstDash val="solid"/>
                  <a:miter/>
                </a:ln>
                <a:effectLst>
                  <a:outerShdw blurRad="50800" dist="38100" dir="9600000" algn="r" rotWithShape="0">
                    <a:prstClr val="black">
                      <a:alpha val="15000"/>
                    </a:prstClr>
                  </a:outerShdw>
                </a:effectLst>
              </p:spPr>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grpSp>
          <p:sp>
            <p:nvSpPr>
              <p:cNvPr id="462" name="TextBox 461">
                <a:extLst>
                  <a:ext uri="{FF2B5EF4-FFF2-40B4-BE49-F238E27FC236}">
                    <a16:creationId xmlns:a16="http://schemas.microsoft.com/office/drawing/2014/main" id="{AC883475-9B6D-FACC-2712-E25D8F825BE4}"/>
                  </a:ext>
                </a:extLst>
              </p:cNvPr>
              <p:cNvSpPr txBox="1"/>
              <p:nvPr/>
            </p:nvSpPr>
            <p:spPr>
              <a:xfrm>
                <a:off x="4125533" y="3284327"/>
                <a:ext cx="492988" cy="449840"/>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t>개별화</a:t>
                </a:r>
              </a:p>
              <a:p>
                <a:pPr algn="ctr"/>
                <a:r>
                  <a:rPr lang="ko-KR" altLang="en-US"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t>맞춤형 </a:t>
                </a:r>
                <a:br>
                  <a:rPr lang="ko-KR" altLang="en-US"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br>
                <a:r>
                  <a:rPr lang="ko-KR" altLang="en-US"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t>교수</a:t>
                </a:r>
                <a:r>
                  <a:rPr lang="en-US" altLang="ko-KR"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t>·</a:t>
                </a:r>
                <a:r>
                  <a:rPr lang="ko-KR" altLang="en-US"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t>학습</a:t>
                </a:r>
              </a:p>
            </p:txBody>
          </p:sp>
        </p:grpSp>
      </p:grpSp>
    </p:spTree>
    <p:extLst>
      <p:ext uri="{BB962C8B-B14F-4D97-AF65-F5344CB8AC3E}">
        <p14:creationId xmlns:p14="http://schemas.microsoft.com/office/powerpoint/2010/main" val="3701678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AD059ED0-D7D9-D70B-F3FF-36C3159EED93}"/>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4" name="TextBox 33">
            <a:extLst>
              <a:ext uri="{FF2B5EF4-FFF2-40B4-BE49-F238E27FC236}">
                <a16:creationId xmlns:a16="http://schemas.microsoft.com/office/drawing/2014/main" id="{5296AC5C-E82C-BBDA-CB10-EC24249DE927}"/>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35" name="그룹 34">
            <a:extLst>
              <a:ext uri="{FF2B5EF4-FFF2-40B4-BE49-F238E27FC236}">
                <a16:creationId xmlns:a16="http://schemas.microsoft.com/office/drawing/2014/main" id="{3FB1E9B9-C62F-1E72-EFFD-95960D24DF0E}"/>
              </a:ext>
            </a:extLst>
          </p:cNvPr>
          <p:cNvGrpSpPr/>
          <p:nvPr/>
        </p:nvGrpSpPr>
        <p:grpSpPr>
          <a:xfrm>
            <a:off x="1301610" y="325438"/>
            <a:ext cx="5447004" cy="630793"/>
            <a:chOff x="1301610" y="279718"/>
            <a:chExt cx="5447004" cy="630793"/>
          </a:xfrm>
        </p:grpSpPr>
        <p:grpSp>
          <p:nvGrpSpPr>
            <p:cNvPr id="36" name="그룹 35">
              <a:extLst>
                <a:ext uri="{FF2B5EF4-FFF2-40B4-BE49-F238E27FC236}">
                  <a16:creationId xmlns:a16="http://schemas.microsoft.com/office/drawing/2014/main" id="{A1DA742D-61A3-FF65-26A5-3875B6B371D4}"/>
                </a:ext>
              </a:extLst>
            </p:cNvPr>
            <p:cNvGrpSpPr/>
            <p:nvPr/>
          </p:nvGrpSpPr>
          <p:grpSpPr>
            <a:xfrm>
              <a:off x="1311617" y="279718"/>
              <a:ext cx="1487698" cy="200151"/>
              <a:chOff x="1136519" y="175286"/>
              <a:chExt cx="1487698" cy="200151"/>
            </a:xfrm>
          </p:grpSpPr>
          <p:grpSp>
            <p:nvGrpSpPr>
              <p:cNvPr id="38" name="그룹 37">
                <a:extLst>
                  <a:ext uri="{FF2B5EF4-FFF2-40B4-BE49-F238E27FC236}">
                    <a16:creationId xmlns:a16="http://schemas.microsoft.com/office/drawing/2014/main" id="{62DE7062-B326-AC1A-210D-7C9126451829}"/>
                  </a:ext>
                </a:extLst>
              </p:cNvPr>
              <p:cNvGrpSpPr/>
              <p:nvPr/>
            </p:nvGrpSpPr>
            <p:grpSpPr>
              <a:xfrm>
                <a:off x="1136519" y="175286"/>
                <a:ext cx="200152" cy="200151"/>
                <a:chOff x="1136519" y="175286"/>
                <a:chExt cx="200152" cy="200151"/>
              </a:xfrm>
            </p:grpSpPr>
            <p:sp>
              <p:nvSpPr>
                <p:cNvPr id="40" name="사각형: 둥근 모서리 39">
                  <a:extLst>
                    <a:ext uri="{FF2B5EF4-FFF2-40B4-BE49-F238E27FC236}">
                      <a16:creationId xmlns:a16="http://schemas.microsoft.com/office/drawing/2014/main" id="{749A55CF-7A41-D59C-FBB5-233A6D974AA7}"/>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1" name="TextBox 40">
                  <a:extLst>
                    <a:ext uri="{FF2B5EF4-FFF2-40B4-BE49-F238E27FC236}">
                      <a16:creationId xmlns:a16="http://schemas.microsoft.com/office/drawing/2014/main" id="{05F2333A-B1D8-3EE0-7568-10EB2B878402}"/>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39" name="TextBox 38">
                <a:extLst>
                  <a:ext uri="{FF2B5EF4-FFF2-40B4-BE49-F238E27FC236}">
                    <a16:creationId xmlns:a16="http://schemas.microsoft.com/office/drawing/2014/main" id="{3F474BB9-6A7E-494A-E2D7-6B915702D8CA}"/>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37" name="TextBox 36">
              <a:extLst>
                <a:ext uri="{FF2B5EF4-FFF2-40B4-BE49-F238E27FC236}">
                  <a16:creationId xmlns:a16="http://schemas.microsoft.com/office/drawing/2014/main" id="{9031D695-C263-6C7F-8253-6D55D19B569E}"/>
                </a:ext>
              </a:extLst>
            </p:cNvPr>
            <p:cNvSpPr txBox="1"/>
            <p:nvPr/>
          </p:nvSpPr>
          <p:spPr>
            <a:xfrm>
              <a:off x="1301610" y="510401"/>
              <a:ext cx="5447004"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교수</a:t>
              </a:r>
              <a:r>
                <a:rPr lang="en-US" altLang="ko-KR" sz="2000" dirty="0"/>
                <a:t>·</a:t>
              </a:r>
              <a:r>
                <a:rPr lang="ko-KR" altLang="en-US" sz="2000" dirty="0"/>
                <a:t>학습의 방법</a:t>
              </a:r>
              <a:endParaRPr lang="ko-KR" altLang="en-US" dirty="0"/>
            </a:p>
          </p:txBody>
        </p:sp>
      </p:grpSp>
      <p:grpSp>
        <p:nvGrpSpPr>
          <p:cNvPr id="42" name="그룹 41">
            <a:extLst>
              <a:ext uri="{FF2B5EF4-FFF2-40B4-BE49-F238E27FC236}">
                <a16:creationId xmlns:a16="http://schemas.microsoft.com/office/drawing/2014/main" id="{E2CF1336-9F98-7690-4360-195FB3183BE3}"/>
              </a:ext>
            </a:extLst>
          </p:cNvPr>
          <p:cNvGrpSpPr/>
          <p:nvPr/>
        </p:nvGrpSpPr>
        <p:grpSpPr>
          <a:xfrm>
            <a:off x="471384" y="1354322"/>
            <a:ext cx="8201233" cy="1164818"/>
            <a:chOff x="471384" y="1354322"/>
            <a:chExt cx="8201233" cy="1164818"/>
          </a:xfrm>
        </p:grpSpPr>
        <p:sp>
          <p:nvSpPr>
            <p:cNvPr id="43" name="사각형: 둥근 모서리 42">
              <a:extLst>
                <a:ext uri="{FF2B5EF4-FFF2-40B4-BE49-F238E27FC236}">
                  <a16:creationId xmlns:a16="http://schemas.microsoft.com/office/drawing/2014/main" id="{79510A2C-A479-3ED6-C5F9-2B13D7D188EE}"/>
                </a:ext>
              </a:extLst>
            </p:cNvPr>
            <p:cNvSpPr/>
            <p:nvPr/>
          </p:nvSpPr>
          <p:spPr>
            <a:xfrm>
              <a:off x="471384" y="1354322"/>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44" name="사각형: 둥근 모서리 43">
              <a:extLst>
                <a:ext uri="{FF2B5EF4-FFF2-40B4-BE49-F238E27FC236}">
                  <a16:creationId xmlns:a16="http://schemas.microsoft.com/office/drawing/2014/main" id="{6CFAE2A3-6F54-1A3E-FA01-70BBAF8601B2}"/>
                </a:ext>
              </a:extLst>
            </p:cNvPr>
            <p:cNvSpPr/>
            <p:nvPr/>
          </p:nvSpPr>
          <p:spPr>
            <a:xfrm>
              <a:off x="1699259" y="1423890"/>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45" name="그룹 44">
              <a:extLst>
                <a:ext uri="{FF2B5EF4-FFF2-40B4-BE49-F238E27FC236}">
                  <a16:creationId xmlns:a16="http://schemas.microsoft.com/office/drawing/2014/main" id="{8B4C15F9-0953-E5E6-4924-D87ED6BB048B}"/>
                </a:ext>
              </a:extLst>
            </p:cNvPr>
            <p:cNvGrpSpPr/>
            <p:nvPr/>
          </p:nvGrpSpPr>
          <p:grpSpPr>
            <a:xfrm>
              <a:off x="623799" y="1467457"/>
              <a:ext cx="932948" cy="965537"/>
              <a:chOff x="623799" y="1682319"/>
              <a:chExt cx="932948" cy="965537"/>
            </a:xfrm>
          </p:grpSpPr>
          <p:grpSp>
            <p:nvGrpSpPr>
              <p:cNvPr id="59" name="그룹 58">
                <a:extLst>
                  <a:ext uri="{FF2B5EF4-FFF2-40B4-BE49-F238E27FC236}">
                    <a16:creationId xmlns:a16="http://schemas.microsoft.com/office/drawing/2014/main" id="{FB91EB53-F86E-C0D9-7E7C-220A77A104C5}"/>
                  </a:ext>
                </a:extLst>
              </p:cNvPr>
              <p:cNvGrpSpPr/>
              <p:nvPr/>
            </p:nvGrpSpPr>
            <p:grpSpPr>
              <a:xfrm>
                <a:off x="862716" y="1682319"/>
                <a:ext cx="477124" cy="436253"/>
                <a:chOff x="4262104" y="3147464"/>
                <a:chExt cx="624805" cy="571285"/>
              </a:xfrm>
            </p:grpSpPr>
            <p:sp>
              <p:nvSpPr>
                <p:cNvPr id="61" name="자유형: 도형 60">
                  <a:extLst>
                    <a:ext uri="{FF2B5EF4-FFF2-40B4-BE49-F238E27FC236}">
                      <a16:creationId xmlns:a16="http://schemas.microsoft.com/office/drawing/2014/main" id="{829FA2B8-77A9-9597-BF96-A03EB164AD1D}"/>
                    </a:ext>
                  </a:extLst>
                </p:cNvPr>
                <p:cNvSpPr/>
                <p:nvPr/>
              </p:nvSpPr>
              <p:spPr>
                <a:xfrm>
                  <a:off x="4294123" y="3349464"/>
                  <a:ext cx="537273" cy="369285"/>
                </a:xfrm>
                <a:custGeom>
                  <a:avLst/>
                  <a:gdLst>
                    <a:gd name="connsiteX0" fmla="*/ 447432 w 537273"/>
                    <a:gd name="connsiteY0" fmla="*/ 15297 h 369285"/>
                    <a:gd name="connsiteX1" fmla="*/ 534300 w 537273"/>
                    <a:gd name="connsiteY1" fmla="*/ 204273 h 369285"/>
                    <a:gd name="connsiteX2" fmla="*/ 521346 w 537273"/>
                    <a:gd name="connsiteY2" fmla="*/ 241611 h 369285"/>
                    <a:gd name="connsiteX3" fmla="*/ 281888 w 537273"/>
                    <a:gd name="connsiteY3" fmla="*/ 364865 h 369285"/>
                    <a:gd name="connsiteX4" fmla="*/ 255789 w 537273"/>
                    <a:gd name="connsiteY4" fmla="*/ 364865 h 369285"/>
                    <a:gd name="connsiteX5" fmla="*/ 15188 w 537273"/>
                    <a:gd name="connsiteY5" fmla="*/ 241707 h 369285"/>
                    <a:gd name="connsiteX6" fmla="*/ 2234 w 537273"/>
                    <a:gd name="connsiteY6" fmla="*/ 204368 h 369285"/>
                    <a:gd name="connsiteX7" fmla="*/ 89102 w 537273"/>
                    <a:gd name="connsiteY7" fmla="*/ 15392 h 369285"/>
                    <a:gd name="connsiteX8" fmla="*/ 115105 w 537273"/>
                    <a:gd name="connsiteY8" fmla="*/ -1276 h 369285"/>
                    <a:gd name="connsiteX9" fmla="*/ 421143 w 537273"/>
                    <a:gd name="connsiteY9" fmla="*/ -1276 h 369285"/>
                    <a:gd name="connsiteX10" fmla="*/ 447432 w 537273"/>
                    <a:gd name="connsiteY10" fmla="*/ 15297 h 36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73" h="369285">
                      <a:moveTo>
                        <a:pt x="447432" y="15297"/>
                      </a:moveTo>
                      <a:lnTo>
                        <a:pt x="534300" y="204273"/>
                      </a:lnTo>
                      <a:cubicBezTo>
                        <a:pt x="540672" y="218180"/>
                        <a:pt x="534967" y="234658"/>
                        <a:pt x="521346" y="241611"/>
                      </a:cubicBezTo>
                      <a:lnTo>
                        <a:pt x="281888" y="364865"/>
                      </a:lnTo>
                      <a:cubicBezTo>
                        <a:pt x="273696" y="369056"/>
                        <a:pt x="263980" y="369056"/>
                        <a:pt x="255789" y="364865"/>
                      </a:cubicBezTo>
                      <a:lnTo>
                        <a:pt x="15188" y="241707"/>
                      </a:lnTo>
                      <a:cubicBezTo>
                        <a:pt x="1567" y="234753"/>
                        <a:pt x="-4139" y="218275"/>
                        <a:pt x="2234" y="204368"/>
                      </a:cubicBezTo>
                      <a:lnTo>
                        <a:pt x="89102" y="15392"/>
                      </a:lnTo>
                      <a:cubicBezTo>
                        <a:pt x="93759" y="5201"/>
                        <a:pt x="103923" y="-1276"/>
                        <a:pt x="115105" y="-1276"/>
                      </a:cubicBezTo>
                      <a:lnTo>
                        <a:pt x="421143" y="-1276"/>
                      </a:lnTo>
                      <a:cubicBezTo>
                        <a:pt x="432411" y="-1372"/>
                        <a:pt x="442698" y="5106"/>
                        <a:pt x="447432" y="15297"/>
                      </a:cubicBezTo>
                      <a:close/>
                    </a:path>
                  </a:pathLst>
                </a:custGeom>
                <a:solidFill>
                  <a:srgbClr val="FFFFFF"/>
                </a:solidFill>
                <a:ln w="9525" cap="flat">
                  <a:noFill/>
                  <a:prstDash val="solid"/>
                  <a:miter/>
                </a:ln>
              </p:spPr>
              <p:txBody>
                <a:bodyPr rtlCol="0" anchor="ctr"/>
                <a:lstStyle/>
                <a:p>
                  <a:endParaRPr lang="ko-KR" altLang="en-US" dirty="0"/>
                </a:p>
              </p:txBody>
            </p:sp>
            <p:sp>
              <p:nvSpPr>
                <p:cNvPr id="62" name="자유형: 도형 61">
                  <a:extLst>
                    <a:ext uri="{FF2B5EF4-FFF2-40B4-BE49-F238E27FC236}">
                      <a16:creationId xmlns:a16="http://schemas.microsoft.com/office/drawing/2014/main" id="{B9FF5E13-E14D-EAE9-2067-BB0C2CE5AAF6}"/>
                    </a:ext>
                  </a:extLst>
                </p:cNvPr>
                <p:cNvSpPr/>
                <p:nvPr/>
              </p:nvSpPr>
              <p:spPr>
                <a:xfrm>
                  <a:off x="4262104" y="3147464"/>
                  <a:ext cx="601025" cy="324683"/>
                </a:xfrm>
                <a:custGeom>
                  <a:avLst/>
                  <a:gdLst>
                    <a:gd name="connsiteX0" fmla="*/ 288570 w 601025"/>
                    <a:gd name="connsiteY0" fmla="*/ 320834 h 324683"/>
                    <a:gd name="connsiteX1" fmla="*/ 14536 w 601025"/>
                    <a:gd name="connsiteY1" fmla="*/ 182342 h 324683"/>
                    <a:gd name="connsiteX2" fmla="*/ 2306 w 601025"/>
                    <a:gd name="connsiteY2" fmla="*/ 146908 h 324683"/>
                    <a:gd name="connsiteX3" fmla="*/ 14536 w 601025"/>
                    <a:gd name="connsiteY3" fmla="*/ 134717 h 324683"/>
                    <a:gd name="connsiteX4" fmla="*/ 288570 w 601025"/>
                    <a:gd name="connsiteY4" fmla="*/ 1367 h 324683"/>
                    <a:gd name="connsiteX5" fmla="*/ 311621 w 601025"/>
                    <a:gd name="connsiteY5" fmla="*/ 1367 h 324683"/>
                    <a:gd name="connsiteX6" fmla="*/ 585750 w 601025"/>
                    <a:gd name="connsiteY6" fmla="*/ 134717 h 324683"/>
                    <a:gd name="connsiteX7" fmla="*/ 597980 w 601025"/>
                    <a:gd name="connsiteY7" fmla="*/ 170149 h 324683"/>
                    <a:gd name="connsiteX8" fmla="*/ 585750 w 601025"/>
                    <a:gd name="connsiteY8" fmla="*/ 182342 h 324683"/>
                    <a:gd name="connsiteX9" fmla="*/ 311621 w 601025"/>
                    <a:gd name="connsiteY9" fmla="*/ 320834 h 324683"/>
                    <a:gd name="connsiteX10" fmla="*/ 288570 w 601025"/>
                    <a:gd name="connsiteY10" fmla="*/ 320834 h 32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1025" h="324683">
                      <a:moveTo>
                        <a:pt x="288570" y="320834"/>
                      </a:moveTo>
                      <a:lnTo>
                        <a:pt x="14536" y="182342"/>
                      </a:lnTo>
                      <a:cubicBezTo>
                        <a:pt x="1382" y="175960"/>
                        <a:pt x="-4095" y="160052"/>
                        <a:pt x="2306" y="146908"/>
                      </a:cubicBezTo>
                      <a:cubicBezTo>
                        <a:pt x="4896" y="141574"/>
                        <a:pt x="9202" y="137287"/>
                        <a:pt x="14536" y="134717"/>
                      </a:cubicBezTo>
                      <a:lnTo>
                        <a:pt x="288570" y="1367"/>
                      </a:lnTo>
                      <a:cubicBezTo>
                        <a:pt x="295847" y="-2159"/>
                        <a:pt x="304343" y="-2159"/>
                        <a:pt x="311621" y="1367"/>
                      </a:cubicBezTo>
                      <a:lnTo>
                        <a:pt x="585750" y="134717"/>
                      </a:lnTo>
                      <a:cubicBezTo>
                        <a:pt x="598904" y="141098"/>
                        <a:pt x="604381" y="157005"/>
                        <a:pt x="597980" y="170149"/>
                      </a:cubicBezTo>
                      <a:cubicBezTo>
                        <a:pt x="595389" y="175483"/>
                        <a:pt x="591084" y="179770"/>
                        <a:pt x="585750" y="182342"/>
                      </a:cubicBezTo>
                      <a:lnTo>
                        <a:pt x="311621" y="320834"/>
                      </a:lnTo>
                      <a:cubicBezTo>
                        <a:pt x="304324" y="324263"/>
                        <a:pt x="295866" y="324263"/>
                        <a:pt x="288570" y="320834"/>
                      </a:cubicBezTo>
                      <a:close/>
                    </a:path>
                  </a:pathLst>
                </a:custGeom>
                <a:solidFill>
                  <a:srgbClr val="FFFFFF"/>
                </a:solidFill>
                <a:ln w="19050" cap="flat">
                  <a:solidFill>
                    <a:srgbClr val="3275B9"/>
                  </a:solidFill>
                  <a:prstDash val="solid"/>
                  <a:miter/>
                </a:ln>
              </p:spPr>
              <p:txBody>
                <a:bodyPr rtlCol="0" anchor="ctr"/>
                <a:lstStyle/>
                <a:p>
                  <a:endParaRPr lang="ko-KR" altLang="en-US" dirty="0"/>
                </a:p>
              </p:txBody>
            </p:sp>
            <p:sp>
              <p:nvSpPr>
                <p:cNvPr id="64" name="자유형: 도형 63">
                  <a:extLst>
                    <a:ext uri="{FF2B5EF4-FFF2-40B4-BE49-F238E27FC236}">
                      <a16:creationId xmlns:a16="http://schemas.microsoft.com/office/drawing/2014/main" id="{BD9072E8-18D8-FA22-1881-9E7857ABBF06}"/>
                    </a:ext>
                  </a:extLst>
                </p:cNvPr>
                <p:cNvSpPr/>
                <p:nvPr/>
              </p:nvSpPr>
              <p:spPr>
                <a:xfrm>
                  <a:off x="4562950" y="3310222"/>
                  <a:ext cx="300323" cy="9525"/>
                </a:xfrm>
                <a:custGeom>
                  <a:avLst/>
                  <a:gdLst>
                    <a:gd name="connsiteX0" fmla="*/ 0 w 300323"/>
                    <a:gd name="connsiteY0" fmla="*/ 0 h 9525"/>
                    <a:gd name="connsiteX1" fmla="*/ 300323 w 300323"/>
                    <a:gd name="connsiteY1" fmla="*/ 0 h 9525"/>
                  </a:gdLst>
                  <a:ahLst/>
                  <a:cxnLst>
                    <a:cxn ang="0">
                      <a:pos x="connsiteX0" y="connsiteY0"/>
                    </a:cxn>
                    <a:cxn ang="0">
                      <a:pos x="connsiteX1" y="connsiteY1"/>
                    </a:cxn>
                  </a:cxnLst>
                  <a:rect l="l" t="t" r="r" b="b"/>
                  <a:pathLst>
                    <a:path w="300323" h="9525">
                      <a:moveTo>
                        <a:pt x="0" y="0"/>
                      </a:moveTo>
                      <a:lnTo>
                        <a:pt x="300323" y="0"/>
                      </a:lnTo>
                    </a:path>
                  </a:pathLst>
                </a:custGeom>
                <a:solidFill>
                  <a:srgbClr val="FFFFFF"/>
                </a:solidFill>
                <a:ln w="19050" cap="flat">
                  <a:solidFill>
                    <a:srgbClr val="3275B9"/>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p>
              </p:txBody>
            </p:sp>
            <p:sp>
              <p:nvSpPr>
                <p:cNvPr id="65" name="자유형: 도형 64">
                  <a:extLst>
                    <a:ext uri="{FF2B5EF4-FFF2-40B4-BE49-F238E27FC236}">
                      <a16:creationId xmlns:a16="http://schemas.microsoft.com/office/drawing/2014/main" id="{CACAD2B3-B3A9-AEF1-CC0D-EEF25FD7B10B}"/>
                    </a:ext>
                  </a:extLst>
                </p:cNvPr>
                <p:cNvSpPr/>
                <p:nvPr/>
              </p:nvSpPr>
              <p:spPr>
                <a:xfrm>
                  <a:off x="4863274" y="3310222"/>
                  <a:ext cx="9525" cy="122301"/>
                </a:xfrm>
                <a:custGeom>
                  <a:avLst/>
                  <a:gdLst>
                    <a:gd name="connsiteX0" fmla="*/ 0 w 9525"/>
                    <a:gd name="connsiteY0" fmla="*/ 0 h 122301"/>
                    <a:gd name="connsiteX1" fmla="*/ 0 w 9525"/>
                    <a:gd name="connsiteY1" fmla="*/ 122301 h 122301"/>
                  </a:gdLst>
                  <a:ahLst/>
                  <a:cxnLst>
                    <a:cxn ang="0">
                      <a:pos x="connsiteX0" y="connsiteY0"/>
                    </a:cxn>
                    <a:cxn ang="0">
                      <a:pos x="connsiteX1" y="connsiteY1"/>
                    </a:cxn>
                  </a:cxnLst>
                  <a:rect l="l" t="t" r="r" b="b"/>
                  <a:pathLst>
                    <a:path w="9525" h="122301">
                      <a:moveTo>
                        <a:pt x="0" y="0"/>
                      </a:moveTo>
                      <a:lnTo>
                        <a:pt x="0" y="122301"/>
                      </a:lnTo>
                    </a:path>
                  </a:pathLst>
                </a:custGeom>
                <a:ln w="19050" cap="rnd">
                  <a:solidFill>
                    <a:srgbClr val="FFFFFF"/>
                  </a:solidFill>
                  <a:prstDash val="solid"/>
                  <a:round/>
                </a:ln>
              </p:spPr>
              <p:txBody>
                <a:bodyPr rtlCol="0" anchor="ctr"/>
                <a:lstStyle/>
                <a:p>
                  <a:endParaRPr lang="ko-KR" altLang="en-US" dirty="0"/>
                </a:p>
              </p:txBody>
            </p:sp>
            <p:sp>
              <p:nvSpPr>
                <p:cNvPr id="66" name="자유형: 도형 65">
                  <a:extLst>
                    <a:ext uri="{FF2B5EF4-FFF2-40B4-BE49-F238E27FC236}">
                      <a16:creationId xmlns:a16="http://schemas.microsoft.com/office/drawing/2014/main" id="{3BF0073B-B321-309F-1CBA-FC63178EE5C7}"/>
                    </a:ext>
                  </a:extLst>
                </p:cNvPr>
                <p:cNvSpPr/>
                <p:nvPr/>
              </p:nvSpPr>
              <p:spPr>
                <a:xfrm>
                  <a:off x="4840159" y="3426522"/>
                  <a:ext cx="46750" cy="95440"/>
                </a:xfrm>
                <a:custGeom>
                  <a:avLst/>
                  <a:gdLst>
                    <a:gd name="connsiteX0" fmla="*/ 9124 w 46750"/>
                    <a:gd name="connsiteY0" fmla="*/ 14439 h 95440"/>
                    <a:gd name="connsiteX1" fmla="*/ 1599 w 46750"/>
                    <a:gd name="connsiteY1" fmla="*/ 26536 h 95440"/>
                    <a:gd name="connsiteX2" fmla="*/ 5314 w 46750"/>
                    <a:gd name="connsiteY2" fmla="*/ 61493 h 95440"/>
                    <a:gd name="connsiteX3" fmla="*/ 20744 w 46750"/>
                    <a:gd name="connsiteY3" fmla="*/ 94163 h 95440"/>
                    <a:gd name="connsiteX4" fmla="*/ 35222 w 46750"/>
                    <a:gd name="connsiteY4" fmla="*/ 73018 h 95440"/>
                    <a:gd name="connsiteX5" fmla="*/ 45985 w 46750"/>
                    <a:gd name="connsiteY5" fmla="*/ 31871 h 95440"/>
                    <a:gd name="connsiteX6" fmla="*/ 21030 w 46750"/>
                    <a:gd name="connsiteY6" fmla="*/ -1277 h 9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50" h="95440">
                      <a:moveTo>
                        <a:pt x="9124" y="14439"/>
                      </a:moveTo>
                      <a:cubicBezTo>
                        <a:pt x="6123" y="18154"/>
                        <a:pt x="3590" y="22250"/>
                        <a:pt x="1599" y="26536"/>
                      </a:cubicBezTo>
                      <a:cubicBezTo>
                        <a:pt x="-1983" y="38252"/>
                        <a:pt x="-639" y="50825"/>
                        <a:pt x="5314" y="61493"/>
                      </a:cubicBezTo>
                      <a:cubicBezTo>
                        <a:pt x="11315" y="71971"/>
                        <a:pt x="16477" y="82925"/>
                        <a:pt x="20744" y="94163"/>
                      </a:cubicBezTo>
                      <a:cubicBezTo>
                        <a:pt x="24783" y="86639"/>
                        <a:pt x="29640" y="79496"/>
                        <a:pt x="35222" y="73018"/>
                      </a:cubicBezTo>
                      <a:cubicBezTo>
                        <a:pt x="43842" y="61112"/>
                        <a:pt x="47690" y="46443"/>
                        <a:pt x="45985" y="31871"/>
                      </a:cubicBezTo>
                      <a:cubicBezTo>
                        <a:pt x="44071" y="17202"/>
                        <a:pt x="34594" y="4628"/>
                        <a:pt x="21030" y="-1277"/>
                      </a:cubicBezTo>
                      <a:close/>
                    </a:path>
                  </a:pathLst>
                </a:custGeom>
                <a:solidFill>
                  <a:srgbClr val="FFFFFF"/>
                </a:solidFill>
                <a:ln w="9525" cap="flat">
                  <a:noFill/>
                  <a:prstDash val="solid"/>
                  <a:miter/>
                </a:ln>
              </p:spPr>
              <p:txBody>
                <a:bodyPr rtlCol="0" anchor="ctr"/>
                <a:lstStyle/>
                <a:p>
                  <a:endParaRPr lang="ko-KR" altLang="en-US" dirty="0"/>
                </a:p>
              </p:txBody>
            </p:sp>
          </p:grpSp>
          <p:sp>
            <p:nvSpPr>
              <p:cNvPr id="60" name="TextBox 59">
                <a:extLst>
                  <a:ext uri="{FF2B5EF4-FFF2-40B4-BE49-F238E27FC236}">
                    <a16:creationId xmlns:a16="http://schemas.microsoft.com/office/drawing/2014/main" id="{CB63FAF3-EFCD-9B85-7868-2655E9629C2B}"/>
                  </a:ext>
                </a:extLst>
              </p:cNvPr>
              <p:cNvSpPr txBox="1"/>
              <p:nvPr/>
            </p:nvSpPr>
            <p:spPr>
              <a:xfrm>
                <a:off x="623799" y="2186191"/>
                <a:ext cx="932948" cy="461665"/>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교수</a:t>
                </a:r>
                <a:r>
                  <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학습의</a:t>
                </a:r>
                <a:endPar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방법</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grpSp>
          <p:nvGrpSpPr>
            <p:cNvPr id="46" name="그룹 45">
              <a:extLst>
                <a:ext uri="{FF2B5EF4-FFF2-40B4-BE49-F238E27FC236}">
                  <a16:creationId xmlns:a16="http://schemas.microsoft.com/office/drawing/2014/main" id="{1BDD40D2-C2CA-E7FB-639E-5B8D496D623E}"/>
                </a:ext>
              </a:extLst>
            </p:cNvPr>
            <p:cNvGrpSpPr/>
            <p:nvPr/>
          </p:nvGrpSpPr>
          <p:grpSpPr>
            <a:xfrm>
              <a:off x="1841127" y="1525958"/>
              <a:ext cx="6309092" cy="821547"/>
              <a:chOff x="1841127" y="1486858"/>
              <a:chExt cx="6309092" cy="821547"/>
            </a:xfrm>
          </p:grpSpPr>
          <p:grpSp>
            <p:nvGrpSpPr>
              <p:cNvPr id="47" name="그룹 46">
                <a:extLst>
                  <a:ext uri="{FF2B5EF4-FFF2-40B4-BE49-F238E27FC236}">
                    <a16:creationId xmlns:a16="http://schemas.microsoft.com/office/drawing/2014/main" id="{C5BA8A35-3280-8D68-0B03-5DCAA24D33C5}"/>
                  </a:ext>
                </a:extLst>
              </p:cNvPr>
              <p:cNvGrpSpPr/>
              <p:nvPr/>
            </p:nvGrpSpPr>
            <p:grpSpPr>
              <a:xfrm>
                <a:off x="1841127" y="1486858"/>
                <a:ext cx="2527775" cy="382156"/>
                <a:chOff x="964827" y="1785644"/>
                <a:chExt cx="2527775" cy="382156"/>
              </a:xfrm>
            </p:grpSpPr>
            <p:sp>
              <p:nvSpPr>
                <p:cNvPr id="57" name="Freeform 5">
                  <a:extLst>
                    <a:ext uri="{FF2B5EF4-FFF2-40B4-BE49-F238E27FC236}">
                      <a16:creationId xmlns:a16="http://schemas.microsoft.com/office/drawing/2014/main" id="{4B44F4EE-C5F5-92F8-4CF3-CE4CEB949CAF}"/>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58" name="TextBox 57">
                  <a:extLst>
                    <a:ext uri="{FF2B5EF4-FFF2-40B4-BE49-F238E27FC236}">
                      <a16:creationId xmlns:a16="http://schemas.microsoft.com/office/drawing/2014/main" id="{576373A5-CE8E-B4FF-83E3-F1AEE8703728}"/>
                    </a:ext>
                  </a:extLst>
                </p:cNvPr>
                <p:cNvSpPr txBox="1"/>
                <p:nvPr/>
              </p:nvSpPr>
              <p:spPr>
                <a:xfrm>
                  <a:off x="1184278" y="1785644"/>
                  <a:ext cx="2308324"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삶과 연관된 깊이 있는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93688">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경험 제공</a:t>
                  </a:r>
                </a:p>
              </p:txBody>
            </p:sp>
          </p:grpSp>
          <p:grpSp>
            <p:nvGrpSpPr>
              <p:cNvPr id="48" name="그룹 47">
                <a:extLst>
                  <a:ext uri="{FF2B5EF4-FFF2-40B4-BE49-F238E27FC236}">
                    <a16:creationId xmlns:a16="http://schemas.microsoft.com/office/drawing/2014/main" id="{2E00B5E8-D0E2-ECA2-33B0-897840E64B7A}"/>
                  </a:ext>
                </a:extLst>
              </p:cNvPr>
              <p:cNvGrpSpPr/>
              <p:nvPr/>
            </p:nvGrpSpPr>
            <p:grpSpPr>
              <a:xfrm>
                <a:off x="5162381" y="1486858"/>
                <a:ext cx="2412359" cy="382156"/>
                <a:chOff x="964827" y="1785644"/>
                <a:chExt cx="2412359" cy="382156"/>
              </a:xfrm>
            </p:grpSpPr>
            <p:sp>
              <p:nvSpPr>
                <p:cNvPr id="55" name="Freeform 5">
                  <a:extLst>
                    <a:ext uri="{FF2B5EF4-FFF2-40B4-BE49-F238E27FC236}">
                      <a16:creationId xmlns:a16="http://schemas.microsoft.com/office/drawing/2014/main" id="{708867B8-AB4B-2E6B-C2B7-BE099B317CA7}"/>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56" name="TextBox 55">
                  <a:extLst>
                    <a:ext uri="{FF2B5EF4-FFF2-40B4-BE49-F238E27FC236}">
                      <a16:creationId xmlns:a16="http://schemas.microsoft.com/office/drawing/2014/main" id="{2D577EBE-AFFC-BF06-BBD6-B05FE3D737D4}"/>
                    </a:ext>
                  </a:extLst>
                </p:cNvPr>
                <p:cNvSpPr txBox="1"/>
                <p:nvPr/>
              </p:nvSpPr>
              <p:spPr>
                <a:xfrm>
                  <a:off x="1184278" y="1785644"/>
                  <a:ext cx="2192908" cy="382156"/>
                </a:xfrm>
                <a:prstGeom prst="rect">
                  <a:avLst/>
                </a:prstGeom>
                <a:noFill/>
              </p:spPr>
              <p:txBody>
                <a:bodyPr wrap="none" lIns="0" tIns="0" rIns="0" bIns="0" rtlCol="0" anchor="t">
                  <a:spAutoFit/>
                </a:bodyPr>
                <a:lstStyle/>
                <a:p>
                  <a:pPr>
                    <a:spcAft>
                      <a:spcPts val="100"/>
                    </a:spcAft>
                  </a:pP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다</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온</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오프라인 연계 디지털 기반 </a:t>
                  </a:r>
                  <a:endPar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endParaRPr>
                </a:p>
                <a:p>
                  <a:pPr indent="293688">
                    <a:spcAft>
                      <a:spcPts val="100"/>
                    </a:spcAft>
                  </a:pP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학습방법 활용</a:t>
                  </a:r>
                </a:p>
              </p:txBody>
            </p:sp>
          </p:grpSp>
          <p:grpSp>
            <p:nvGrpSpPr>
              <p:cNvPr id="49" name="그룹 48">
                <a:extLst>
                  <a:ext uri="{FF2B5EF4-FFF2-40B4-BE49-F238E27FC236}">
                    <a16:creationId xmlns:a16="http://schemas.microsoft.com/office/drawing/2014/main" id="{2493606B-851C-A224-4E43-E6DD6B8C1604}"/>
                  </a:ext>
                </a:extLst>
              </p:cNvPr>
              <p:cNvGrpSpPr/>
              <p:nvPr/>
            </p:nvGrpSpPr>
            <p:grpSpPr>
              <a:xfrm>
                <a:off x="1841127" y="1926249"/>
                <a:ext cx="2817919" cy="184666"/>
                <a:chOff x="964827" y="1785644"/>
                <a:chExt cx="2817919" cy="184666"/>
              </a:xfrm>
            </p:grpSpPr>
            <p:sp>
              <p:nvSpPr>
                <p:cNvPr id="53" name="Freeform 5">
                  <a:extLst>
                    <a:ext uri="{FF2B5EF4-FFF2-40B4-BE49-F238E27FC236}">
                      <a16:creationId xmlns:a16="http://schemas.microsoft.com/office/drawing/2014/main" id="{B486E1F7-7443-CB41-E1A3-D56F1F341C64}"/>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54" name="TextBox 53">
                  <a:extLst>
                    <a:ext uri="{FF2B5EF4-FFF2-40B4-BE49-F238E27FC236}">
                      <a16:creationId xmlns:a16="http://schemas.microsoft.com/office/drawing/2014/main" id="{775F74F2-616F-2AD7-EC70-FDE9C9CA76E1}"/>
                    </a:ext>
                  </a:extLst>
                </p:cNvPr>
                <p:cNvSpPr txBox="1"/>
                <p:nvPr/>
              </p:nvSpPr>
              <p:spPr>
                <a:xfrm>
                  <a:off x="1184278" y="1785644"/>
                  <a:ext cx="2598468" cy="18466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개별화 맞춤형 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방법의 적용 </a:t>
                  </a:r>
                </a:p>
              </p:txBody>
            </p:sp>
          </p:grpSp>
          <p:grpSp>
            <p:nvGrpSpPr>
              <p:cNvPr id="50" name="그룹 49">
                <a:extLst>
                  <a:ext uri="{FF2B5EF4-FFF2-40B4-BE49-F238E27FC236}">
                    <a16:creationId xmlns:a16="http://schemas.microsoft.com/office/drawing/2014/main" id="{4EB7C494-99DC-5A93-D04B-3F537486A066}"/>
                  </a:ext>
                </a:extLst>
              </p:cNvPr>
              <p:cNvGrpSpPr/>
              <p:nvPr/>
            </p:nvGrpSpPr>
            <p:grpSpPr>
              <a:xfrm>
                <a:off x="5162381" y="1926249"/>
                <a:ext cx="2987838" cy="382156"/>
                <a:chOff x="964827" y="1785644"/>
                <a:chExt cx="2987838" cy="382156"/>
              </a:xfrm>
            </p:grpSpPr>
            <p:sp>
              <p:nvSpPr>
                <p:cNvPr id="51" name="Freeform 5">
                  <a:extLst>
                    <a:ext uri="{FF2B5EF4-FFF2-40B4-BE49-F238E27FC236}">
                      <a16:creationId xmlns:a16="http://schemas.microsoft.com/office/drawing/2014/main" id="{6512190E-46BF-3E3F-B65B-FF701618A415}"/>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52" name="TextBox 51">
                  <a:extLst>
                    <a:ext uri="{FF2B5EF4-FFF2-40B4-BE49-F238E27FC236}">
                      <a16:creationId xmlns:a16="http://schemas.microsoft.com/office/drawing/2014/main" id="{3131B509-5F7C-57BD-CA9D-7C922C4DFD27}"/>
                    </a:ext>
                  </a:extLst>
                </p:cNvPr>
                <p:cNvSpPr txBox="1"/>
                <p:nvPr/>
              </p:nvSpPr>
              <p:spPr>
                <a:xfrm>
                  <a:off x="1184278" y="1785644"/>
                  <a:ext cx="2768387"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진로 관련 문제 해결과 이해에 중점을 둔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63525">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학습방법</a:t>
                  </a:r>
                </a:p>
              </p:txBody>
            </p:sp>
          </p:grpSp>
        </p:grpSp>
      </p:grpSp>
      <p:grpSp>
        <p:nvGrpSpPr>
          <p:cNvPr id="67" name="그룹 66">
            <a:extLst>
              <a:ext uri="{FF2B5EF4-FFF2-40B4-BE49-F238E27FC236}">
                <a16:creationId xmlns:a16="http://schemas.microsoft.com/office/drawing/2014/main" id="{0C0A8305-ACCA-34A9-B7D3-7DFE7CB78378}"/>
              </a:ext>
            </a:extLst>
          </p:cNvPr>
          <p:cNvGrpSpPr/>
          <p:nvPr/>
        </p:nvGrpSpPr>
        <p:grpSpPr>
          <a:xfrm>
            <a:off x="474728" y="2708920"/>
            <a:ext cx="4555274" cy="276999"/>
            <a:chOff x="474728" y="1359161"/>
            <a:chExt cx="4555274" cy="276999"/>
          </a:xfrm>
        </p:grpSpPr>
        <p:grpSp>
          <p:nvGrpSpPr>
            <p:cNvPr id="68" name="그래픽 141">
              <a:extLst>
                <a:ext uri="{FF2B5EF4-FFF2-40B4-BE49-F238E27FC236}">
                  <a16:creationId xmlns:a16="http://schemas.microsoft.com/office/drawing/2014/main" id="{3424F84F-1DDC-55FA-A433-F4A3D22C8233}"/>
                </a:ext>
              </a:extLst>
            </p:cNvPr>
            <p:cNvGrpSpPr/>
            <p:nvPr/>
          </p:nvGrpSpPr>
          <p:grpSpPr>
            <a:xfrm>
              <a:off x="474728" y="1366181"/>
              <a:ext cx="244208" cy="262959"/>
              <a:chOff x="2536048" y="5888632"/>
              <a:chExt cx="485368" cy="522636"/>
            </a:xfrm>
            <a:solidFill>
              <a:schemeClr val="accent1"/>
            </a:solidFill>
          </p:grpSpPr>
          <p:sp>
            <p:nvSpPr>
              <p:cNvPr id="70" name="자유형: 도형 47">
                <a:extLst>
                  <a:ext uri="{FF2B5EF4-FFF2-40B4-BE49-F238E27FC236}">
                    <a16:creationId xmlns:a16="http://schemas.microsoft.com/office/drawing/2014/main" id="{5804F731-538F-7E67-C8A7-807D4E230E57}"/>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71" name="자유형: 도형 48">
                <a:extLst>
                  <a:ext uri="{FF2B5EF4-FFF2-40B4-BE49-F238E27FC236}">
                    <a16:creationId xmlns:a16="http://schemas.microsoft.com/office/drawing/2014/main" id="{9115E30A-E35C-60BC-61D3-15BE283C8207}"/>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69" name="TextBox 68">
              <a:extLst>
                <a:ext uri="{FF2B5EF4-FFF2-40B4-BE49-F238E27FC236}">
                  <a16:creationId xmlns:a16="http://schemas.microsoft.com/office/drawing/2014/main" id="{7F3D6B95-2283-3B51-90CD-BFBAE59880FC}"/>
                </a:ext>
              </a:extLst>
            </p:cNvPr>
            <p:cNvSpPr txBox="1"/>
            <p:nvPr/>
          </p:nvSpPr>
          <p:spPr>
            <a:xfrm>
              <a:off x="778838" y="1359161"/>
              <a:ext cx="4251164"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온</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오프라인 연계 </a:t>
              </a:r>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디지털 기반 교수</a:t>
              </a:r>
              <a:r>
                <a:rPr lang="en-US" altLang="ko-KR"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학습</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 전략</a:t>
              </a:r>
            </a:p>
          </p:txBody>
        </p:sp>
      </p:grpSp>
      <p:grpSp>
        <p:nvGrpSpPr>
          <p:cNvPr id="2" name="그룹 1">
            <a:extLst>
              <a:ext uri="{FF2B5EF4-FFF2-40B4-BE49-F238E27FC236}">
                <a16:creationId xmlns:a16="http://schemas.microsoft.com/office/drawing/2014/main" id="{4A8C3534-A2E7-F35F-0BDF-EE6A1A3695E1}"/>
              </a:ext>
            </a:extLst>
          </p:cNvPr>
          <p:cNvGrpSpPr/>
          <p:nvPr/>
        </p:nvGrpSpPr>
        <p:grpSpPr>
          <a:xfrm>
            <a:off x="468314" y="3078688"/>
            <a:ext cx="8207375" cy="3091720"/>
            <a:chOff x="468314" y="3078688"/>
            <a:chExt cx="8207375" cy="3091720"/>
          </a:xfrm>
        </p:grpSpPr>
        <p:grpSp>
          <p:nvGrpSpPr>
            <p:cNvPr id="203" name="그룹 202">
              <a:extLst>
                <a:ext uri="{FF2B5EF4-FFF2-40B4-BE49-F238E27FC236}">
                  <a16:creationId xmlns:a16="http://schemas.microsoft.com/office/drawing/2014/main" id="{19DE20A6-C59F-38BE-5D34-072AEF406BE8}"/>
                </a:ext>
              </a:extLst>
            </p:cNvPr>
            <p:cNvGrpSpPr/>
            <p:nvPr/>
          </p:nvGrpSpPr>
          <p:grpSpPr>
            <a:xfrm>
              <a:off x="468314" y="3078688"/>
              <a:ext cx="8207375" cy="3091720"/>
              <a:chOff x="468314" y="3078688"/>
              <a:chExt cx="8207375" cy="3091720"/>
            </a:xfrm>
          </p:grpSpPr>
          <p:sp>
            <p:nvSpPr>
              <p:cNvPr id="74" name="자유형: 도형 73">
                <a:extLst>
                  <a:ext uri="{FF2B5EF4-FFF2-40B4-BE49-F238E27FC236}">
                    <a16:creationId xmlns:a16="http://schemas.microsoft.com/office/drawing/2014/main" id="{56634579-A484-6CA9-38BD-ED2A4B216099}"/>
                  </a:ext>
                </a:extLst>
              </p:cNvPr>
              <p:cNvSpPr/>
              <p:nvPr/>
            </p:nvSpPr>
            <p:spPr>
              <a:xfrm>
                <a:off x="1376362" y="4673600"/>
                <a:ext cx="3109913" cy="769262"/>
              </a:xfrm>
              <a:custGeom>
                <a:avLst/>
                <a:gdLst>
                  <a:gd name="connsiteX0" fmla="*/ 0 w 2974019"/>
                  <a:gd name="connsiteY0" fmla="*/ 639192 h 639192"/>
                  <a:gd name="connsiteX1" fmla="*/ 0 w 2974019"/>
                  <a:gd name="connsiteY1" fmla="*/ 266330 h 639192"/>
                  <a:gd name="connsiteX2" fmla="*/ 2974019 w 2974019"/>
                  <a:gd name="connsiteY2" fmla="*/ 266330 h 639192"/>
                  <a:gd name="connsiteX3" fmla="*/ 2974019 w 2974019"/>
                  <a:gd name="connsiteY3" fmla="*/ 0 h 639192"/>
                </a:gdLst>
                <a:ahLst/>
                <a:cxnLst>
                  <a:cxn ang="0">
                    <a:pos x="connsiteX0" y="connsiteY0"/>
                  </a:cxn>
                  <a:cxn ang="0">
                    <a:pos x="connsiteX1" y="connsiteY1"/>
                  </a:cxn>
                  <a:cxn ang="0">
                    <a:pos x="connsiteX2" y="connsiteY2"/>
                  </a:cxn>
                  <a:cxn ang="0">
                    <a:pos x="connsiteX3" y="connsiteY3"/>
                  </a:cxn>
                </a:cxnLst>
                <a:rect l="l" t="t" r="r" b="b"/>
                <a:pathLst>
                  <a:path w="2974019" h="639192">
                    <a:moveTo>
                      <a:pt x="0" y="639192"/>
                    </a:moveTo>
                    <a:lnTo>
                      <a:pt x="0" y="266330"/>
                    </a:lnTo>
                    <a:lnTo>
                      <a:pt x="2974019" y="266330"/>
                    </a:lnTo>
                    <a:lnTo>
                      <a:pt x="2974019" y="0"/>
                    </a:lnTo>
                  </a:path>
                </a:pathLst>
              </a:custGeom>
              <a:noFill/>
              <a:ln w="22225" cap="rnd">
                <a:solidFill>
                  <a:srgbClr val="189F9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76" name="자유형: 도형 75">
                <a:extLst>
                  <a:ext uri="{FF2B5EF4-FFF2-40B4-BE49-F238E27FC236}">
                    <a16:creationId xmlns:a16="http://schemas.microsoft.com/office/drawing/2014/main" id="{64ADA481-617A-5A91-D262-4556F41D0AD1}"/>
                  </a:ext>
                </a:extLst>
              </p:cNvPr>
              <p:cNvSpPr/>
              <p:nvPr/>
            </p:nvSpPr>
            <p:spPr>
              <a:xfrm rot="16200000">
                <a:off x="2510816" y="3563960"/>
                <a:ext cx="1702952" cy="732407"/>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78" name="자유형: 도형 77">
                <a:extLst>
                  <a:ext uri="{FF2B5EF4-FFF2-40B4-BE49-F238E27FC236}">
                    <a16:creationId xmlns:a16="http://schemas.microsoft.com/office/drawing/2014/main" id="{FA34C45F-67FA-57BC-2F3B-FF3186B2167D}"/>
                  </a:ext>
                </a:extLst>
              </p:cNvPr>
              <p:cNvSpPr/>
              <p:nvPr/>
            </p:nvSpPr>
            <p:spPr>
              <a:xfrm flipH="1">
                <a:off x="4686300" y="4457700"/>
                <a:ext cx="495300" cy="975433"/>
              </a:xfrm>
              <a:custGeom>
                <a:avLst/>
                <a:gdLst>
                  <a:gd name="connsiteX0" fmla="*/ 0 w 2974019"/>
                  <a:gd name="connsiteY0" fmla="*/ 639192 h 639192"/>
                  <a:gd name="connsiteX1" fmla="*/ 0 w 2974019"/>
                  <a:gd name="connsiteY1" fmla="*/ 266330 h 639192"/>
                  <a:gd name="connsiteX2" fmla="*/ 2974019 w 2974019"/>
                  <a:gd name="connsiteY2" fmla="*/ 266330 h 639192"/>
                  <a:gd name="connsiteX3" fmla="*/ 2974019 w 2974019"/>
                  <a:gd name="connsiteY3" fmla="*/ 0 h 639192"/>
                  <a:gd name="connsiteX0" fmla="*/ 0 w 2974019"/>
                  <a:gd name="connsiteY0" fmla="*/ 821288 h 821288"/>
                  <a:gd name="connsiteX1" fmla="*/ 0 w 2974019"/>
                  <a:gd name="connsiteY1" fmla="*/ 448426 h 821288"/>
                  <a:gd name="connsiteX2" fmla="*/ 2974019 w 2974019"/>
                  <a:gd name="connsiteY2" fmla="*/ 448426 h 821288"/>
                  <a:gd name="connsiteX3" fmla="*/ 2974019 w 2974019"/>
                  <a:gd name="connsiteY3" fmla="*/ 0 h 821288"/>
                </a:gdLst>
                <a:ahLst/>
                <a:cxnLst>
                  <a:cxn ang="0">
                    <a:pos x="connsiteX0" y="connsiteY0"/>
                  </a:cxn>
                  <a:cxn ang="0">
                    <a:pos x="connsiteX1" y="connsiteY1"/>
                  </a:cxn>
                  <a:cxn ang="0">
                    <a:pos x="connsiteX2" y="connsiteY2"/>
                  </a:cxn>
                  <a:cxn ang="0">
                    <a:pos x="connsiteX3" y="connsiteY3"/>
                  </a:cxn>
                </a:cxnLst>
                <a:rect l="l" t="t" r="r" b="b"/>
                <a:pathLst>
                  <a:path w="2974019" h="821288">
                    <a:moveTo>
                      <a:pt x="0" y="821288"/>
                    </a:moveTo>
                    <a:lnTo>
                      <a:pt x="0" y="448426"/>
                    </a:lnTo>
                    <a:lnTo>
                      <a:pt x="2974019" y="448426"/>
                    </a:lnTo>
                    <a:lnTo>
                      <a:pt x="2974019" y="0"/>
                    </a:lnTo>
                  </a:path>
                </a:pathLst>
              </a:custGeom>
              <a:noFill/>
              <a:ln w="22225" cap="rnd">
                <a:solidFill>
                  <a:srgbClr val="81BA5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79" name="그룹 78">
                <a:extLst>
                  <a:ext uri="{FF2B5EF4-FFF2-40B4-BE49-F238E27FC236}">
                    <a16:creationId xmlns:a16="http://schemas.microsoft.com/office/drawing/2014/main" id="{2BFD77AB-65D1-60AE-3C7E-0E254371C6E7}"/>
                  </a:ext>
                </a:extLst>
              </p:cNvPr>
              <p:cNvGrpSpPr/>
              <p:nvPr/>
            </p:nvGrpSpPr>
            <p:grpSpPr>
              <a:xfrm>
                <a:off x="3838025" y="3164664"/>
                <a:ext cx="1531000" cy="1531000"/>
                <a:chOff x="3905842" y="3043065"/>
                <a:chExt cx="932366" cy="932366"/>
              </a:xfrm>
            </p:grpSpPr>
            <p:grpSp>
              <p:nvGrpSpPr>
                <p:cNvPr id="199" name="그룹 198">
                  <a:extLst>
                    <a:ext uri="{FF2B5EF4-FFF2-40B4-BE49-F238E27FC236}">
                      <a16:creationId xmlns:a16="http://schemas.microsoft.com/office/drawing/2014/main" id="{51E2CB13-5D08-86E8-EAD6-D7A34C933E35}"/>
                    </a:ext>
                  </a:extLst>
                </p:cNvPr>
                <p:cNvGrpSpPr/>
                <p:nvPr/>
              </p:nvGrpSpPr>
              <p:grpSpPr>
                <a:xfrm>
                  <a:off x="3905842" y="3043065"/>
                  <a:ext cx="932366" cy="932366"/>
                  <a:chOff x="4119028" y="3043065"/>
                  <a:chExt cx="492781" cy="492781"/>
                </a:xfrm>
              </p:grpSpPr>
              <p:sp>
                <p:nvSpPr>
                  <p:cNvPr id="201" name="자유형: 도형 200">
                    <a:extLst>
                      <a:ext uri="{FF2B5EF4-FFF2-40B4-BE49-F238E27FC236}">
                        <a16:creationId xmlns:a16="http://schemas.microsoft.com/office/drawing/2014/main" id="{67A3B370-E29B-D54E-A524-77B5B9572E55}"/>
                      </a:ext>
                    </a:extLst>
                  </p:cNvPr>
                  <p:cNvSpPr/>
                  <p:nvPr/>
                </p:nvSpPr>
                <p:spPr>
                  <a:xfrm flipV="1">
                    <a:off x="4119028" y="3043065"/>
                    <a:ext cx="492781" cy="492781"/>
                  </a:xfrm>
                  <a:custGeom>
                    <a:avLst/>
                    <a:gdLst>
                      <a:gd name="connsiteX0" fmla="*/ 910944 w 911542"/>
                      <a:gd name="connsiteY0" fmla="*/ 455738 h 911542"/>
                      <a:gd name="connsiteX1" fmla="*/ 455172 w 911542"/>
                      <a:gd name="connsiteY1" fmla="*/ -34 h 911542"/>
                      <a:gd name="connsiteX2" fmla="*/ -599 w 911542"/>
                      <a:gd name="connsiteY2" fmla="*/ 455738 h 911542"/>
                      <a:gd name="connsiteX3" fmla="*/ 455172 w 911542"/>
                      <a:gd name="connsiteY3" fmla="*/ 911509 h 911542"/>
                      <a:gd name="connsiteX4" fmla="*/ 910944 w 911542"/>
                      <a:gd name="connsiteY4" fmla="*/ 455738 h 9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42" h="911542">
                        <a:moveTo>
                          <a:pt x="910944" y="455738"/>
                        </a:moveTo>
                        <a:cubicBezTo>
                          <a:pt x="910944" y="204021"/>
                          <a:pt x="706890" y="-34"/>
                          <a:pt x="455172" y="-34"/>
                        </a:cubicBezTo>
                        <a:cubicBezTo>
                          <a:pt x="203455" y="-34"/>
                          <a:pt x="-599" y="204021"/>
                          <a:pt x="-599" y="455738"/>
                        </a:cubicBezTo>
                        <a:cubicBezTo>
                          <a:pt x="-599" y="707455"/>
                          <a:pt x="203455" y="911509"/>
                          <a:pt x="455172" y="911509"/>
                        </a:cubicBezTo>
                        <a:cubicBezTo>
                          <a:pt x="706890" y="911509"/>
                          <a:pt x="910944" y="707455"/>
                          <a:pt x="910944" y="455738"/>
                        </a:cubicBezTo>
                        <a:close/>
                      </a:path>
                    </a:pathLst>
                  </a:custGeom>
                  <a:gradFill>
                    <a:gsLst>
                      <a:gs pos="52000">
                        <a:srgbClr val="F58D53"/>
                      </a:gs>
                      <a:gs pos="4000">
                        <a:srgbClr val="189F98"/>
                      </a:gs>
                      <a:gs pos="98000">
                        <a:srgbClr val="81BA56"/>
                      </a:gs>
                    </a:gsLst>
                    <a:lin ang="0" scaled="0"/>
                  </a:gra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202" name="자유형: 도형 201">
                    <a:extLst>
                      <a:ext uri="{FF2B5EF4-FFF2-40B4-BE49-F238E27FC236}">
                        <a16:creationId xmlns:a16="http://schemas.microsoft.com/office/drawing/2014/main" id="{F58CCBEE-A408-68AA-CCFC-335E6BE78FCE}"/>
                      </a:ext>
                    </a:extLst>
                  </p:cNvPr>
                  <p:cNvSpPr/>
                  <p:nvPr/>
                </p:nvSpPr>
                <p:spPr>
                  <a:xfrm flipV="1">
                    <a:off x="4175968" y="3100004"/>
                    <a:ext cx="378901" cy="378900"/>
                  </a:xfrm>
                  <a:custGeom>
                    <a:avLst/>
                    <a:gdLst>
                      <a:gd name="connsiteX0" fmla="*/ 679677 w 680275"/>
                      <a:gd name="connsiteY0" fmla="*/ 340104 h 680275"/>
                      <a:gd name="connsiteX1" fmla="*/ 339539 w 680275"/>
                      <a:gd name="connsiteY1" fmla="*/ -34 h 680275"/>
                      <a:gd name="connsiteX2" fmla="*/ -599 w 680275"/>
                      <a:gd name="connsiteY2" fmla="*/ 340104 h 680275"/>
                      <a:gd name="connsiteX3" fmla="*/ 339539 w 680275"/>
                      <a:gd name="connsiteY3" fmla="*/ 680242 h 680275"/>
                      <a:gd name="connsiteX4" fmla="*/ 679677 w 680275"/>
                      <a:gd name="connsiteY4" fmla="*/ 340104 h 68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75" h="680275">
                        <a:moveTo>
                          <a:pt x="679677" y="340104"/>
                        </a:moveTo>
                        <a:cubicBezTo>
                          <a:pt x="679677" y="152252"/>
                          <a:pt x="527391" y="-34"/>
                          <a:pt x="339539" y="-34"/>
                        </a:cubicBezTo>
                        <a:cubicBezTo>
                          <a:pt x="151687" y="-34"/>
                          <a:pt x="-599" y="152252"/>
                          <a:pt x="-599" y="340104"/>
                        </a:cubicBezTo>
                        <a:cubicBezTo>
                          <a:pt x="-599" y="527956"/>
                          <a:pt x="151687" y="680242"/>
                          <a:pt x="339539" y="680242"/>
                        </a:cubicBezTo>
                        <a:cubicBezTo>
                          <a:pt x="527391" y="680242"/>
                          <a:pt x="679677" y="527956"/>
                          <a:pt x="679677" y="340104"/>
                        </a:cubicBezTo>
                        <a:close/>
                      </a:path>
                    </a:pathLst>
                  </a:custGeom>
                  <a:solidFill>
                    <a:srgbClr val="FFFFFF"/>
                  </a:solidFill>
                  <a:ln w="9525" cap="flat">
                    <a:noFill/>
                    <a:prstDash val="solid"/>
                    <a:miter/>
                  </a:ln>
                  <a:effectLst>
                    <a:outerShdw blurRad="50800" dist="38100" dir="9600000" algn="r" rotWithShape="0">
                      <a:prstClr val="black">
                        <a:alpha val="15000"/>
                      </a:prstClr>
                    </a:outerShdw>
                  </a:effectLst>
                </p:spPr>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grpSp>
            <p:sp>
              <p:nvSpPr>
                <p:cNvPr id="200" name="TextBox 199">
                  <a:extLst>
                    <a:ext uri="{FF2B5EF4-FFF2-40B4-BE49-F238E27FC236}">
                      <a16:creationId xmlns:a16="http://schemas.microsoft.com/office/drawing/2014/main" id="{9A9D603D-569F-D81D-6680-BD2FE1D12F01}"/>
                    </a:ext>
                  </a:extLst>
                </p:cNvPr>
                <p:cNvSpPr txBox="1"/>
                <p:nvPr/>
              </p:nvSpPr>
              <p:spPr>
                <a:xfrm>
                  <a:off x="4065008" y="3359300"/>
                  <a:ext cx="614039" cy="299894"/>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t>디지털 기반</a:t>
                  </a:r>
                </a:p>
                <a:p>
                  <a:pPr algn="ctr"/>
                  <a:r>
                    <a:rPr lang="ko-KR" altLang="en-US"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t>교수</a:t>
                  </a:r>
                  <a:r>
                    <a:rPr lang="en-US" altLang="ko-KR"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t>·</a:t>
                  </a:r>
                  <a:r>
                    <a:rPr lang="ko-KR" altLang="en-US"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t>학습</a:t>
                  </a:r>
                </a:p>
              </p:txBody>
            </p:sp>
          </p:grpSp>
          <p:grpSp>
            <p:nvGrpSpPr>
              <p:cNvPr id="80" name="그룹 79">
                <a:extLst>
                  <a:ext uri="{FF2B5EF4-FFF2-40B4-BE49-F238E27FC236}">
                    <a16:creationId xmlns:a16="http://schemas.microsoft.com/office/drawing/2014/main" id="{513B7E54-2CA1-D7A6-AAAB-CDB180E4EA90}"/>
                  </a:ext>
                </a:extLst>
              </p:cNvPr>
              <p:cNvGrpSpPr/>
              <p:nvPr/>
            </p:nvGrpSpPr>
            <p:grpSpPr>
              <a:xfrm>
                <a:off x="511808" y="3145099"/>
                <a:ext cx="2395504" cy="1570128"/>
                <a:chOff x="511808" y="3145618"/>
                <a:chExt cx="2395504" cy="1570128"/>
              </a:xfrm>
            </p:grpSpPr>
            <p:grpSp>
              <p:nvGrpSpPr>
                <p:cNvPr id="123" name="그룹 122">
                  <a:extLst>
                    <a:ext uri="{FF2B5EF4-FFF2-40B4-BE49-F238E27FC236}">
                      <a16:creationId xmlns:a16="http://schemas.microsoft.com/office/drawing/2014/main" id="{73095704-6990-17F4-F5CB-3700EFEE9FA4}"/>
                    </a:ext>
                  </a:extLst>
                </p:cNvPr>
                <p:cNvGrpSpPr/>
                <p:nvPr/>
              </p:nvGrpSpPr>
              <p:grpSpPr>
                <a:xfrm>
                  <a:off x="511808" y="3557515"/>
                  <a:ext cx="2395504" cy="334437"/>
                  <a:chOff x="4531088" y="2933775"/>
                  <a:chExt cx="1742696" cy="508743"/>
                </a:xfrm>
              </p:grpSpPr>
              <p:sp>
                <p:nvSpPr>
                  <p:cNvPr id="197" name="사각형: 둥근 모서리 196">
                    <a:extLst>
                      <a:ext uri="{FF2B5EF4-FFF2-40B4-BE49-F238E27FC236}">
                        <a16:creationId xmlns:a16="http://schemas.microsoft.com/office/drawing/2014/main" id="{239BF559-2888-6CDE-A3B7-5483C2C7B69F}"/>
                      </a:ext>
                    </a:extLst>
                  </p:cNvPr>
                  <p:cNvSpPr/>
                  <p:nvPr/>
                </p:nvSpPr>
                <p:spPr>
                  <a:xfrm>
                    <a:off x="4531088" y="2933775"/>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sp>
                <p:nvSpPr>
                  <p:cNvPr id="198" name="TextBox 197">
                    <a:extLst>
                      <a:ext uri="{FF2B5EF4-FFF2-40B4-BE49-F238E27FC236}">
                        <a16:creationId xmlns:a16="http://schemas.microsoft.com/office/drawing/2014/main" id="{14864146-EDB2-618C-30C2-6021A6ABAB9A}"/>
                      </a:ext>
                    </a:extLst>
                  </p:cNvPr>
                  <p:cNvSpPr txBox="1"/>
                  <p:nvPr/>
                </p:nvSpPr>
                <p:spPr>
                  <a:xfrm>
                    <a:off x="5081158" y="3024284"/>
                    <a:ext cx="642556" cy="327732"/>
                  </a:xfrm>
                  <a:prstGeom prst="rect">
                    <a:avLst/>
                  </a:prstGeom>
                  <a:noFill/>
                </p:spPr>
                <p:txBody>
                  <a:bodyPr wrap="none" lIns="0" tIns="0" rIns="0" bIns="0" rtlCol="0" anchor="ctr">
                    <a:spAutoFit/>
                  </a:bodyPr>
                  <a:lstStyle/>
                  <a:p>
                    <a:pPr algn="ctr">
                      <a:spcAft>
                        <a:spcPts val="1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몰입과 참여</a:t>
                    </a:r>
                  </a:p>
                </p:txBody>
              </p:sp>
            </p:grpSp>
            <p:grpSp>
              <p:nvGrpSpPr>
                <p:cNvPr id="124" name="그룹 123">
                  <a:extLst>
                    <a:ext uri="{FF2B5EF4-FFF2-40B4-BE49-F238E27FC236}">
                      <a16:creationId xmlns:a16="http://schemas.microsoft.com/office/drawing/2014/main" id="{4764F374-EFFD-DF82-F25E-2D8EFAACAA04}"/>
                    </a:ext>
                  </a:extLst>
                </p:cNvPr>
                <p:cNvGrpSpPr/>
                <p:nvPr/>
              </p:nvGrpSpPr>
              <p:grpSpPr>
                <a:xfrm>
                  <a:off x="511808" y="3969412"/>
                  <a:ext cx="2395504" cy="334437"/>
                  <a:chOff x="4531088" y="2933776"/>
                  <a:chExt cx="1742696" cy="508743"/>
                </a:xfrm>
              </p:grpSpPr>
              <p:sp>
                <p:nvSpPr>
                  <p:cNvPr id="195" name="사각형: 둥근 모서리 194">
                    <a:extLst>
                      <a:ext uri="{FF2B5EF4-FFF2-40B4-BE49-F238E27FC236}">
                        <a16:creationId xmlns:a16="http://schemas.microsoft.com/office/drawing/2014/main" id="{E8B25A0C-12FA-00B4-05D3-341A0F4E9449}"/>
                      </a:ext>
                    </a:extLst>
                  </p:cNvPr>
                  <p:cNvSpPr/>
                  <p:nvPr/>
                </p:nvSpPr>
                <p:spPr>
                  <a:xfrm>
                    <a:off x="4531088" y="2933776"/>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196" name="TextBox 195">
                    <a:extLst>
                      <a:ext uri="{FF2B5EF4-FFF2-40B4-BE49-F238E27FC236}">
                        <a16:creationId xmlns:a16="http://schemas.microsoft.com/office/drawing/2014/main" id="{4B79470D-9E06-534C-B737-1552A0653562}"/>
                      </a:ext>
                    </a:extLst>
                  </p:cNvPr>
                  <p:cNvSpPr txBox="1"/>
                  <p:nvPr/>
                </p:nvSpPr>
                <p:spPr>
                  <a:xfrm>
                    <a:off x="5018186" y="3024285"/>
                    <a:ext cx="768500" cy="327732"/>
                  </a:xfrm>
                  <a:prstGeom prst="rect">
                    <a:avLst/>
                  </a:prstGeom>
                  <a:noFill/>
                </p:spPr>
                <p:txBody>
                  <a:bodyPr wrap="none" lIns="0" tIns="0" rIns="0" bIns="0" rtlCol="0" anchor="ctr">
                    <a:spAutoFit/>
                  </a:bodyPr>
                  <a:lstStyle/>
                  <a:p>
                    <a:pPr algn="ctr">
                      <a:spcAft>
                        <a:spcPts val="1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지각경험 확대</a:t>
                    </a:r>
                  </a:p>
                </p:txBody>
              </p:sp>
            </p:grpSp>
            <p:grpSp>
              <p:nvGrpSpPr>
                <p:cNvPr id="125" name="그룹 124">
                  <a:extLst>
                    <a:ext uri="{FF2B5EF4-FFF2-40B4-BE49-F238E27FC236}">
                      <a16:creationId xmlns:a16="http://schemas.microsoft.com/office/drawing/2014/main" id="{EB51AE3C-D79A-D97C-94A8-9D23B02A42AD}"/>
                    </a:ext>
                  </a:extLst>
                </p:cNvPr>
                <p:cNvGrpSpPr/>
                <p:nvPr/>
              </p:nvGrpSpPr>
              <p:grpSpPr>
                <a:xfrm>
                  <a:off x="511808" y="3145618"/>
                  <a:ext cx="2395504" cy="334437"/>
                  <a:chOff x="4531088" y="2933775"/>
                  <a:chExt cx="1742696" cy="508743"/>
                </a:xfrm>
              </p:grpSpPr>
              <p:sp>
                <p:nvSpPr>
                  <p:cNvPr id="193" name="사각형: 둥근 모서리 192">
                    <a:extLst>
                      <a:ext uri="{FF2B5EF4-FFF2-40B4-BE49-F238E27FC236}">
                        <a16:creationId xmlns:a16="http://schemas.microsoft.com/office/drawing/2014/main" id="{1660474C-9D27-2F68-8737-C39AD8F64AF3}"/>
                      </a:ext>
                    </a:extLst>
                  </p:cNvPr>
                  <p:cNvSpPr/>
                  <p:nvPr/>
                </p:nvSpPr>
                <p:spPr>
                  <a:xfrm>
                    <a:off x="4531088" y="2933775"/>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sp>
                <p:nvSpPr>
                  <p:cNvPr id="194" name="TextBox 193">
                    <a:extLst>
                      <a:ext uri="{FF2B5EF4-FFF2-40B4-BE49-F238E27FC236}">
                        <a16:creationId xmlns:a16="http://schemas.microsoft.com/office/drawing/2014/main" id="{78E1CCD0-3E8D-1D45-D4ED-110F3928C5F9}"/>
                      </a:ext>
                    </a:extLst>
                  </p:cNvPr>
                  <p:cNvSpPr txBox="1"/>
                  <p:nvPr/>
                </p:nvSpPr>
                <p:spPr>
                  <a:xfrm>
                    <a:off x="4941803" y="3024284"/>
                    <a:ext cx="921268" cy="327732"/>
                  </a:xfrm>
                  <a:prstGeom prst="rect">
                    <a:avLst/>
                  </a:prstGeom>
                  <a:noFill/>
                </p:spPr>
                <p:txBody>
                  <a:bodyPr wrap="none" lIns="0" tIns="0" rIns="0" bIns="0" rtlCol="0" anchor="ctr">
                    <a:spAutoFit/>
                  </a:bodyPr>
                  <a:lstStyle/>
                  <a:p>
                    <a:pPr algn="ctr">
                      <a:spcAft>
                        <a:spcPts val="1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 효과 극대화</a:t>
                    </a:r>
                  </a:p>
                </p:txBody>
              </p:sp>
            </p:grpSp>
            <p:grpSp>
              <p:nvGrpSpPr>
                <p:cNvPr id="126" name="그룹 125">
                  <a:extLst>
                    <a:ext uri="{FF2B5EF4-FFF2-40B4-BE49-F238E27FC236}">
                      <a16:creationId xmlns:a16="http://schemas.microsoft.com/office/drawing/2014/main" id="{B56BAB82-4391-5F23-C9DB-BA7675B5FFF7}"/>
                    </a:ext>
                  </a:extLst>
                </p:cNvPr>
                <p:cNvGrpSpPr/>
                <p:nvPr/>
              </p:nvGrpSpPr>
              <p:grpSpPr>
                <a:xfrm>
                  <a:off x="511808" y="4381309"/>
                  <a:ext cx="2395504" cy="334437"/>
                  <a:chOff x="4531088" y="2933776"/>
                  <a:chExt cx="1742696" cy="508743"/>
                </a:xfrm>
              </p:grpSpPr>
              <p:sp>
                <p:nvSpPr>
                  <p:cNvPr id="127" name="사각형: 둥근 모서리 126">
                    <a:extLst>
                      <a:ext uri="{FF2B5EF4-FFF2-40B4-BE49-F238E27FC236}">
                        <a16:creationId xmlns:a16="http://schemas.microsoft.com/office/drawing/2014/main" id="{7E7BC82D-37F8-EE9C-B79C-BA8E417D9BF0}"/>
                      </a:ext>
                    </a:extLst>
                  </p:cNvPr>
                  <p:cNvSpPr/>
                  <p:nvPr/>
                </p:nvSpPr>
                <p:spPr>
                  <a:xfrm>
                    <a:off x="4531088" y="2933776"/>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ko-KR" altLang="en-US" sz="12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192" name="TextBox 191">
                    <a:extLst>
                      <a:ext uri="{FF2B5EF4-FFF2-40B4-BE49-F238E27FC236}">
                        <a16:creationId xmlns:a16="http://schemas.microsoft.com/office/drawing/2014/main" id="{0906BB62-73E7-D2C0-D130-A256124895B7}"/>
                      </a:ext>
                    </a:extLst>
                  </p:cNvPr>
                  <p:cNvSpPr txBox="1"/>
                  <p:nvPr/>
                </p:nvSpPr>
                <p:spPr>
                  <a:xfrm>
                    <a:off x="5019935" y="3024285"/>
                    <a:ext cx="765003" cy="327732"/>
                  </a:xfrm>
                  <a:prstGeom prst="rect">
                    <a:avLst/>
                  </a:prstGeom>
                  <a:noFill/>
                </p:spPr>
                <p:txBody>
                  <a:bodyPr wrap="none" lIns="0" tIns="0" rIns="0" bIns="0" rtlCol="0" anchor="ctr">
                    <a:spAutoFit/>
                  </a:bodyPr>
                  <a:lstStyle/>
                  <a:p>
                    <a:pPr algn="ctr">
                      <a:spcAft>
                        <a:spcPts val="1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학습관리 지원</a:t>
                    </a:r>
                  </a:p>
                </p:txBody>
              </p:sp>
            </p:grpSp>
          </p:grpSp>
          <p:sp>
            <p:nvSpPr>
              <p:cNvPr id="81" name="자유형: 도형 80">
                <a:extLst>
                  <a:ext uri="{FF2B5EF4-FFF2-40B4-BE49-F238E27FC236}">
                    <a16:creationId xmlns:a16="http://schemas.microsoft.com/office/drawing/2014/main" id="{E78B8D65-F7AD-8559-75C6-20339166AAF1}"/>
                  </a:ext>
                </a:extLst>
              </p:cNvPr>
              <p:cNvSpPr/>
              <p:nvPr/>
            </p:nvSpPr>
            <p:spPr>
              <a:xfrm>
                <a:off x="3200400" y="4552949"/>
                <a:ext cx="1390650" cy="790576"/>
              </a:xfrm>
              <a:custGeom>
                <a:avLst/>
                <a:gdLst>
                  <a:gd name="connsiteX0" fmla="*/ 0 w 2974019"/>
                  <a:gd name="connsiteY0" fmla="*/ 639192 h 639192"/>
                  <a:gd name="connsiteX1" fmla="*/ 0 w 2974019"/>
                  <a:gd name="connsiteY1" fmla="*/ 266330 h 639192"/>
                  <a:gd name="connsiteX2" fmla="*/ 2974019 w 2974019"/>
                  <a:gd name="connsiteY2" fmla="*/ 266330 h 639192"/>
                  <a:gd name="connsiteX3" fmla="*/ 2974019 w 2974019"/>
                  <a:gd name="connsiteY3" fmla="*/ 0 h 639192"/>
                  <a:gd name="connsiteX0" fmla="*/ 0 w 2984170"/>
                  <a:gd name="connsiteY0" fmla="*/ 383054 h 383054"/>
                  <a:gd name="connsiteX1" fmla="*/ 10151 w 2984170"/>
                  <a:gd name="connsiteY1" fmla="*/ 266330 h 383054"/>
                  <a:gd name="connsiteX2" fmla="*/ 2984170 w 2984170"/>
                  <a:gd name="connsiteY2" fmla="*/ 266330 h 383054"/>
                  <a:gd name="connsiteX3" fmla="*/ 2984170 w 2984170"/>
                  <a:gd name="connsiteY3" fmla="*/ 0 h 383054"/>
                </a:gdLst>
                <a:ahLst/>
                <a:cxnLst>
                  <a:cxn ang="0">
                    <a:pos x="connsiteX0" y="connsiteY0"/>
                  </a:cxn>
                  <a:cxn ang="0">
                    <a:pos x="connsiteX1" y="connsiteY1"/>
                  </a:cxn>
                  <a:cxn ang="0">
                    <a:pos x="connsiteX2" y="connsiteY2"/>
                  </a:cxn>
                  <a:cxn ang="0">
                    <a:pos x="connsiteX3" y="connsiteY3"/>
                  </a:cxn>
                </a:cxnLst>
                <a:rect l="l" t="t" r="r" b="b"/>
                <a:pathLst>
                  <a:path w="2984170" h="383054">
                    <a:moveTo>
                      <a:pt x="0" y="383054"/>
                    </a:moveTo>
                    <a:lnTo>
                      <a:pt x="10151" y="266330"/>
                    </a:lnTo>
                    <a:lnTo>
                      <a:pt x="2984170" y="266330"/>
                    </a:lnTo>
                    <a:lnTo>
                      <a:pt x="2984170" y="0"/>
                    </a:lnTo>
                  </a:path>
                </a:pathLst>
              </a:custGeom>
              <a:noFill/>
              <a:ln w="22225" cap="rnd">
                <a:solidFill>
                  <a:srgbClr val="F58D5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82" name="그룹 81">
                <a:extLst>
                  <a:ext uri="{FF2B5EF4-FFF2-40B4-BE49-F238E27FC236}">
                    <a16:creationId xmlns:a16="http://schemas.microsoft.com/office/drawing/2014/main" id="{D5AB5CFF-05A7-CA07-D42A-EBC8C23D30C4}"/>
                  </a:ext>
                </a:extLst>
              </p:cNvPr>
              <p:cNvGrpSpPr/>
              <p:nvPr/>
            </p:nvGrpSpPr>
            <p:grpSpPr>
              <a:xfrm>
                <a:off x="468314" y="5300681"/>
                <a:ext cx="8207375" cy="869727"/>
                <a:chOff x="468314" y="5300681"/>
                <a:chExt cx="8207375" cy="869727"/>
              </a:xfrm>
            </p:grpSpPr>
            <p:sp>
              <p:nvSpPr>
                <p:cNvPr id="100" name="사각형: 둥근 모서리 99">
                  <a:extLst>
                    <a:ext uri="{FF2B5EF4-FFF2-40B4-BE49-F238E27FC236}">
                      <a16:creationId xmlns:a16="http://schemas.microsoft.com/office/drawing/2014/main" id="{91D3DA0A-2814-3E42-D0F4-A821CA729AF3}"/>
                    </a:ext>
                  </a:extLst>
                </p:cNvPr>
                <p:cNvSpPr/>
                <p:nvPr/>
              </p:nvSpPr>
              <p:spPr>
                <a:xfrm>
                  <a:off x="468314" y="5300681"/>
                  <a:ext cx="8207375" cy="869727"/>
                </a:xfrm>
                <a:prstGeom prst="roundRect">
                  <a:avLst>
                    <a:gd name="adj" fmla="val 50000"/>
                  </a:avLst>
                </a:prstGeom>
                <a:solidFill>
                  <a:schemeClr val="tx1">
                    <a:alpha val="7000"/>
                  </a:schemeClr>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01" name="사각형: 둥근 모서리 100">
                  <a:extLst>
                    <a:ext uri="{FF2B5EF4-FFF2-40B4-BE49-F238E27FC236}">
                      <a16:creationId xmlns:a16="http://schemas.microsoft.com/office/drawing/2014/main" id="{C3BF3435-6F0B-E635-8350-8276E495B468}"/>
                    </a:ext>
                  </a:extLst>
                </p:cNvPr>
                <p:cNvSpPr/>
                <p:nvPr/>
              </p:nvSpPr>
              <p:spPr>
                <a:xfrm>
                  <a:off x="6319838" y="5389068"/>
                  <a:ext cx="2255991" cy="687073"/>
                </a:xfrm>
                <a:prstGeom prst="roundRect">
                  <a:avLst>
                    <a:gd name="adj" fmla="val 50000"/>
                  </a:avLst>
                </a:prstGeom>
                <a:solidFill>
                  <a:srgbClr val="FFFFFF"/>
                </a:solidFill>
                <a:ln w="34925" cap="flat">
                  <a:solidFill>
                    <a:schemeClr val="bg1"/>
                  </a:solidFill>
                  <a:prstDash val="solid"/>
                  <a:miter/>
                </a:ln>
                <a:effectLst/>
              </p:spPr>
              <p:txBody>
                <a:bodyPr rtlCol="0" anchor="ctr"/>
                <a:lstStyle/>
                <a:p>
                  <a:pPr algn="ctr"/>
                  <a:endParaRPr lang="ko-KR" altLang="en-US" sz="20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102" name="사각형: 둥근 모서리 101">
                  <a:extLst>
                    <a:ext uri="{FF2B5EF4-FFF2-40B4-BE49-F238E27FC236}">
                      <a16:creationId xmlns:a16="http://schemas.microsoft.com/office/drawing/2014/main" id="{525FDDB2-1D8F-45A1-E95A-8EE3AC264D91}"/>
                    </a:ext>
                  </a:extLst>
                </p:cNvPr>
                <p:cNvSpPr/>
                <p:nvPr/>
              </p:nvSpPr>
              <p:spPr>
                <a:xfrm>
                  <a:off x="568820" y="5389068"/>
                  <a:ext cx="1598118" cy="687073"/>
                </a:xfrm>
                <a:prstGeom prst="roundRect">
                  <a:avLst>
                    <a:gd name="adj" fmla="val 50000"/>
                  </a:avLst>
                </a:prstGeom>
                <a:solidFill>
                  <a:srgbClr val="189F98"/>
                </a:solidFill>
                <a:ln w="34925" cap="flat">
                  <a:solidFill>
                    <a:schemeClr val="bg1"/>
                  </a:solid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103" name="사각형: 둥근 모서리 102">
                  <a:extLst>
                    <a:ext uri="{FF2B5EF4-FFF2-40B4-BE49-F238E27FC236}">
                      <a16:creationId xmlns:a16="http://schemas.microsoft.com/office/drawing/2014/main" id="{78F06295-1F95-4E50-0DEA-97367F1C89ED}"/>
                    </a:ext>
                  </a:extLst>
                </p:cNvPr>
                <p:cNvSpPr/>
                <p:nvPr/>
              </p:nvSpPr>
              <p:spPr>
                <a:xfrm>
                  <a:off x="2435540" y="5389068"/>
                  <a:ext cx="1598118" cy="687073"/>
                </a:xfrm>
                <a:prstGeom prst="roundRect">
                  <a:avLst>
                    <a:gd name="adj" fmla="val 50000"/>
                  </a:avLst>
                </a:prstGeom>
                <a:solidFill>
                  <a:srgbClr val="FF9E49"/>
                </a:solidFill>
                <a:ln w="34925" cap="flat">
                  <a:solidFill>
                    <a:schemeClr val="bg1"/>
                  </a:solid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104" name="사각형: 둥근 모서리 103">
                  <a:extLst>
                    <a:ext uri="{FF2B5EF4-FFF2-40B4-BE49-F238E27FC236}">
                      <a16:creationId xmlns:a16="http://schemas.microsoft.com/office/drawing/2014/main" id="{CEBF20C8-3686-580E-6BC5-24E6C64088C0}"/>
                    </a:ext>
                  </a:extLst>
                </p:cNvPr>
                <p:cNvSpPr/>
                <p:nvPr/>
              </p:nvSpPr>
              <p:spPr>
                <a:xfrm>
                  <a:off x="4385752" y="5389068"/>
                  <a:ext cx="1598118" cy="687073"/>
                </a:xfrm>
                <a:prstGeom prst="roundRect">
                  <a:avLst>
                    <a:gd name="adj" fmla="val 50000"/>
                  </a:avLst>
                </a:prstGeom>
                <a:solidFill>
                  <a:srgbClr val="81BA56"/>
                </a:solidFill>
                <a:ln w="34925" cap="flat">
                  <a:solidFill>
                    <a:schemeClr val="bg1"/>
                  </a:solid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105" name="TextBox 104">
                  <a:extLst>
                    <a:ext uri="{FF2B5EF4-FFF2-40B4-BE49-F238E27FC236}">
                      <a16:creationId xmlns:a16="http://schemas.microsoft.com/office/drawing/2014/main" id="{2C338BAD-6F88-1F76-42B6-DD9A0A9518E3}"/>
                    </a:ext>
                  </a:extLst>
                </p:cNvPr>
                <p:cNvSpPr txBox="1"/>
                <p:nvPr/>
              </p:nvSpPr>
              <p:spPr>
                <a:xfrm>
                  <a:off x="877360" y="5500991"/>
                  <a:ext cx="981038" cy="505267"/>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삶과 연계한</a:t>
                  </a:r>
                  <a:endParaRPr lang="en-US" altLang="ko-KR"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학습</a:t>
                  </a:r>
                </a:p>
              </p:txBody>
            </p:sp>
            <p:sp>
              <p:nvSpPr>
                <p:cNvPr id="106" name="TextBox 105">
                  <a:extLst>
                    <a:ext uri="{FF2B5EF4-FFF2-40B4-BE49-F238E27FC236}">
                      <a16:creationId xmlns:a16="http://schemas.microsoft.com/office/drawing/2014/main" id="{67FD6AA9-A9F6-EE5C-CDC7-FC435281C03C}"/>
                    </a:ext>
                  </a:extLst>
                </p:cNvPr>
                <p:cNvSpPr txBox="1"/>
                <p:nvPr/>
              </p:nvSpPr>
              <p:spPr>
                <a:xfrm>
                  <a:off x="2756136" y="5507403"/>
                  <a:ext cx="981038" cy="492443"/>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교과 간 </a:t>
                  </a:r>
                  <a:b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b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연계와 통합</a:t>
                  </a:r>
                </a:p>
              </p:txBody>
            </p:sp>
            <p:sp>
              <p:nvSpPr>
                <p:cNvPr id="107" name="TextBox 106">
                  <a:extLst>
                    <a:ext uri="{FF2B5EF4-FFF2-40B4-BE49-F238E27FC236}">
                      <a16:creationId xmlns:a16="http://schemas.microsoft.com/office/drawing/2014/main" id="{BDB9EEE9-61EE-01C4-471F-B73D800FFF3B}"/>
                    </a:ext>
                  </a:extLst>
                </p:cNvPr>
                <p:cNvSpPr txBox="1"/>
                <p:nvPr/>
              </p:nvSpPr>
              <p:spPr>
                <a:xfrm>
                  <a:off x="4682236" y="5500991"/>
                  <a:ext cx="981039" cy="505267"/>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학습 과정에</a:t>
                  </a:r>
                  <a:endParaRPr lang="en-US" altLang="ko-KR"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대한 성찰</a:t>
                  </a:r>
                </a:p>
              </p:txBody>
            </p:sp>
            <p:sp>
              <p:nvSpPr>
                <p:cNvPr id="108" name="TextBox 107">
                  <a:extLst>
                    <a:ext uri="{FF2B5EF4-FFF2-40B4-BE49-F238E27FC236}">
                      <a16:creationId xmlns:a16="http://schemas.microsoft.com/office/drawing/2014/main" id="{C46C3FB2-3F49-1143-D240-59F4C0BEA5BE}"/>
                    </a:ext>
                  </a:extLst>
                </p:cNvPr>
                <p:cNvSpPr txBox="1"/>
                <p:nvPr/>
              </p:nvSpPr>
              <p:spPr>
                <a:xfrm>
                  <a:off x="6681599" y="5578716"/>
                  <a:ext cx="1532471" cy="307777"/>
                </a:xfrm>
                <a:prstGeom prst="rect">
                  <a:avLst/>
                </a:prstGeom>
                <a:noFill/>
              </p:spPr>
              <p:txBody>
                <a:bodyPr wrap="none" lIns="0" tIns="0" rIns="0" bIns="0" rtlCol="0" anchor="ctr">
                  <a:spAutoFit/>
                </a:bodyPr>
                <a:lstStyle/>
                <a:p>
                  <a:pPr algn="ctr">
                    <a:spcAft>
                      <a:spcPts val="100"/>
                    </a:spcAft>
                  </a:pPr>
                  <a:r>
                    <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깊이 있는 학습</a:t>
                  </a:r>
                </a:p>
              </p:txBody>
            </p:sp>
            <p:grpSp>
              <p:nvGrpSpPr>
                <p:cNvPr id="109" name="그룹 108">
                  <a:extLst>
                    <a:ext uri="{FF2B5EF4-FFF2-40B4-BE49-F238E27FC236}">
                      <a16:creationId xmlns:a16="http://schemas.microsoft.com/office/drawing/2014/main" id="{2831027A-BB54-97E3-162C-38D453287C3E}"/>
                    </a:ext>
                  </a:extLst>
                </p:cNvPr>
                <p:cNvGrpSpPr/>
                <p:nvPr/>
              </p:nvGrpSpPr>
              <p:grpSpPr>
                <a:xfrm>
                  <a:off x="6076623" y="5658392"/>
                  <a:ext cx="150462" cy="112876"/>
                  <a:chOff x="8496678" y="1970067"/>
                  <a:chExt cx="140802" cy="105629"/>
                </a:xfrm>
                <a:solidFill>
                  <a:srgbClr val="C4C4C4"/>
                </a:solidFill>
              </p:grpSpPr>
              <p:sp>
                <p:nvSpPr>
                  <p:cNvPr id="121" name="사각형: 둥근 모서리 120">
                    <a:extLst>
                      <a:ext uri="{FF2B5EF4-FFF2-40B4-BE49-F238E27FC236}">
                        <a16:creationId xmlns:a16="http://schemas.microsoft.com/office/drawing/2014/main" id="{4E810D78-8BF5-DF97-FDA2-3801B4C0A8F0}"/>
                      </a:ext>
                    </a:extLst>
                  </p:cNvPr>
                  <p:cNvSpPr/>
                  <p:nvPr/>
                </p:nvSpPr>
                <p:spPr>
                  <a:xfrm rot="5400000">
                    <a:off x="8547394" y="1919351"/>
                    <a:ext cx="39367" cy="140800"/>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sp>
                <p:nvSpPr>
                  <p:cNvPr id="122" name="사각형: 둥근 모서리 121">
                    <a:extLst>
                      <a:ext uri="{FF2B5EF4-FFF2-40B4-BE49-F238E27FC236}">
                        <a16:creationId xmlns:a16="http://schemas.microsoft.com/office/drawing/2014/main" id="{A270DC23-E5DD-04D8-A44A-E861270D6643}"/>
                      </a:ext>
                    </a:extLst>
                  </p:cNvPr>
                  <p:cNvSpPr/>
                  <p:nvPr/>
                </p:nvSpPr>
                <p:spPr>
                  <a:xfrm rot="5400000">
                    <a:off x="8547396" y="1985613"/>
                    <a:ext cx="39367" cy="140800"/>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grpSp>
            <p:grpSp>
              <p:nvGrpSpPr>
                <p:cNvPr id="110" name="그룹 109">
                  <a:extLst>
                    <a:ext uri="{FF2B5EF4-FFF2-40B4-BE49-F238E27FC236}">
                      <a16:creationId xmlns:a16="http://schemas.microsoft.com/office/drawing/2014/main" id="{5546A766-2870-7153-49DC-C71C24E07362}"/>
                    </a:ext>
                  </a:extLst>
                </p:cNvPr>
                <p:cNvGrpSpPr/>
                <p:nvPr/>
              </p:nvGrpSpPr>
              <p:grpSpPr>
                <a:xfrm>
                  <a:off x="2218486" y="5632082"/>
                  <a:ext cx="165506" cy="165506"/>
                  <a:chOff x="3175989" y="3561067"/>
                  <a:chExt cx="220289" cy="220289"/>
                </a:xfrm>
                <a:solidFill>
                  <a:srgbClr val="C4C4C4"/>
                </a:solidFill>
              </p:grpSpPr>
              <p:sp>
                <p:nvSpPr>
                  <p:cNvPr id="119" name="사각형: 둥근 모서리 118">
                    <a:extLst>
                      <a:ext uri="{FF2B5EF4-FFF2-40B4-BE49-F238E27FC236}">
                        <a16:creationId xmlns:a16="http://schemas.microsoft.com/office/drawing/2014/main" id="{AE6031D7-484D-805D-F9B5-A3EECA153760}"/>
                      </a:ext>
                    </a:extLst>
                  </p:cNvPr>
                  <p:cNvSpPr/>
                  <p:nvPr/>
                </p:nvSpPr>
                <p:spPr>
                  <a:xfrm>
                    <a:off x="3252257" y="3561067"/>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sp>
                <p:nvSpPr>
                  <p:cNvPr id="120" name="사각형: 둥근 모서리 119">
                    <a:extLst>
                      <a:ext uri="{FF2B5EF4-FFF2-40B4-BE49-F238E27FC236}">
                        <a16:creationId xmlns:a16="http://schemas.microsoft.com/office/drawing/2014/main" id="{45F0F8B9-F3B0-3A14-5B4C-983140A1FDBD}"/>
                      </a:ext>
                    </a:extLst>
                  </p:cNvPr>
                  <p:cNvSpPr/>
                  <p:nvPr/>
                </p:nvSpPr>
                <p:spPr>
                  <a:xfrm rot="5400000">
                    <a:off x="3252258" y="3561052"/>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grpSp>
            <p:grpSp>
              <p:nvGrpSpPr>
                <p:cNvPr id="112" name="그룹 111">
                  <a:extLst>
                    <a:ext uri="{FF2B5EF4-FFF2-40B4-BE49-F238E27FC236}">
                      <a16:creationId xmlns:a16="http://schemas.microsoft.com/office/drawing/2014/main" id="{12DCC4E5-C009-22C3-E13E-320DF2B847A7}"/>
                    </a:ext>
                  </a:extLst>
                </p:cNvPr>
                <p:cNvGrpSpPr/>
                <p:nvPr/>
              </p:nvGrpSpPr>
              <p:grpSpPr>
                <a:xfrm>
                  <a:off x="4126952" y="5632082"/>
                  <a:ext cx="165506" cy="165506"/>
                  <a:chOff x="4471390" y="3561067"/>
                  <a:chExt cx="220289" cy="220289"/>
                </a:xfrm>
                <a:solidFill>
                  <a:srgbClr val="C4C4C4"/>
                </a:solidFill>
              </p:grpSpPr>
              <p:sp>
                <p:nvSpPr>
                  <p:cNvPr id="117" name="사각형: 둥근 모서리 116">
                    <a:extLst>
                      <a:ext uri="{FF2B5EF4-FFF2-40B4-BE49-F238E27FC236}">
                        <a16:creationId xmlns:a16="http://schemas.microsoft.com/office/drawing/2014/main" id="{DE8BED7B-40B7-0563-6581-9D2C4D5A3FE9}"/>
                      </a:ext>
                    </a:extLst>
                  </p:cNvPr>
                  <p:cNvSpPr/>
                  <p:nvPr/>
                </p:nvSpPr>
                <p:spPr>
                  <a:xfrm>
                    <a:off x="4547657" y="3561067"/>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sp>
                <p:nvSpPr>
                  <p:cNvPr id="118" name="사각형: 둥근 모서리 117">
                    <a:extLst>
                      <a:ext uri="{FF2B5EF4-FFF2-40B4-BE49-F238E27FC236}">
                        <a16:creationId xmlns:a16="http://schemas.microsoft.com/office/drawing/2014/main" id="{F700231F-8677-9193-B678-4CF151732F82}"/>
                      </a:ext>
                    </a:extLst>
                  </p:cNvPr>
                  <p:cNvSpPr/>
                  <p:nvPr/>
                </p:nvSpPr>
                <p:spPr>
                  <a:xfrm rot="5400000">
                    <a:off x="4547659" y="3561052"/>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grpSp>
            <p:sp>
              <p:nvSpPr>
                <p:cNvPr id="113" name="타원 112">
                  <a:extLst>
                    <a:ext uri="{FF2B5EF4-FFF2-40B4-BE49-F238E27FC236}">
                      <a16:creationId xmlns:a16="http://schemas.microsoft.com/office/drawing/2014/main" id="{BFC282EB-7D68-D77F-C837-36F4E3A809BF}"/>
                    </a:ext>
                  </a:extLst>
                </p:cNvPr>
                <p:cNvSpPr/>
                <p:nvPr/>
              </p:nvSpPr>
              <p:spPr>
                <a:xfrm>
                  <a:off x="1312120" y="5321600"/>
                  <a:ext cx="129130" cy="129130"/>
                </a:xfrm>
                <a:prstGeom prst="ellipse">
                  <a:avLst/>
                </a:prstGeom>
                <a:solidFill>
                  <a:srgbClr val="189F98"/>
                </a:solidFill>
                <a:ln>
                  <a:solidFill>
                    <a:schemeClr val="bg1"/>
                  </a:solidFill>
                </a:ln>
                <a:effectLst>
                  <a:outerShdw blurRad="38100" dist="25400" dir="5400000"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sp>
              <p:nvSpPr>
                <p:cNvPr id="114" name="타원 113">
                  <a:extLst>
                    <a:ext uri="{FF2B5EF4-FFF2-40B4-BE49-F238E27FC236}">
                      <a16:creationId xmlns:a16="http://schemas.microsoft.com/office/drawing/2014/main" id="{41796D2E-EEFD-6C50-C5FE-7120598A59F1}"/>
                    </a:ext>
                  </a:extLst>
                </p:cNvPr>
                <p:cNvSpPr/>
                <p:nvPr/>
              </p:nvSpPr>
              <p:spPr>
                <a:xfrm>
                  <a:off x="5121311" y="5321600"/>
                  <a:ext cx="129130" cy="129130"/>
                </a:xfrm>
                <a:prstGeom prst="ellipse">
                  <a:avLst/>
                </a:prstGeom>
                <a:solidFill>
                  <a:srgbClr val="81BA56"/>
                </a:solidFill>
                <a:ln>
                  <a:solidFill>
                    <a:schemeClr val="bg1"/>
                  </a:solidFill>
                </a:ln>
                <a:effectLst>
                  <a:outerShdw blurRad="38100" dist="25400" dir="5400000"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116" name="타원 115">
                  <a:extLst>
                    <a:ext uri="{FF2B5EF4-FFF2-40B4-BE49-F238E27FC236}">
                      <a16:creationId xmlns:a16="http://schemas.microsoft.com/office/drawing/2014/main" id="{2E6BAE9D-9FEB-9ED7-A53D-2B56C66ACEF1}"/>
                    </a:ext>
                  </a:extLst>
                </p:cNvPr>
                <p:cNvSpPr/>
                <p:nvPr/>
              </p:nvSpPr>
              <p:spPr>
                <a:xfrm>
                  <a:off x="3131395" y="5321600"/>
                  <a:ext cx="129130" cy="129130"/>
                </a:xfrm>
                <a:prstGeom prst="ellipse">
                  <a:avLst/>
                </a:prstGeom>
                <a:solidFill>
                  <a:srgbClr val="F58D53"/>
                </a:solidFill>
                <a:ln>
                  <a:solidFill>
                    <a:schemeClr val="bg1"/>
                  </a:solidFill>
                </a:ln>
                <a:effectLst>
                  <a:outerShdw blurRad="38100" dist="25400" dir="5400000"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grpSp>
        </p:grpSp>
        <p:grpSp>
          <p:nvGrpSpPr>
            <p:cNvPr id="83" name="그룹 82">
              <a:extLst>
                <a:ext uri="{FF2B5EF4-FFF2-40B4-BE49-F238E27FC236}">
                  <a16:creationId xmlns:a16="http://schemas.microsoft.com/office/drawing/2014/main" id="{83930A20-F3A8-8212-8468-1CBA90A28AAF}"/>
                </a:ext>
              </a:extLst>
            </p:cNvPr>
            <p:cNvGrpSpPr/>
            <p:nvPr/>
          </p:nvGrpSpPr>
          <p:grpSpPr>
            <a:xfrm>
              <a:off x="5587338" y="3148457"/>
              <a:ext cx="3082002" cy="1767677"/>
              <a:chOff x="5587338" y="3148457"/>
              <a:chExt cx="3082002" cy="1767677"/>
            </a:xfrm>
          </p:grpSpPr>
          <p:grpSp>
            <p:nvGrpSpPr>
              <p:cNvPr id="84" name="그룹 83">
                <a:extLst>
                  <a:ext uri="{FF2B5EF4-FFF2-40B4-BE49-F238E27FC236}">
                    <a16:creationId xmlns:a16="http://schemas.microsoft.com/office/drawing/2014/main" id="{DA718D41-B997-3C5E-1EBF-0FA5E7B2DACB}"/>
                  </a:ext>
                </a:extLst>
              </p:cNvPr>
              <p:cNvGrpSpPr/>
              <p:nvPr/>
            </p:nvGrpSpPr>
            <p:grpSpPr>
              <a:xfrm>
                <a:off x="5587339" y="3928172"/>
                <a:ext cx="2964985" cy="184666"/>
                <a:chOff x="5405274" y="3538999"/>
                <a:chExt cx="2695441" cy="167878"/>
              </a:xfrm>
            </p:grpSpPr>
            <p:sp>
              <p:nvSpPr>
                <p:cNvPr id="98" name="자유형: 도형 97">
                  <a:extLst>
                    <a:ext uri="{FF2B5EF4-FFF2-40B4-BE49-F238E27FC236}">
                      <a16:creationId xmlns:a16="http://schemas.microsoft.com/office/drawing/2014/main" id="{2B7A295D-3813-22EA-67F4-D748D9ADF5DC}"/>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99" name="TextBox 98">
                  <a:extLst>
                    <a:ext uri="{FF2B5EF4-FFF2-40B4-BE49-F238E27FC236}">
                      <a16:creationId xmlns:a16="http://schemas.microsoft.com/office/drawing/2014/main" id="{FE588013-D6CD-D1FC-50D9-A2011A966628}"/>
                    </a:ext>
                  </a:extLst>
                </p:cNvPr>
                <p:cNvSpPr txBox="1"/>
                <p:nvPr/>
              </p:nvSpPr>
              <p:spPr>
                <a:xfrm>
                  <a:off x="5604401" y="3538999"/>
                  <a:ext cx="2496314"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새로운 지각 경험의 확장</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공감각적 상호작용</a:t>
                  </a:r>
                </a:p>
              </p:txBody>
            </p:sp>
          </p:grpSp>
          <p:grpSp>
            <p:nvGrpSpPr>
              <p:cNvPr id="85" name="그룹 84">
                <a:extLst>
                  <a:ext uri="{FF2B5EF4-FFF2-40B4-BE49-F238E27FC236}">
                    <a16:creationId xmlns:a16="http://schemas.microsoft.com/office/drawing/2014/main" id="{B4607EAF-0DF0-E759-3491-A7FCAC81FCCA}"/>
                  </a:ext>
                </a:extLst>
              </p:cNvPr>
              <p:cNvGrpSpPr/>
              <p:nvPr/>
            </p:nvGrpSpPr>
            <p:grpSpPr>
              <a:xfrm>
                <a:off x="5587338" y="4195938"/>
                <a:ext cx="2928114" cy="184666"/>
                <a:chOff x="5405274" y="3538999"/>
                <a:chExt cx="2661923" cy="167878"/>
              </a:xfrm>
            </p:grpSpPr>
            <p:sp>
              <p:nvSpPr>
                <p:cNvPr id="96" name="자유형: 도형 95">
                  <a:extLst>
                    <a:ext uri="{FF2B5EF4-FFF2-40B4-BE49-F238E27FC236}">
                      <a16:creationId xmlns:a16="http://schemas.microsoft.com/office/drawing/2014/main" id="{A4CEA8E7-0C27-9E18-C751-2CB48E23CC8B}"/>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97" name="TextBox 96">
                  <a:extLst>
                    <a:ext uri="{FF2B5EF4-FFF2-40B4-BE49-F238E27FC236}">
                      <a16:creationId xmlns:a16="http://schemas.microsoft.com/office/drawing/2014/main" id="{19204608-6AFD-5984-3C8D-3DBCA0571F46}"/>
                    </a:ext>
                  </a:extLst>
                </p:cNvPr>
                <p:cNvSpPr txBox="1"/>
                <p:nvPr/>
              </p:nvSpPr>
              <p:spPr>
                <a:xfrm>
                  <a:off x="5604401" y="3538999"/>
                  <a:ext cx="2462796"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가상공간을 활용한 표현과 감상</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소통의 확대</a:t>
                  </a:r>
                </a:p>
              </p:txBody>
            </p:sp>
          </p:grpSp>
          <p:grpSp>
            <p:nvGrpSpPr>
              <p:cNvPr id="86" name="그룹 85">
                <a:extLst>
                  <a:ext uri="{FF2B5EF4-FFF2-40B4-BE49-F238E27FC236}">
                    <a16:creationId xmlns:a16="http://schemas.microsoft.com/office/drawing/2014/main" id="{E2CD6A3F-778D-15D6-70E5-32963055F70E}"/>
                  </a:ext>
                </a:extLst>
              </p:cNvPr>
              <p:cNvGrpSpPr/>
              <p:nvPr/>
            </p:nvGrpSpPr>
            <p:grpSpPr>
              <a:xfrm>
                <a:off x="5587340" y="3148457"/>
                <a:ext cx="2950557" cy="696615"/>
                <a:chOff x="5405274" y="3538999"/>
                <a:chExt cx="2682325" cy="633286"/>
              </a:xfrm>
            </p:grpSpPr>
            <p:sp>
              <p:nvSpPr>
                <p:cNvPr id="93" name="자유형: 도형 92">
                  <a:extLst>
                    <a:ext uri="{FF2B5EF4-FFF2-40B4-BE49-F238E27FC236}">
                      <a16:creationId xmlns:a16="http://schemas.microsoft.com/office/drawing/2014/main" id="{5F18F1C6-EF8D-4F24-3FAF-503D9FB0BDB6}"/>
                    </a:ext>
                  </a:extLst>
                </p:cNvPr>
                <p:cNvSpPr/>
                <p:nvPr/>
              </p:nvSpPr>
              <p:spPr>
                <a:xfrm rot="19785720">
                  <a:off x="5405274" y="3551795"/>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94" name="TextBox 93">
                  <a:extLst>
                    <a:ext uri="{FF2B5EF4-FFF2-40B4-BE49-F238E27FC236}">
                      <a16:creationId xmlns:a16="http://schemas.microsoft.com/office/drawing/2014/main" id="{6C1159CB-188E-17E6-CA42-817B1F7AA726}"/>
                    </a:ext>
                  </a:extLst>
                </p:cNvPr>
                <p:cNvSpPr txBox="1"/>
                <p:nvPr/>
              </p:nvSpPr>
              <p:spPr>
                <a:xfrm>
                  <a:off x="5604401" y="3538999"/>
                  <a:ext cx="2483198"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온</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오프라인 수업 특성 분석으로 장점을 연계</a:t>
                  </a:r>
                </a:p>
              </p:txBody>
            </p:sp>
            <p:sp>
              <p:nvSpPr>
                <p:cNvPr id="95" name="TextBox 94">
                  <a:extLst>
                    <a:ext uri="{FF2B5EF4-FFF2-40B4-BE49-F238E27FC236}">
                      <a16:creationId xmlns:a16="http://schemas.microsoft.com/office/drawing/2014/main" id="{D7799FD8-C13C-DD68-A7FC-A615EB297744}"/>
                    </a:ext>
                  </a:extLst>
                </p:cNvPr>
                <p:cNvSpPr txBox="1"/>
                <p:nvPr/>
              </p:nvSpPr>
              <p:spPr>
                <a:xfrm>
                  <a:off x="5604401" y="3752590"/>
                  <a:ext cx="1483507" cy="419695"/>
                </a:xfrm>
                <a:prstGeom prst="rect">
                  <a:avLst/>
                </a:prstGeom>
                <a:noFill/>
              </p:spPr>
              <p:txBody>
                <a:bodyPr wrap="none" lIns="0" tIns="0" rIns="0" bIns="0" rtlCol="0" anchor="t">
                  <a:spAutoFit/>
                </a:bodyPr>
                <a:lstStyle>
                  <a:defPPr>
                    <a:defRPr lang="ko-KR"/>
                  </a:defPPr>
                  <a:lvl1pPr marL="98425" marR="0" indent="-98425" fontAlgn="base" latinLnBrk="0">
                    <a:lnSpc>
                      <a:spcPct val="100000"/>
                    </a:lnSpc>
                    <a:spcBef>
                      <a:spcPts val="0"/>
                    </a:spcBef>
                    <a:buClr>
                      <a:srgbClr val="5571AF"/>
                    </a:buClr>
                    <a:buFont typeface="Arial" panose="020B0604020202020204" pitchFamily="34" charset="0"/>
                    <a:buChar char="•"/>
                    <a:defRPr sz="1000" b="0" kern="0" spc="0">
                      <a:ln>
                        <a:solidFill>
                          <a:schemeClr val="bg1">
                            <a:alpha val="0"/>
                          </a:schemeClr>
                        </a:solidFill>
                      </a:ln>
                      <a:solidFill>
                        <a:schemeClr val="tx1">
                          <a:lumMod val="85000"/>
                          <a:lumOff val="15000"/>
                        </a:schemeClr>
                      </a:solidFill>
                      <a:effectLst/>
                      <a:latin typeface="엘리스 DX널리체  Medium" panose="020B0600000101010101" pitchFamily="50" charset="-127"/>
                      <a:ea typeface="엘리스 DX널리체  Medium" panose="020B0600000101010101" pitchFamily="50" charset="-127"/>
                    </a:defRPr>
                  </a:lvl1pPr>
                </a:lstStyle>
                <a:p>
                  <a:pPr>
                    <a:buClr>
                      <a:srgbClr val="189F98"/>
                    </a:buClr>
                  </a:pPr>
                  <a:r>
                    <a:rPr lang="ko-KR" altLang="en-US" b="1" dirty="0">
                      <a:latin typeface="Kim jung chul Gothic Regular" panose="020B0503000000000000" pitchFamily="50" charset="-127"/>
                      <a:ea typeface="Kim jung chul Gothic Regular" panose="020B0503000000000000" pitchFamily="50" charset="-127"/>
                    </a:rPr>
                    <a:t>실감형 콘텐츠 활용 학습방법</a:t>
                  </a:r>
                </a:p>
                <a:p>
                  <a:pPr>
                    <a:buClr>
                      <a:srgbClr val="189F98"/>
                    </a:buClr>
                  </a:pPr>
                  <a:r>
                    <a:rPr lang="ko-KR" altLang="en-US" b="1" dirty="0">
                      <a:latin typeface="Kim jung chul Gothic Regular" panose="020B0503000000000000" pitchFamily="50" charset="-127"/>
                      <a:ea typeface="Kim jung chul Gothic Regular" panose="020B0503000000000000" pitchFamily="50" charset="-127"/>
                    </a:rPr>
                    <a:t>메타버스 기반 학습방법</a:t>
                  </a:r>
                </a:p>
                <a:p>
                  <a:pPr>
                    <a:buClr>
                      <a:srgbClr val="189F98"/>
                    </a:buClr>
                  </a:pPr>
                  <a:r>
                    <a:rPr lang="ko-KR" altLang="en-US" b="1" dirty="0">
                      <a:latin typeface="Kim jung chul Gothic Regular" panose="020B0503000000000000" pitchFamily="50" charset="-127"/>
                      <a:ea typeface="Kim jung chul Gothic Regular" panose="020B0503000000000000" pitchFamily="50" charset="-127"/>
                    </a:rPr>
                    <a:t>학습관리 시스템 </a:t>
                  </a:r>
                  <a:r>
                    <a:rPr lang="en-US" altLang="ko-KR" b="1" dirty="0">
                      <a:latin typeface="Kim jung chul Gothic Regular" panose="020B0503000000000000" pitchFamily="50" charset="-127"/>
                      <a:ea typeface="Kim jung chul Gothic Regular" panose="020B0503000000000000" pitchFamily="50" charset="-127"/>
                    </a:rPr>
                    <a:t>(LMS)</a:t>
                  </a:r>
                </a:p>
              </p:txBody>
            </p:sp>
          </p:grpSp>
          <p:grpSp>
            <p:nvGrpSpPr>
              <p:cNvPr id="87" name="그룹 86">
                <a:extLst>
                  <a:ext uri="{FF2B5EF4-FFF2-40B4-BE49-F238E27FC236}">
                    <a16:creationId xmlns:a16="http://schemas.microsoft.com/office/drawing/2014/main" id="{29A21873-8167-F0EA-42F0-A65BCA46DE29}"/>
                  </a:ext>
                </a:extLst>
              </p:cNvPr>
              <p:cNvGrpSpPr/>
              <p:nvPr/>
            </p:nvGrpSpPr>
            <p:grpSpPr>
              <a:xfrm>
                <a:off x="5587338" y="4463704"/>
                <a:ext cx="3082002" cy="184666"/>
                <a:chOff x="5405274" y="3538999"/>
                <a:chExt cx="2801821" cy="167878"/>
              </a:xfrm>
            </p:grpSpPr>
            <p:sp>
              <p:nvSpPr>
                <p:cNvPr id="91" name="자유형: 도형 90">
                  <a:extLst>
                    <a:ext uri="{FF2B5EF4-FFF2-40B4-BE49-F238E27FC236}">
                      <a16:creationId xmlns:a16="http://schemas.microsoft.com/office/drawing/2014/main" id="{8045E0E7-2E05-DA49-E627-50261B81508F}"/>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92" name="TextBox 91">
                  <a:extLst>
                    <a:ext uri="{FF2B5EF4-FFF2-40B4-BE49-F238E27FC236}">
                      <a16:creationId xmlns:a16="http://schemas.microsoft.com/office/drawing/2014/main" id="{4C25E287-266F-CCBA-97B2-CACE364258E5}"/>
                    </a:ext>
                  </a:extLst>
                </p:cNvPr>
                <p:cNvSpPr txBox="1"/>
                <p:nvPr/>
              </p:nvSpPr>
              <p:spPr>
                <a:xfrm>
                  <a:off x="5604401" y="3538999"/>
                  <a:ext cx="2602694"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학습관리 시스템 </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맞춤형 학습</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학습부진 관리 </a:t>
                  </a:r>
                </a:p>
              </p:txBody>
            </p:sp>
          </p:grpSp>
          <p:grpSp>
            <p:nvGrpSpPr>
              <p:cNvPr id="88" name="그룹 87">
                <a:extLst>
                  <a:ext uri="{FF2B5EF4-FFF2-40B4-BE49-F238E27FC236}">
                    <a16:creationId xmlns:a16="http://schemas.microsoft.com/office/drawing/2014/main" id="{C878DE0A-ADB2-6250-E29B-FF8AE649E6E5}"/>
                  </a:ext>
                </a:extLst>
              </p:cNvPr>
              <p:cNvGrpSpPr/>
              <p:nvPr/>
            </p:nvGrpSpPr>
            <p:grpSpPr>
              <a:xfrm>
                <a:off x="5587339" y="4731468"/>
                <a:ext cx="2979411" cy="184666"/>
                <a:chOff x="5405274" y="3538999"/>
                <a:chExt cx="2708556" cy="167878"/>
              </a:xfrm>
            </p:grpSpPr>
            <p:sp>
              <p:nvSpPr>
                <p:cNvPr id="89" name="자유형: 도형 88">
                  <a:extLst>
                    <a:ext uri="{FF2B5EF4-FFF2-40B4-BE49-F238E27FC236}">
                      <a16:creationId xmlns:a16="http://schemas.microsoft.com/office/drawing/2014/main" id="{293E68A6-0DC9-342D-83D3-0327196882BF}"/>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90" name="TextBox 89">
                  <a:extLst>
                    <a:ext uri="{FF2B5EF4-FFF2-40B4-BE49-F238E27FC236}">
                      <a16:creationId xmlns:a16="http://schemas.microsoft.com/office/drawing/2014/main" id="{70B3F65A-B0EF-BE8D-CA2D-973F04B4B793}"/>
                    </a:ext>
                  </a:extLst>
                </p:cNvPr>
                <p:cNvSpPr txBox="1"/>
                <p:nvPr/>
              </p:nvSpPr>
              <p:spPr>
                <a:xfrm>
                  <a:off x="5604401" y="3538999"/>
                  <a:ext cx="2509429"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온라인 협업을 통한 활동 공유</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분석</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피드백</a:t>
                  </a:r>
                </a:p>
              </p:txBody>
            </p:sp>
          </p:grpSp>
        </p:grpSp>
      </p:grpSp>
    </p:spTree>
    <p:extLst>
      <p:ext uri="{BB962C8B-B14F-4D97-AF65-F5344CB8AC3E}">
        <p14:creationId xmlns:p14="http://schemas.microsoft.com/office/powerpoint/2010/main" val="361105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A063E713-3404-67FB-2E1E-8BF097DFCA75}"/>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35" name="TextBox 34">
            <a:extLst>
              <a:ext uri="{FF2B5EF4-FFF2-40B4-BE49-F238E27FC236}">
                <a16:creationId xmlns:a16="http://schemas.microsoft.com/office/drawing/2014/main" id="{B296D7AD-F5EB-67AB-B77C-7901712D2503}"/>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36" name="그룹 35">
            <a:extLst>
              <a:ext uri="{FF2B5EF4-FFF2-40B4-BE49-F238E27FC236}">
                <a16:creationId xmlns:a16="http://schemas.microsoft.com/office/drawing/2014/main" id="{169B5A03-2940-401A-F03B-97AC027A51C1}"/>
              </a:ext>
            </a:extLst>
          </p:cNvPr>
          <p:cNvGrpSpPr/>
          <p:nvPr/>
        </p:nvGrpSpPr>
        <p:grpSpPr>
          <a:xfrm>
            <a:off x="1301610" y="325438"/>
            <a:ext cx="5447004" cy="630793"/>
            <a:chOff x="1301610" y="279718"/>
            <a:chExt cx="5447004" cy="630793"/>
          </a:xfrm>
        </p:grpSpPr>
        <p:grpSp>
          <p:nvGrpSpPr>
            <p:cNvPr id="37" name="그룹 36">
              <a:extLst>
                <a:ext uri="{FF2B5EF4-FFF2-40B4-BE49-F238E27FC236}">
                  <a16:creationId xmlns:a16="http://schemas.microsoft.com/office/drawing/2014/main" id="{C81EEC7D-476F-904C-820D-F9E68F4C0255}"/>
                </a:ext>
              </a:extLst>
            </p:cNvPr>
            <p:cNvGrpSpPr/>
            <p:nvPr/>
          </p:nvGrpSpPr>
          <p:grpSpPr>
            <a:xfrm>
              <a:off x="1311617" y="279718"/>
              <a:ext cx="1487698" cy="200151"/>
              <a:chOff x="1136519" y="175286"/>
              <a:chExt cx="1487698" cy="200151"/>
            </a:xfrm>
          </p:grpSpPr>
          <p:grpSp>
            <p:nvGrpSpPr>
              <p:cNvPr id="39" name="그룹 38">
                <a:extLst>
                  <a:ext uri="{FF2B5EF4-FFF2-40B4-BE49-F238E27FC236}">
                    <a16:creationId xmlns:a16="http://schemas.microsoft.com/office/drawing/2014/main" id="{5B92238C-F12A-62AE-3552-E3CB06479DA1}"/>
                  </a:ext>
                </a:extLst>
              </p:cNvPr>
              <p:cNvGrpSpPr/>
              <p:nvPr/>
            </p:nvGrpSpPr>
            <p:grpSpPr>
              <a:xfrm>
                <a:off x="1136519" y="175286"/>
                <a:ext cx="200152" cy="200151"/>
                <a:chOff x="1136519" y="175286"/>
                <a:chExt cx="200152" cy="200151"/>
              </a:xfrm>
            </p:grpSpPr>
            <p:sp>
              <p:nvSpPr>
                <p:cNvPr id="41" name="사각형: 둥근 모서리 40">
                  <a:extLst>
                    <a:ext uri="{FF2B5EF4-FFF2-40B4-BE49-F238E27FC236}">
                      <a16:creationId xmlns:a16="http://schemas.microsoft.com/office/drawing/2014/main" id="{951ABABD-CE4C-9159-F9F0-09A285D95ED9}"/>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2" name="TextBox 41">
                  <a:extLst>
                    <a:ext uri="{FF2B5EF4-FFF2-40B4-BE49-F238E27FC236}">
                      <a16:creationId xmlns:a16="http://schemas.microsoft.com/office/drawing/2014/main" id="{9959FC03-AF2B-1DC9-DD22-D572304560DB}"/>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40" name="TextBox 39">
                <a:extLst>
                  <a:ext uri="{FF2B5EF4-FFF2-40B4-BE49-F238E27FC236}">
                    <a16:creationId xmlns:a16="http://schemas.microsoft.com/office/drawing/2014/main" id="{5A087472-E20C-2E63-3929-2D0EBAEADC70}"/>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38" name="TextBox 37">
              <a:extLst>
                <a:ext uri="{FF2B5EF4-FFF2-40B4-BE49-F238E27FC236}">
                  <a16:creationId xmlns:a16="http://schemas.microsoft.com/office/drawing/2014/main" id="{4394BEEB-0CDA-3AD4-0D68-FBB64E9CB1C9}"/>
                </a:ext>
              </a:extLst>
            </p:cNvPr>
            <p:cNvSpPr txBox="1"/>
            <p:nvPr/>
          </p:nvSpPr>
          <p:spPr>
            <a:xfrm>
              <a:off x="1301610" y="510401"/>
              <a:ext cx="5447004"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교수</a:t>
              </a:r>
              <a:r>
                <a:rPr lang="en-US" altLang="ko-KR" sz="2000" dirty="0"/>
                <a:t>·</a:t>
              </a:r>
              <a:r>
                <a:rPr lang="ko-KR" altLang="en-US" sz="2000" dirty="0"/>
                <a:t>학습의 방법</a:t>
              </a:r>
              <a:endParaRPr lang="ko-KR" altLang="en-US" dirty="0"/>
            </a:p>
          </p:txBody>
        </p:sp>
      </p:grpSp>
      <p:grpSp>
        <p:nvGrpSpPr>
          <p:cNvPr id="43" name="그룹 42">
            <a:extLst>
              <a:ext uri="{FF2B5EF4-FFF2-40B4-BE49-F238E27FC236}">
                <a16:creationId xmlns:a16="http://schemas.microsoft.com/office/drawing/2014/main" id="{DE888BEB-A96C-4786-9F06-A11DED2F9734}"/>
              </a:ext>
            </a:extLst>
          </p:cNvPr>
          <p:cNvGrpSpPr/>
          <p:nvPr/>
        </p:nvGrpSpPr>
        <p:grpSpPr>
          <a:xfrm>
            <a:off x="471384" y="1354322"/>
            <a:ext cx="8201233" cy="1164818"/>
            <a:chOff x="471384" y="1354322"/>
            <a:chExt cx="8201233" cy="1164818"/>
          </a:xfrm>
        </p:grpSpPr>
        <p:sp>
          <p:nvSpPr>
            <p:cNvPr id="44" name="사각형: 둥근 모서리 43">
              <a:extLst>
                <a:ext uri="{FF2B5EF4-FFF2-40B4-BE49-F238E27FC236}">
                  <a16:creationId xmlns:a16="http://schemas.microsoft.com/office/drawing/2014/main" id="{3778CCBB-5362-56D8-B206-E78DCC478E56}"/>
                </a:ext>
              </a:extLst>
            </p:cNvPr>
            <p:cNvSpPr/>
            <p:nvPr/>
          </p:nvSpPr>
          <p:spPr>
            <a:xfrm>
              <a:off x="471384" y="1354322"/>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45" name="사각형: 둥근 모서리 44">
              <a:extLst>
                <a:ext uri="{FF2B5EF4-FFF2-40B4-BE49-F238E27FC236}">
                  <a16:creationId xmlns:a16="http://schemas.microsoft.com/office/drawing/2014/main" id="{CC617946-C064-6D98-4013-786AC9782C92}"/>
                </a:ext>
              </a:extLst>
            </p:cNvPr>
            <p:cNvSpPr/>
            <p:nvPr/>
          </p:nvSpPr>
          <p:spPr>
            <a:xfrm>
              <a:off x="1699259" y="1423890"/>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46" name="그룹 45">
              <a:extLst>
                <a:ext uri="{FF2B5EF4-FFF2-40B4-BE49-F238E27FC236}">
                  <a16:creationId xmlns:a16="http://schemas.microsoft.com/office/drawing/2014/main" id="{71205842-02B4-5135-46B7-32439516ED55}"/>
                </a:ext>
              </a:extLst>
            </p:cNvPr>
            <p:cNvGrpSpPr/>
            <p:nvPr/>
          </p:nvGrpSpPr>
          <p:grpSpPr>
            <a:xfrm>
              <a:off x="623799" y="1467457"/>
              <a:ext cx="932948" cy="965537"/>
              <a:chOff x="623799" y="1682319"/>
              <a:chExt cx="932948" cy="965537"/>
            </a:xfrm>
          </p:grpSpPr>
          <p:grpSp>
            <p:nvGrpSpPr>
              <p:cNvPr id="60" name="그룹 59">
                <a:extLst>
                  <a:ext uri="{FF2B5EF4-FFF2-40B4-BE49-F238E27FC236}">
                    <a16:creationId xmlns:a16="http://schemas.microsoft.com/office/drawing/2014/main" id="{4F47AF37-01B0-BA83-25E5-1E072CBFC9C3}"/>
                  </a:ext>
                </a:extLst>
              </p:cNvPr>
              <p:cNvGrpSpPr/>
              <p:nvPr/>
            </p:nvGrpSpPr>
            <p:grpSpPr>
              <a:xfrm>
                <a:off x="862716" y="1682319"/>
                <a:ext cx="477124" cy="436253"/>
                <a:chOff x="4262104" y="3147464"/>
                <a:chExt cx="624805" cy="571285"/>
              </a:xfrm>
            </p:grpSpPr>
            <p:sp>
              <p:nvSpPr>
                <p:cNvPr id="62" name="자유형: 도형 61">
                  <a:extLst>
                    <a:ext uri="{FF2B5EF4-FFF2-40B4-BE49-F238E27FC236}">
                      <a16:creationId xmlns:a16="http://schemas.microsoft.com/office/drawing/2014/main" id="{138416DF-C7AA-1B49-CFB6-20E4B5E37C54}"/>
                    </a:ext>
                  </a:extLst>
                </p:cNvPr>
                <p:cNvSpPr/>
                <p:nvPr/>
              </p:nvSpPr>
              <p:spPr>
                <a:xfrm>
                  <a:off x="4294123" y="3349464"/>
                  <a:ext cx="537273" cy="369285"/>
                </a:xfrm>
                <a:custGeom>
                  <a:avLst/>
                  <a:gdLst>
                    <a:gd name="connsiteX0" fmla="*/ 447432 w 537273"/>
                    <a:gd name="connsiteY0" fmla="*/ 15297 h 369285"/>
                    <a:gd name="connsiteX1" fmla="*/ 534300 w 537273"/>
                    <a:gd name="connsiteY1" fmla="*/ 204273 h 369285"/>
                    <a:gd name="connsiteX2" fmla="*/ 521346 w 537273"/>
                    <a:gd name="connsiteY2" fmla="*/ 241611 h 369285"/>
                    <a:gd name="connsiteX3" fmla="*/ 281888 w 537273"/>
                    <a:gd name="connsiteY3" fmla="*/ 364865 h 369285"/>
                    <a:gd name="connsiteX4" fmla="*/ 255789 w 537273"/>
                    <a:gd name="connsiteY4" fmla="*/ 364865 h 369285"/>
                    <a:gd name="connsiteX5" fmla="*/ 15188 w 537273"/>
                    <a:gd name="connsiteY5" fmla="*/ 241707 h 369285"/>
                    <a:gd name="connsiteX6" fmla="*/ 2234 w 537273"/>
                    <a:gd name="connsiteY6" fmla="*/ 204368 h 369285"/>
                    <a:gd name="connsiteX7" fmla="*/ 89102 w 537273"/>
                    <a:gd name="connsiteY7" fmla="*/ 15392 h 369285"/>
                    <a:gd name="connsiteX8" fmla="*/ 115105 w 537273"/>
                    <a:gd name="connsiteY8" fmla="*/ -1276 h 369285"/>
                    <a:gd name="connsiteX9" fmla="*/ 421143 w 537273"/>
                    <a:gd name="connsiteY9" fmla="*/ -1276 h 369285"/>
                    <a:gd name="connsiteX10" fmla="*/ 447432 w 537273"/>
                    <a:gd name="connsiteY10" fmla="*/ 15297 h 36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73" h="369285">
                      <a:moveTo>
                        <a:pt x="447432" y="15297"/>
                      </a:moveTo>
                      <a:lnTo>
                        <a:pt x="534300" y="204273"/>
                      </a:lnTo>
                      <a:cubicBezTo>
                        <a:pt x="540672" y="218180"/>
                        <a:pt x="534967" y="234658"/>
                        <a:pt x="521346" y="241611"/>
                      </a:cubicBezTo>
                      <a:lnTo>
                        <a:pt x="281888" y="364865"/>
                      </a:lnTo>
                      <a:cubicBezTo>
                        <a:pt x="273696" y="369056"/>
                        <a:pt x="263980" y="369056"/>
                        <a:pt x="255789" y="364865"/>
                      </a:cubicBezTo>
                      <a:lnTo>
                        <a:pt x="15188" y="241707"/>
                      </a:lnTo>
                      <a:cubicBezTo>
                        <a:pt x="1567" y="234753"/>
                        <a:pt x="-4139" y="218275"/>
                        <a:pt x="2234" y="204368"/>
                      </a:cubicBezTo>
                      <a:lnTo>
                        <a:pt x="89102" y="15392"/>
                      </a:lnTo>
                      <a:cubicBezTo>
                        <a:pt x="93759" y="5201"/>
                        <a:pt x="103923" y="-1276"/>
                        <a:pt x="115105" y="-1276"/>
                      </a:cubicBezTo>
                      <a:lnTo>
                        <a:pt x="421143" y="-1276"/>
                      </a:lnTo>
                      <a:cubicBezTo>
                        <a:pt x="432411" y="-1372"/>
                        <a:pt x="442698" y="5106"/>
                        <a:pt x="447432" y="15297"/>
                      </a:cubicBezTo>
                      <a:close/>
                    </a:path>
                  </a:pathLst>
                </a:custGeom>
                <a:solidFill>
                  <a:srgbClr val="FFFFFF"/>
                </a:solidFill>
                <a:ln w="9525" cap="flat">
                  <a:noFill/>
                  <a:prstDash val="solid"/>
                  <a:miter/>
                </a:ln>
              </p:spPr>
              <p:txBody>
                <a:bodyPr rtlCol="0" anchor="ctr"/>
                <a:lstStyle/>
                <a:p>
                  <a:endParaRPr lang="ko-KR" altLang="en-US" dirty="0"/>
                </a:p>
              </p:txBody>
            </p:sp>
            <p:sp>
              <p:nvSpPr>
                <p:cNvPr id="63" name="자유형: 도형 62">
                  <a:extLst>
                    <a:ext uri="{FF2B5EF4-FFF2-40B4-BE49-F238E27FC236}">
                      <a16:creationId xmlns:a16="http://schemas.microsoft.com/office/drawing/2014/main" id="{F060DDD1-8128-A617-B93E-4EEE0CC8C8B9}"/>
                    </a:ext>
                  </a:extLst>
                </p:cNvPr>
                <p:cNvSpPr/>
                <p:nvPr/>
              </p:nvSpPr>
              <p:spPr>
                <a:xfrm>
                  <a:off x="4262104" y="3147464"/>
                  <a:ext cx="601025" cy="324683"/>
                </a:xfrm>
                <a:custGeom>
                  <a:avLst/>
                  <a:gdLst>
                    <a:gd name="connsiteX0" fmla="*/ 288570 w 601025"/>
                    <a:gd name="connsiteY0" fmla="*/ 320834 h 324683"/>
                    <a:gd name="connsiteX1" fmla="*/ 14536 w 601025"/>
                    <a:gd name="connsiteY1" fmla="*/ 182342 h 324683"/>
                    <a:gd name="connsiteX2" fmla="*/ 2306 w 601025"/>
                    <a:gd name="connsiteY2" fmla="*/ 146908 h 324683"/>
                    <a:gd name="connsiteX3" fmla="*/ 14536 w 601025"/>
                    <a:gd name="connsiteY3" fmla="*/ 134717 h 324683"/>
                    <a:gd name="connsiteX4" fmla="*/ 288570 w 601025"/>
                    <a:gd name="connsiteY4" fmla="*/ 1367 h 324683"/>
                    <a:gd name="connsiteX5" fmla="*/ 311621 w 601025"/>
                    <a:gd name="connsiteY5" fmla="*/ 1367 h 324683"/>
                    <a:gd name="connsiteX6" fmla="*/ 585750 w 601025"/>
                    <a:gd name="connsiteY6" fmla="*/ 134717 h 324683"/>
                    <a:gd name="connsiteX7" fmla="*/ 597980 w 601025"/>
                    <a:gd name="connsiteY7" fmla="*/ 170149 h 324683"/>
                    <a:gd name="connsiteX8" fmla="*/ 585750 w 601025"/>
                    <a:gd name="connsiteY8" fmla="*/ 182342 h 324683"/>
                    <a:gd name="connsiteX9" fmla="*/ 311621 w 601025"/>
                    <a:gd name="connsiteY9" fmla="*/ 320834 h 324683"/>
                    <a:gd name="connsiteX10" fmla="*/ 288570 w 601025"/>
                    <a:gd name="connsiteY10" fmla="*/ 320834 h 32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1025" h="324683">
                      <a:moveTo>
                        <a:pt x="288570" y="320834"/>
                      </a:moveTo>
                      <a:lnTo>
                        <a:pt x="14536" y="182342"/>
                      </a:lnTo>
                      <a:cubicBezTo>
                        <a:pt x="1382" y="175960"/>
                        <a:pt x="-4095" y="160052"/>
                        <a:pt x="2306" y="146908"/>
                      </a:cubicBezTo>
                      <a:cubicBezTo>
                        <a:pt x="4896" y="141574"/>
                        <a:pt x="9202" y="137287"/>
                        <a:pt x="14536" y="134717"/>
                      </a:cubicBezTo>
                      <a:lnTo>
                        <a:pt x="288570" y="1367"/>
                      </a:lnTo>
                      <a:cubicBezTo>
                        <a:pt x="295847" y="-2159"/>
                        <a:pt x="304343" y="-2159"/>
                        <a:pt x="311621" y="1367"/>
                      </a:cubicBezTo>
                      <a:lnTo>
                        <a:pt x="585750" y="134717"/>
                      </a:lnTo>
                      <a:cubicBezTo>
                        <a:pt x="598904" y="141098"/>
                        <a:pt x="604381" y="157005"/>
                        <a:pt x="597980" y="170149"/>
                      </a:cubicBezTo>
                      <a:cubicBezTo>
                        <a:pt x="595389" y="175483"/>
                        <a:pt x="591084" y="179770"/>
                        <a:pt x="585750" y="182342"/>
                      </a:cubicBezTo>
                      <a:lnTo>
                        <a:pt x="311621" y="320834"/>
                      </a:lnTo>
                      <a:cubicBezTo>
                        <a:pt x="304324" y="324263"/>
                        <a:pt x="295866" y="324263"/>
                        <a:pt x="288570" y="320834"/>
                      </a:cubicBezTo>
                      <a:close/>
                    </a:path>
                  </a:pathLst>
                </a:custGeom>
                <a:solidFill>
                  <a:srgbClr val="FFFFFF"/>
                </a:solidFill>
                <a:ln w="19050" cap="flat">
                  <a:solidFill>
                    <a:srgbClr val="3275B9"/>
                  </a:solidFill>
                  <a:prstDash val="solid"/>
                  <a:miter/>
                </a:ln>
              </p:spPr>
              <p:txBody>
                <a:bodyPr rtlCol="0" anchor="ctr"/>
                <a:lstStyle/>
                <a:p>
                  <a:endParaRPr lang="ko-KR" altLang="en-US" dirty="0"/>
                </a:p>
              </p:txBody>
            </p:sp>
            <p:sp>
              <p:nvSpPr>
                <p:cNvPr id="64" name="자유형: 도형 63">
                  <a:extLst>
                    <a:ext uri="{FF2B5EF4-FFF2-40B4-BE49-F238E27FC236}">
                      <a16:creationId xmlns:a16="http://schemas.microsoft.com/office/drawing/2014/main" id="{FC3DD103-CDF4-F889-B13F-32DD42707196}"/>
                    </a:ext>
                  </a:extLst>
                </p:cNvPr>
                <p:cNvSpPr/>
                <p:nvPr/>
              </p:nvSpPr>
              <p:spPr>
                <a:xfrm>
                  <a:off x="4562950" y="3310222"/>
                  <a:ext cx="300323" cy="9525"/>
                </a:xfrm>
                <a:custGeom>
                  <a:avLst/>
                  <a:gdLst>
                    <a:gd name="connsiteX0" fmla="*/ 0 w 300323"/>
                    <a:gd name="connsiteY0" fmla="*/ 0 h 9525"/>
                    <a:gd name="connsiteX1" fmla="*/ 300323 w 300323"/>
                    <a:gd name="connsiteY1" fmla="*/ 0 h 9525"/>
                  </a:gdLst>
                  <a:ahLst/>
                  <a:cxnLst>
                    <a:cxn ang="0">
                      <a:pos x="connsiteX0" y="connsiteY0"/>
                    </a:cxn>
                    <a:cxn ang="0">
                      <a:pos x="connsiteX1" y="connsiteY1"/>
                    </a:cxn>
                  </a:cxnLst>
                  <a:rect l="l" t="t" r="r" b="b"/>
                  <a:pathLst>
                    <a:path w="300323" h="9525">
                      <a:moveTo>
                        <a:pt x="0" y="0"/>
                      </a:moveTo>
                      <a:lnTo>
                        <a:pt x="300323" y="0"/>
                      </a:lnTo>
                    </a:path>
                  </a:pathLst>
                </a:custGeom>
                <a:solidFill>
                  <a:srgbClr val="FFFFFF"/>
                </a:solidFill>
                <a:ln w="19050" cap="flat">
                  <a:solidFill>
                    <a:srgbClr val="3275B9"/>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p>
              </p:txBody>
            </p:sp>
            <p:sp>
              <p:nvSpPr>
                <p:cNvPr id="65" name="자유형: 도형 64">
                  <a:extLst>
                    <a:ext uri="{FF2B5EF4-FFF2-40B4-BE49-F238E27FC236}">
                      <a16:creationId xmlns:a16="http://schemas.microsoft.com/office/drawing/2014/main" id="{D6B8C8DC-1C3C-C59A-2CF7-26673D2A15B5}"/>
                    </a:ext>
                  </a:extLst>
                </p:cNvPr>
                <p:cNvSpPr/>
                <p:nvPr/>
              </p:nvSpPr>
              <p:spPr>
                <a:xfrm>
                  <a:off x="4863274" y="3310222"/>
                  <a:ext cx="9525" cy="122301"/>
                </a:xfrm>
                <a:custGeom>
                  <a:avLst/>
                  <a:gdLst>
                    <a:gd name="connsiteX0" fmla="*/ 0 w 9525"/>
                    <a:gd name="connsiteY0" fmla="*/ 0 h 122301"/>
                    <a:gd name="connsiteX1" fmla="*/ 0 w 9525"/>
                    <a:gd name="connsiteY1" fmla="*/ 122301 h 122301"/>
                  </a:gdLst>
                  <a:ahLst/>
                  <a:cxnLst>
                    <a:cxn ang="0">
                      <a:pos x="connsiteX0" y="connsiteY0"/>
                    </a:cxn>
                    <a:cxn ang="0">
                      <a:pos x="connsiteX1" y="connsiteY1"/>
                    </a:cxn>
                  </a:cxnLst>
                  <a:rect l="l" t="t" r="r" b="b"/>
                  <a:pathLst>
                    <a:path w="9525" h="122301">
                      <a:moveTo>
                        <a:pt x="0" y="0"/>
                      </a:moveTo>
                      <a:lnTo>
                        <a:pt x="0" y="122301"/>
                      </a:lnTo>
                    </a:path>
                  </a:pathLst>
                </a:custGeom>
                <a:ln w="19050" cap="rnd">
                  <a:solidFill>
                    <a:srgbClr val="FFFFFF"/>
                  </a:solidFill>
                  <a:prstDash val="solid"/>
                  <a:round/>
                </a:ln>
              </p:spPr>
              <p:txBody>
                <a:bodyPr rtlCol="0" anchor="ctr"/>
                <a:lstStyle/>
                <a:p>
                  <a:endParaRPr lang="ko-KR" altLang="en-US" dirty="0"/>
                </a:p>
              </p:txBody>
            </p:sp>
            <p:sp>
              <p:nvSpPr>
                <p:cNvPr id="66" name="자유형: 도형 65">
                  <a:extLst>
                    <a:ext uri="{FF2B5EF4-FFF2-40B4-BE49-F238E27FC236}">
                      <a16:creationId xmlns:a16="http://schemas.microsoft.com/office/drawing/2014/main" id="{ED3D632C-1C16-3DE5-EC8F-3A0039664E7E}"/>
                    </a:ext>
                  </a:extLst>
                </p:cNvPr>
                <p:cNvSpPr/>
                <p:nvPr/>
              </p:nvSpPr>
              <p:spPr>
                <a:xfrm>
                  <a:off x="4840159" y="3426522"/>
                  <a:ext cx="46750" cy="95440"/>
                </a:xfrm>
                <a:custGeom>
                  <a:avLst/>
                  <a:gdLst>
                    <a:gd name="connsiteX0" fmla="*/ 9124 w 46750"/>
                    <a:gd name="connsiteY0" fmla="*/ 14439 h 95440"/>
                    <a:gd name="connsiteX1" fmla="*/ 1599 w 46750"/>
                    <a:gd name="connsiteY1" fmla="*/ 26536 h 95440"/>
                    <a:gd name="connsiteX2" fmla="*/ 5314 w 46750"/>
                    <a:gd name="connsiteY2" fmla="*/ 61493 h 95440"/>
                    <a:gd name="connsiteX3" fmla="*/ 20744 w 46750"/>
                    <a:gd name="connsiteY3" fmla="*/ 94163 h 95440"/>
                    <a:gd name="connsiteX4" fmla="*/ 35222 w 46750"/>
                    <a:gd name="connsiteY4" fmla="*/ 73018 h 95440"/>
                    <a:gd name="connsiteX5" fmla="*/ 45985 w 46750"/>
                    <a:gd name="connsiteY5" fmla="*/ 31871 h 95440"/>
                    <a:gd name="connsiteX6" fmla="*/ 21030 w 46750"/>
                    <a:gd name="connsiteY6" fmla="*/ -1277 h 9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50" h="95440">
                      <a:moveTo>
                        <a:pt x="9124" y="14439"/>
                      </a:moveTo>
                      <a:cubicBezTo>
                        <a:pt x="6123" y="18154"/>
                        <a:pt x="3590" y="22250"/>
                        <a:pt x="1599" y="26536"/>
                      </a:cubicBezTo>
                      <a:cubicBezTo>
                        <a:pt x="-1983" y="38252"/>
                        <a:pt x="-639" y="50825"/>
                        <a:pt x="5314" y="61493"/>
                      </a:cubicBezTo>
                      <a:cubicBezTo>
                        <a:pt x="11315" y="71971"/>
                        <a:pt x="16477" y="82925"/>
                        <a:pt x="20744" y="94163"/>
                      </a:cubicBezTo>
                      <a:cubicBezTo>
                        <a:pt x="24783" y="86639"/>
                        <a:pt x="29640" y="79496"/>
                        <a:pt x="35222" y="73018"/>
                      </a:cubicBezTo>
                      <a:cubicBezTo>
                        <a:pt x="43842" y="61112"/>
                        <a:pt x="47690" y="46443"/>
                        <a:pt x="45985" y="31871"/>
                      </a:cubicBezTo>
                      <a:cubicBezTo>
                        <a:pt x="44071" y="17202"/>
                        <a:pt x="34594" y="4628"/>
                        <a:pt x="21030" y="-1277"/>
                      </a:cubicBezTo>
                      <a:close/>
                    </a:path>
                  </a:pathLst>
                </a:custGeom>
                <a:solidFill>
                  <a:srgbClr val="FFFFFF"/>
                </a:solidFill>
                <a:ln w="9525" cap="flat">
                  <a:noFill/>
                  <a:prstDash val="solid"/>
                  <a:miter/>
                </a:ln>
              </p:spPr>
              <p:txBody>
                <a:bodyPr rtlCol="0" anchor="ctr"/>
                <a:lstStyle/>
                <a:p>
                  <a:endParaRPr lang="ko-KR" altLang="en-US" dirty="0"/>
                </a:p>
              </p:txBody>
            </p:sp>
          </p:grpSp>
          <p:sp>
            <p:nvSpPr>
              <p:cNvPr id="61" name="TextBox 60">
                <a:extLst>
                  <a:ext uri="{FF2B5EF4-FFF2-40B4-BE49-F238E27FC236}">
                    <a16:creationId xmlns:a16="http://schemas.microsoft.com/office/drawing/2014/main" id="{A8E72802-0ED5-11AF-6A27-477750DDC14C}"/>
                  </a:ext>
                </a:extLst>
              </p:cNvPr>
              <p:cNvSpPr txBox="1"/>
              <p:nvPr/>
            </p:nvSpPr>
            <p:spPr>
              <a:xfrm>
                <a:off x="623799" y="2186191"/>
                <a:ext cx="932948" cy="461665"/>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교수</a:t>
                </a:r>
                <a:r>
                  <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학습의</a:t>
                </a:r>
                <a:endParaRPr lang="en-US" altLang="ko-KR"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방법</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grpSp>
        <p:grpSp>
          <p:nvGrpSpPr>
            <p:cNvPr id="47" name="그룹 46">
              <a:extLst>
                <a:ext uri="{FF2B5EF4-FFF2-40B4-BE49-F238E27FC236}">
                  <a16:creationId xmlns:a16="http://schemas.microsoft.com/office/drawing/2014/main" id="{F8DF4057-A624-544D-CF0A-416255F59AC1}"/>
                </a:ext>
              </a:extLst>
            </p:cNvPr>
            <p:cNvGrpSpPr/>
            <p:nvPr/>
          </p:nvGrpSpPr>
          <p:grpSpPr>
            <a:xfrm>
              <a:off x="1841127" y="1525958"/>
              <a:ext cx="6365196" cy="821547"/>
              <a:chOff x="1841127" y="1486858"/>
              <a:chExt cx="6365196" cy="821547"/>
            </a:xfrm>
          </p:grpSpPr>
          <p:grpSp>
            <p:nvGrpSpPr>
              <p:cNvPr id="48" name="그룹 47">
                <a:extLst>
                  <a:ext uri="{FF2B5EF4-FFF2-40B4-BE49-F238E27FC236}">
                    <a16:creationId xmlns:a16="http://schemas.microsoft.com/office/drawing/2014/main" id="{DA958839-12E2-16FE-32A2-B4043084D313}"/>
                  </a:ext>
                </a:extLst>
              </p:cNvPr>
              <p:cNvGrpSpPr/>
              <p:nvPr/>
            </p:nvGrpSpPr>
            <p:grpSpPr>
              <a:xfrm>
                <a:off x="1841127" y="1486858"/>
                <a:ext cx="2527775" cy="382156"/>
                <a:chOff x="964827" y="1785644"/>
                <a:chExt cx="2527775" cy="382156"/>
              </a:xfrm>
            </p:grpSpPr>
            <p:sp>
              <p:nvSpPr>
                <p:cNvPr id="58" name="Freeform 5">
                  <a:extLst>
                    <a:ext uri="{FF2B5EF4-FFF2-40B4-BE49-F238E27FC236}">
                      <a16:creationId xmlns:a16="http://schemas.microsoft.com/office/drawing/2014/main" id="{54361599-E7AA-8BD4-87CD-AEFFD20438CB}"/>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59" name="TextBox 58">
                  <a:extLst>
                    <a:ext uri="{FF2B5EF4-FFF2-40B4-BE49-F238E27FC236}">
                      <a16:creationId xmlns:a16="http://schemas.microsoft.com/office/drawing/2014/main" id="{60C33EE8-C6DD-B9A0-7C08-7C5B08A64346}"/>
                    </a:ext>
                  </a:extLst>
                </p:cNvPr>
                <p:cNvSpPr txBox="1"/>
                <p:nvPr/>
              </p:nvSpPr>
              <p:spPr>
                <a:xfrm>
                  <a:off x="1184278" y="1785644"/>
                  <a:ext cx="2308324"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삶과 연관된 깊이 있는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93688">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경험 제공</a:t>
                  </a:r>
                </a:p>
              </p:txBody>
            </p:sp>
          </p:grpSp>
          <p:grpSp>
            <p:nvGrpSpPr>
              <p:cNvPr id="49" name="그룹 48">
                <a:extLst>
                  <a:ext uri="{FF2B5EF4-FFF2-40B4-BE49-F238E27FC236}">
                    <a16:creationId xmlns:a16="http://schemas.microsoft.com/office/drawing/2014/main" id="{F561E142-730D-240E-81FA-54CD3075B40A}"/>
                  </a:ext>
                </a:extLst>
              </p:cNvPr>
              <p:cNvGrpSpPr/>
              <p:nvPr/>
            </p:nvGrpSpPr>
            <p:grpSpPr>
              <a:xfrm>
                <a:off x="5162381" y="1486858"/>
                <a:ext cx="2412359" cy="382156"/>
                <a:chOff x="964827" y="1785644"/>
                <a:chExt cx="2412359" cy="382156"/>
              </a:xfrm>
            </p:grpSpPr>
            <p:sp>
              <p:nvSpPr>
                <p:cNvPr id="56" name="Freeform 5">
                  <a:extLst>
                    <a:ext uri="{FF2B5EF4-FFF2-40B4-BE49-F238E27FC236}">
                      <a16:creationId xmlns:a16="http://schemas.microsoft.com/office/drawing/2014/main" id="{E88BDD2A-8645-5093-D420-01382311A4A1}"/>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57" name="TextBox 56">
                  <a:extLst>
                    <a:ext uri="{FF2B5EF4-FFF2-40B4-BE49-F238E27FC236}">
                      <a16:creationId xmlns:a16="http://schemas.microsoft.com/office/drawing/2014/main" id="{65361431-D273-C2EF-0061-9F36569269F8}"/>
                    </a:ext>
                  </a:extLst>
                </p:cNvPr>
                <p:cNvSpPr txBox="1"/>
                <p:nvPr/>
              </p:nvSpPr>
              <p:spPr>
                <a:xfrm>
                  <a:off x="1184278" y="1785644"/>
                  <a:ext cx="2192908"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온</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오프라인 연계 디지털 기반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93688">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학습방법 활용</a:t>
                  </a:r>
                </a:p>
              </p:txBody>
            </p:sp>
          </p:grpSp>
          <p:grpSp>
            <p:nvGrpSpPr>
              <p:cNvPr id="50" name="그룹 49">
                <a:extLst>
                  <a:ext uri="{FF2B5EF4-FFF2-40B4-BE49-F238E27FC236}">
                    <a16:creationId xmlns:a16="http://schemas.microsoft.com/office/drawing/2014/main" id="{0C6EC6BB-975A-4770-4042-FCBE95E24E15}"/>
                  </a:ext>
                </a:extLst>
              </p:cNvPr>
              <p:cNvGrpSpPr/>
              <p:nvPr/>
            </p:nvGrpSpPr>
            <p:grpSpPr>
              <a:xfrm>
                <a:off x="1841127" y="1926249"/>
                <a:ext cx="2817919" cy="184666"/>
                <a:chOff x="964827" y="1785644"/>
                <a:chExt cx="2817919" cy="184666"/>
              </a:xfrm>
            </p:grpSpPr>
            <p:sp>
              <p:nvSpPr>
                <p:cNvPr id="54" name="Freeform 5">
                  <a:extLst>
                    <a:ext uri="{FF2B5EF4-FFF2-40B4-BE49-F238E27FC236}">
                      <a16:creationId xmlns:a16="http://schemas.microsoft.com/office/drawing/2014/main" id="{3A2FD35D-E53F-3028-A5DE-A1E625C3D5AE}"/>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55" name="TextBox 54">
                  <a:extLst>
                    <a:ext uri="{FF2B5EF4-FFF2-40B4-BE49-F238E27FC236}">
                      <a16:creationId xmlns:a16="http://schemas.microsoft.com/office/drawing/2014/main" id="{D22F8EA4-1747-D1E5-1C26-37899A2DB8F6}"/>
                    </a:ext>
                  </a:extLst>
                </p:cNvPr>
                <p:cNvSpPr txBox="1"/>
                <p:nvPr/>
              </p:nvSpPr>
              <p:spPr>
                <a:xfrm>
                  <a:off x="1184278" y="1785644"/>
                  <a:ext cx="2598468" cy="18466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개별화 맞춤형 교수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방법의 적용 </a:t>
                  </a:r>
                </a:p>
              </p:txBody>
            </p:sp>
          </p:grpSp>
          <p:grpSp>
            <p:nvGrpSpPr>
              <p:cNvPr id="51" name="그룹 50">
                <a:extLst>
                  <a:ext uri="{FF2B5EF4-FFF2-40B4-BE49-F238E27FC236}">
                    <a16:creationId xmlns:a16="http://schemas.microsoft.com/office/drawing/2014/main" id="{3A85620D-22E7-BCF8-D106-334705FFEA01}"/>
                  </a:ext>
                </a:extLst>
              </p:cNvPr>
              <p:cNvGrpSpPr/>
              <p:nvPr/>
            </p:nvGrpSpPr>
            <p:grpSpPr>
              <a:xfrm>
                <a:off x="5162381" y="1926249"/>
                <a:ext cx="3043942" cy="382156"/>
                <a:chOff x="964827" y="1785644"/>
                <a:chExt cx="3043942" cy="382156"/>
              </a:xfrm>
            </p:grpSpPr>
            <p:sp>
              <p:nvSpPr>
                <p:cNvPr id="52" name="Freeform 5">
                  <a:extLst>
                    <a:ext uri="{FF2B5EF4-FFF2-40B4-BE49-F238E27FC236}">
                      <a16:creationId xmlns:a16="http://schemas.microsoft.com/office/drawing/2014/main" id="{D2C09209-8A79-09B8-13A5-2EBDC6B90B22}"/>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53" name="TextBox 52">
                  <a:extLst>
                    <a:ext uri="{FF2B5EF4-FFF2-40B4-BE49-F238E27FC236}">
                      <a16:creationId xmlns:a16="http://schemas.microsoft.com/office/drawing/2014/main" id="{9DA4A81B-34C0-43A6-ECCD-137AE0680502}"/>
                    </a:ext>
                  </a:extLst>
                </p:cNvPr>
                <p:cNvSpPr txBox="1"/>
                <p:nvPr/>
              </p:nvSpPr>
              <p:spPr>
                <a:xfrm>
                  <a:off x="1184278" y="1785644"/>
                  <a:ext cx="2824491" cy="382156"/>
                </a:xfrm>
                <a:prstGeom prst="rect">
                  <a:avLst/>
                </a:prstGeom>
                <a:noFill/>
              </p:spPr>
              <p:txBody>
                <a:bodyPr wrap="none" lIns="0" tIns="0" rIns="0" bIns="0" rtlCol="0" anchor="t">
                  <a:spAutoFit/>
                </a:bodyPr>
                <a:lstStyle/>
                <a:p>
                  <a:pPr>
                    <a:spcAft>
                      <a:spcPts val="100"/>
                    </a:spcAft>
                  </a:pP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라</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진로 관련 문제 해결과 이해에 중점을 둔 </a:t>
                  </a:r>
                  <a:endPar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endParaRPr>
                </a:p>
                <a:p>
                  <a:pPr indent="293688">
                    <a:spcAft>
                      <a:spcPts val="100"/>
                    </a:spcAft>
                  </a:pP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학습방법</a:t>
                  </a:r>
                </a:p>
              </p:txBody>
            </p:sp>
          </p:grpSp>
        </p:grpSp>
      </p:grpSp>
      <p:grpSp>
        <p:nvGrpSpPr>
          <p:cNvPr id="67" name="그룹 66">
            <a:extLst>
              <a:ext uri="{FF2B5EF4-FFF2-40B4-BE49-F238E27FC236}">
                <a16:creationId xmlns:a16="http://schemas.microsoft.com/office/drawing/2014/main" id="{9681FC54-519E-A0FB-F05E-0A035719B586}"/>
              </a:ext>
            </a:extLst>
          </p:cNvPr>
          <p:cNvGrpSpPr/>
          <p:nvPr/>
        </p:nvGrpSpPr>
        <p:grpSpPr>
          <a:xfrm>
            <a:off x="474728" y="2708920"/>
            <a:ext cx="5441735" cy="276999"/>
            <a:chOff x="474728" y="1359161"/>
            <a:chExt cx="5441735" cy="276999"/>
          </a:xfrm>
        </p:grpSpPr>
        <p:grpSp>
          <p:nvGrpSpPr>
            <p:cNvPr id="68" name="그래픽 141">
              <a:extLst>
                <a:ext uri="{FF2B5EF4-FFF2-40B4-BE49-F238E27FC236}">
                  <a16:creationId xmlns:a16="http://schemas.microsoft.com/office/drawing/2014/main" id="{F6BACE0D-D1E2-FF69-E7A5-D6C36F321423}"/>
                </a:ext>
              </a:extLst>
            </p:cNvPr>
            <p:cNvGrpSpPr/>
            <p:nvPr/>
          </p:nvGrpSpPr>
          <p:grpSpPr>
            <a:xfrm>
              <a:off x="474728" y="1366181"/>
              <a:ext cx="244208" cy="262959"/>
              <a:chOff x="2536048" y="5888632"/>
              <a:chExt cx="485368" cy="522636"/>
            </a:xfrm>
            <a:solidFill>
              <a:schemeClr val="accent1"/>
            </a:solidFill>
          </p:grpSpPr>
          <p:sp>
            <p:nvSpPr>
              <p:cNvPr id="70" name="자유형: 도형 47">
                <a:extLst>
                  <a:ext uri="{FF2B5EF4-FFF2-40B4-BE49-F238E27FC236}">
                    <a16:creationId xmlns:a16="http://schemas.microsoft.com/office/drawing/2014/main" id="{4CCF291A-55CE-681C-3EAD-F62D84C7A5A4}"/>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71" name="자유형: 도형 48">
                <a:extLst>
                  <a:ext uri="{FF2B5EF4-FFF2-40B4-BE49-F238E27FC236}">
                    <a16:creationId xmlns:a16="http://schemas.microsoft.com/office/drawing/2014/main" id="{177FD520-AE7A-6F0C-CDFF-8CD351CE0877}"/>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69" name="TextBox 68">
              <a:extLst>
                <a:ext uri="{FF2B5EF4-FFF2-40B4-BE49-F238E27FC236}">
                  <a16:creationId xmlns:a16="http://schemas.microsoft.com/office/drawing/2014/main" id="{46709999-911A-87AD-7077-1B2E369C68CF}"/>
                </a:ext>
              </a:extLst>
            </p:cNvPr>
            <p:cNvSpPr txBox="1"/>
            <p:nvPr/>
          </p:nvSpPr>
          <p:spPr>
            <a:xfrm>
              <a:off x="778838" y="1359161"/>
              <a:ext cx="5137625"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진로 관련 문제해결과 이해에 중점을 둔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교수</a:t>
              </a:r>
              <a:r>
                <a:rPr lang="en-US" altLang="ko-KR"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 방법</a:t>
              </a:r>
            </a:p>
          </p:txBody>
        </p:sp>
      </p:grpSp>
      <p:grpSp>
        <p:nvGrpSpPr>
          <p:cNvPr id="2" name="그룹 1">
            <a:extLst>
              <a:ext uri="{FF2B5EF4-FFF2-40B4-BE49-F238E27FC236}">
                <a16:creationId xmlns:a16="http://schemas.microsoft.com/office/drawing/2014/main" id="{A882F364-95C6-9C29-0DCF-68160BB77FFF}"/>
              </a:ext>
            </a:extLst>
          </p:cNvPr>
          <p:cNvGrpSpPr/>
          <p:nvPr/>
        </p:nvGrpSpPr>
        <p:grpSpPr>
          <a:xfrm>
            <a:off x="468314" y="3078688"/>
            <a:ext cx="8207375" cy="3091720"/>
            <a:chOff x="468314" y="3078688"/>
            <a:chExt cx="8207375" cy="3091720"/>
          </a:xfrm>
        </p:grpSpPr>
        <p:sp>
          <p:nvSpPr>
            <p:cNvPr id="72" name="자유형: 도형 71">
              <a:extLst>
                <a:ext uri="{FF2B5EF4-FFF2-40B4-BE49-F238E27FC236}">
                  <a16:creationId xmlns:a16="http://schemas.microsoft.com/office/drawing/2014/main" id="{697DCA05-FC92-25D7-E4A9-F4852AAABEA7}"/>
                </a:ext>
              </a:extLst>
            </p:cNvPr>
            <p:cNvSpPr/>
            <p:nvPr/>
          </p:nvSpPr>
          <p:spPr>
            <a:xfrm>
              <a:off x="1376362" y="4673600"/>
              <a:ext cx="3109913" cy="769262"/>
            </a:xfrm>
            <a:custGeom>
              <a:avLst/>
              <a:gdLst>
                <a:gd name="connsiteX0" fmla="*/ 0 w 2974019"/>
                <a:gd name="connsiteY0" fmla="*/ 639192 h 639192"/>
                <a:gd name="connsiteX1" fmla="*/ 0 w 2974019"/>
                <a:gd name="connsiteY1" fmla="*/ 266330 h 639192"/>
                <a:gd name="connsiteX2" fmla="*/ 2974019 w 2974019"/>
                <a:gd name="connsiteY2" fmla="*/ 266330 h 639192"/>
                <a:gd name="connsiteX3" fmla="*/ 2974019 w 2974019"/>
                <a:gd name="connsiteY3" fmla="*/ 0 h 639192"/>
              </a:gdLst>
              <a:ahLst/>
              <a:cxnLst>
                <a:cxn ang="0">
                  <a:pos x="connsiteX0" y="connsiteY0"/>
                </a:cxn>
                <a:cxn ang="0">
                  <a:pos x="connsiteX1" y="connsiteY1"/>
                </a:cxn>
                <a:cxn ang="0">
                  <a:pos x="connsiteX2" y="connsiteY2"/>
                </a:cxn>
                <a:cxn ang="0">
                  <a:pos x="connsiteX3" y="connsiteY3"/>
                </a:cxn>
              </a:cxnLst>
              <a:rect l="l" t="t" r="r" b="b"/>
              <a:pathLst>
                <a:path w="2974019" h="639192">
                  <a:moveTo>
                    <a:pt x="0" y="639192"/>
                  </a:moveTo>
                  <a:lnTo>
                    <a:pt x="0" y="266330"/>
                  </a:lnTo>
                  <a:lnTo>
                    <a:pt x="2974019" y="266330"/>
                  </a:lnTo>
                  <a:lnTo>
                    <a:pt x="2974019" y="0"/>
                  </a:lnTo>
                </a:path>
              </a:pathLst>
            </a:custGeom>
            <a:noFill/>
            <a:ln w="22225" cap="rnd">
              <a:solidFill>
                <a:srgbClr val="189F9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73" name="자유형: 도형 72">
              <a:extLst>
                <a:ext uri="{FF2B5EF4-FFF2-40B4-BE49-F238E27FC236}">
                  <a16:creationId xmlns:a16="http://schemas.microsoft.com/office/drawing/2014/main" id="{3A8DA5EC-3699-892D-8F10-B19F071B0BDC}"/>
                </a:ext>
              </a:extLst>
            </p:cNvPr>
            <p:cNvSpPr/>
            <p:nvPr/>
          </p:nvSpPr>
          <p:spPr>
            <a:xfrm flipH="1">
              <a:off x="4686300" y="4457700"/>
              <a:ext cx="495300" cy="975433"/>
            </a:xfrm>
            <a:custGeom>
              <a:avLst/>
              <a:gdLst>
                <a:gd name="connsiteX0" fmla="*/ 0 w 2974019"/>
                <a:gd name="connsiteY0" fmla="*/ 639192 h 639192"/>
                <a:gd name="connsiteX1" fmla="*/ 0 w 2974019"/>
                <a:gd name="connsiteY1" fmla="*/ 266330 h 639192"/>
                <a:gd name="connsiteX2" fmla="*/ 2974019 w 2974019"/>
                <a:gd name="connsiteY2" fmla="*/ 266330 h 639192"/>
                <a:gd name="connsiteX3" fmla="*/ 2974019 w 2974019"/>
                <a:gd name="connsiteY3" fmla="*/ 0 h 639192"/>
                <a:gd name="connsiteX0" fmla="*/ 0 w 2974019"/>
                <a:gd name="connsiteY0" fmla="*/ 821288 h 821288"/>
                <a:gd name="connsiteX1" fmla="*/ 0 w 2974019"/>
                <a:gd name="connsiteY1" fmla="*/ 448426 h 821288"/>
                <a:gd name="connsiteX2" fmla="*/ 2974019 w 2974019"/>
                <a:gd name="connsiteY2" fmla="*/ 448426 h 821288"/>
                <a:gd name="connsiteX3" fmla="*/ 2974019 w 2974019"/>
                <a:gd name="connsiteY3" fmla="*/ 0 h 821288"/>
              </a:gdLst>
              <a:ahLst/>
              <a:cxnLst>
                <a:cxn ang="0">
                  <a:pos x="connsiteX0" y="connsiteY0"/>
                </a:cxn>
                <a:cxn ang="0">
                  <a:pos x="connsiteX1" y="connsiteY1"/>
                </a:cxn>
                <a:cxn ang="0">
                  <a:pos x="connsiteX2" y="connsiteY2"/>
                </a:cxn>
                <a:cxn ang="0">
                  <a:pos x="connsiteX3" y="connsiteY3"/>
                </a:cxn>
              </a:cxnLst>
              <a:rect l="l" t="t" r="r" b="b"/>
              <a:pathLst>
                <a:path w="2974019" h="821288">
                  <a:moveTo>
                    <a:pt x="0" y="821288"/>
                  </a:moveTo>
                  <a:lnTo>
                    <a:pt x="0" y="448426"/>
                  </a:lnTo>
                  <a:lnTo>
                    <a:pt x="2974019" y="448426"/>
                  </a:lnTo>
                  <a:lnTo>
                    <a:pt x="2974019" y="0"/>
                  </a:lnTo>
                </a:path>
              </a:pathLst>
            </a:custGeom>
            <a:noFill/>
            <a:ln w="22225" cap="rnd">
              <a:solidFill>
                <a:srgbClr val="81BA5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74" name="그룹 73">
              <a:extLst>
                <a:ext uri="{FF2B5EF4-FFF2-40B4-BE49-F238E27FC236}">
                  <a16:creationId xmlns:a16="http://schemas.microsoft.com/office/drawing/2014/main" id="{0F42E35E-8EAC-1472-87A6-5803472F5318}"/>
                </a:ext>
              </a:extLst>
            </p:cNvPr>
            <p:cNvGrpSpPr/>
            <p:nvPr/>
          </p:nvGrpSpPr>
          <p:grpSpPr>
            <a:xfrm>
              <a:off x="3838025" y="3164664"/>
              <a:ext cx="1531000" cy="1531000"/>
              <a:chOff x="3905842" y="3043065"/>
              <a:chExt cx="932366" cy="932366"/>
            </a:xfrm>
          </p:grpSpPr>
          <p:grpSp>
            <p:nvGrpSpPr>
              <p:cNvPr id="75" name="그룹 74">
                <a:extLst>
                  <a:ext uri="{FF2B5EF4-FFF2-40B4-BE49-F238E27FC236}">
                    <a16:creationId xmlns:a16="http://schemas.microsoft.com/office/drawing/2014/main" id="{8D8329FA-AC25-F5B0-913E-A0F6A1BC9B18}"/>
                  </a:ext>
                </a:extLst>
              </p:cNvPr>
              <p:cNvGrpSpPr/>
              <p:nvPr/>
            </p:nvGrpSpPr>
            <p:grpSpPr>
              <a:xfrm>
                <a:off x="3905842" y="3043065"/>
                <a:ext cx="932366" cy="932366"/>
                <a:chOff x="4119028" y="3043065"/>
                <a:chExt cx="492781" cy="492781"/>
              </a:xfrm>
            </p:grpSpPr>
            <p:sp>
              <p:nvSpPr>
                <p:cNvPr id="77" name="자유형: 도형 76">
                  <a:extLst>
                    <a:ext uri="{FF2B5EF4-FFF2-40B4-BE49-F238E27FC236}">
                      <a16:creationId xmlns:a16="http://schemas.microsoft.com/office/drawing/2014/main" id="{BDE76984-68E1-5F0E-2CB4-2FEC5DCFCB94}"/>
                    </a:ext>
                  </a:extLst>
                </p:cNvPr>
                <p:cNvSpPr/>
                <p:nvPr/>
              </p:nvSpPr>
              <p:spPr>
                <a:xfrm flipV="1">
                  <a:off x="4119028" y="3043065"/>
                  <a:ext cx="492781" cy="492781"/>
                </a:xfrm>
                <a:custGeom>
                  <a:avLst/>
                  <a:gdLst>
                    <a:gd name="connsiteX0" fmla="*/ 910944 w 911542"/>
                    <a:gd name="connsiteY0" fmla="*/ 455738 h 911542"/>
                    <a:gd name="connsiteX1" fmla="*/ 455172 w 911542"/>
                    <a:gd name="connsiteY1" fmla="*/ -34 h 911542"/>
                    <a:gd name="connsiteX2" fmla="*/ -599 w 911542"/>
                    <a:gd name="connsiteY2" fmla="*/ 455738 h 911542"/>
                    <a:gd name="connsiteX3" fmla="*/ 455172 w 911542"/>
                    <a:gd name="connsiteY3" fmla="*/ 911509 h 911542"/>
                    <a:gd name="connsiteX4" fmla="*/ 910944 w 911542"/>
                    <a:gd name="connsiteY4" fmla="*/ 455738 h 9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42" h="911542">
                      <a:moveTo>
                        <a:pt x="910944" y="455738"/>
                      </a:moveTo>
                      <a:cubicBezTo>
                        <a:pt x="910944" y="204021"/>
                        <a:pt x="706890" y="-34"/>
                        <a:pt x="455172" y="-34"/>
                      </a:cubicBezTo>
                      <a:cubicBezTo>
                        <a:pt x="203455" y="-34"/>
                        <a:pt x="-599" y="204021"/>
                        <a:pt x="-599" y="455738"/>
                      </a:cubicBezTo>
                      <a:cubicBezTo>
                        <a:pt x="-599" y="707455"/>
                        <a:pt x="203455" y="911509"/>
                        <a:pt x="455172" y="911509"/>
                      </a:cubicBezTo>
                      <a:cubicBezTo>
                        <a:pt x="706890" y="911509"/>
                        <a:pt x="910944" y="707455"/>
                        <a:pt x="910944" y="455738"/>
                      </a:cubicBezTo>
                      <a:close/>
                    </a:path>
                  </a:pathLst>
                </a:custGeom>
                <a:gradFill>
                  <a:gsLst>
                    <a:gs pos="52000">
                      <a:srgbClr val="F58D53"/>
                    </a:gs>
                    <a:gs pos="4000">
                      <a:srgbClr val="189F98"/>
                    </a:gs>
                    <a:gs pos="98000">
                      <a:srgbClr val="81BA56"/>
                    </a:gs>
                  </a:gsLst>
                  <a:lin ang="0" scaled="0"/>
                </a:gra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78" name="자유형: 도형 77">
                  <a:extLst>
                    <a:ext uri="{FF2B5EF4-FFF2-40B4-BE49-F238E27FC236}">
                      <a16:creationId xmlns:a16="http://schemas.microsoft.com/office/drawing/2014/main" id="{BF3166C5-3BBD-9D5B-965D-E0541B630433}"/>
                    </a:ext>
                  </a:extLst>
                </p:cNvPr>
                <p:cNvSpPr/>
                <p:nvPr/>
              </p:nvSpPr>
              <p:spPr>
                <a:xfrm flipV="1">
                  <a:off x="4175968" y="3100004"/>
                  <a:ext cx="378901" cy="378900"/>
                </a:xfrm>
                <a:custGeom>
                  <a:avLst/>
                  <a:gdLst>
                    <a:gd name="connsiteX0" fmla="*/ 679677 w 680275"/>
                    <a:gd name="connsiteY0" fmla="*/ 340104 h 680275"/>
                    <a:gd name="connsiteX1" fmla="*/ 339539 w 680275"/>
                    <a:gd name="connsiteY1" fmla="*/ -34 h 680275"/>
                    <a:gd name="connsiteX2" fmla="*/ -599 w 680275"/>
                    <a:gd name="connsiteY2" fmla="*/ 340104 h 680275"/>
                    <a:gd name="connsiteX3" fmla="*/ 339539 w 680275"/>
                    <a:gd name="connsiteY3" fmla="*/ 680242 h 680275"/>
                    <a:gd name="connsiteX4" fmla="*/ 679677 w 680275"/>
                    <a:gd name="connsiteY4" fmla="*/ 340104 h 68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75" h="680275">
                      <a:moveTo>
                        <a:pt x="679677" y="340104"/>
                      </a:moveTo>
                      <a:cubicBezTo>
                        <a:pt x="679677" y="152252"/>
                        <a:pt x="527391" y="-34"/>
                        <a:pt x="339539" y="-34"/>
                      </a:cubicBezTo>
                      <a:cubicBezTo>
                        <a:pt x="151687" y="-34"/>
                        <a:pt x="-599" y="152252"/>
                        <a:pt x="-599" y="340104"/>
                      </a:cubicBezTo>
                      <a:cubicBezTo>
                        <a:pt x="-599" y="527956"/>
                        <a:pt x="151687" y="680242"/>
                        <a:pt x="339539" y="680242"/>
                      </a:cubicBezTo>
                      <a:cubicBezTo>
                        <a:pt x="527391" y="680242"/>
                        <a:pt x="679677" y="527956"/>
                        <a:pt x="679677" y="340104"/>
                      </a:cubicBezTo>
                      <a:close/>
                    </a:path>
                  </a:pathLst>
                </a:custGeom>
                <a:solidFill>
                  <a:srgbClr val="FFFFFF"/>
                </a:solidFill>
                <a:ln w="9525" cap="flat">
                  <a:noFill/>
                  <a:prstDash val="solid"/>
                  <a:miter/>
                </a:ln>
                <a:effectLst>
                  <a:outerShdw blurRad="50800" dist="38100" dir="9600000" algn="r" rotWithShape="0">
                    <a:prstClr val="black">
                      <a:alpha val="15000"/>
                    </a:prstClr>
                  </a:outerShdw>
                </a:effectLst>
              </p:spPr>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grpSp>
          <p:sp>
            <p:nvSpPr>
              <p:cNvPr id="76" name="TextBox 75">
                <a:extLst>
                  <a:ext uri="{FF2B5EF4-FFF2-40B4-BE49-F238E27FC236}">
                    <a16:creationId xmlns:a16="http://schemas.microsoft.com/office/drawing/2014/main" id="{E4768FB2-B6C0-C71B-9960-1D737B06DD14}"/>
                  </a:ext>
                </a:extLst>
              </p:cNvPr>
              <p:cNvSpPr txBox="1"/>
              <p:nvPr/>
            </p:nvSpPr>
            <p:spPr>
              <a:xfrm>
                <a:off x="4122116" y="3359301"/>
                <a:ext cx="499822" cy="299894"/>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t>진로 연계</a:t>
                </a:r>
                <a:br>
                  <a:rPr lang="ko-KR" altLang="en-US"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br>
                <a:r>
                  <a:rPr lang="ko-KR" altLang="en-US" sz="1600" dirty="0">
                    <a:ln>
                      <a:solidFill>
                        <a:schemeClr val="bg1">
                          <a:alpha val="0"/>
                        </a:schemeClr>
                      </a:solidFill>
                    </a:ln>
                    <a:gradFill>
                      <a:gsLst>
                        <a:gs pos="1000">
                          <a:srgbClr val="189F98"/>
                        </a:gs>
                        <a:gs pos="100000">
                          <a:srgbClr val="81BA56"/>
                        </a:gs>
                      </a:gsLst>
                      <a:lin ang="0" scaled="0"/>
                    </a:gradFill>
                    <a:latin typeface="Kim jung chul Gothic Bold" panose="020B0803000000000000" pitchFamily="50" charset="-127"/>
                    <a:ea typeface="Kim jung chul Gothic Bold" panose="020B0803000000000000" pitchFamily="50" charset="-127"/>
                  </a:rPr>
                  <a:t>수업</a:t>
                </a:r>
              </a:p>
            </p:txBody>
          </p:sp>
        </p:grpSp>
        <p:sp>
          <p:nvSpPr>
            <p:cNvPr id="79" name="자유형: 도형 78">
              <a:extLst>
                <a:ext uri="{FF2B5EF4-FFF2-40B4-BE49-F238E27FC236}">
                  <a16:creationId xmlns:a16="http://schemas.microsoft.com/office/drawing/2014/main" id="{33C98D15-8ACE-B87F-81EB-26A000430031}"/>
                </a:ext>
              </a:extLst>
            </p:cNvPr>
            <p:cNvSpPr/>
            <p:nvPr/>
          </p:nvSpPr>
          <p:spPr>
            <a:xfrm>
              <a:off x="3200400" y="4552949"/>
              <a:ext cx="1390650" cy="790576"/>
            </a:xfrm>
            <a:custGeom>
              <a:avLst/>
              <a:gdLst>
                <a:gd name="connsiteX0" fmla="*/ 0 w 2974019"/>
                <a:gd name="connsiteY0" fmla="*/ 639192 h 639192"/>
                <a:gd name="connsiteX1" fmla="*/ 0 w 2974019"/>
                <a:gd name="connsiteY1" fmla="*/ 266330 h 639192"/>
                <a:gd name="connsiteX2" fmla="*/ 2974019 w 2974019"/>
                <a:gd name="connsiteY2" fmla="*/ 266330 h 639192"/>
                <a:gd name="connsiteX3" fmla="*/ 2974019 w 2974019"/>
                <a:gd name="connsiteY3" fmla="*/ 0 h 639192"/>
                <a:gd name="connsiteX0" fmla="*/ 0 w 2984170"/>
                <a:gd name="connsiteY0" fmla="*/ 383054 h 383054"/>
                <a:gd name="connsiteX1" fmla="*/ 10151 w 2984170"/>
                <a:gd name="connsiteY1" fmla="*/ 266330 h 383054"/>
                <a:gd name="connsiteX2" fmla="*/ 2984170 w 2984170"/>
                <a:gd name="connsiteY2" fmla="*/ 266330 h 383054"/>
                <a:gd name="connsiteX3" fmla="*/ 2984170 w 2984170"/>
                <a:gd name="connsiteY3" fmla="*/ 0 h 383054"/>
              </a:gdLst>
              <a:ahLst/>
              <a:cxnLst>
                <a:cxn ang="0">
                  <a:pos x="connsiteX0" y="connsiteY0"/>
                </a:cxn>
                <a:cxn ang="0">
                  <a:pos x="connsiteX1" y="connsiteY1"/>
                </a:cxn>
                <a:cxn ang="0">
                  <a:pos x="connsiteX2" y="connsiteY2"/>
                </a:cxn>
                <a:cxn ang="0">
                  <a:pos x="connsiteX3" y="connsiteY3"/>
                </a:cxn>
              </a:cxnLst>
              <a:rect l="l" t="t" r="r" b="b"/>
              <a:pathLst>
                <a:path w="2984170" h="383054">
                  <a:moveTo>
                    <a:pt x="0" y="383054"/>
                  </a:moveTo>
                  <a:lnTo>
                    <a:pt x="10151" y="266330"/>
                  </a:lnTo>
                  <a:lnTo>
                    <a:pt x="2984170" y="266330"/>
                  </a:lnTo>
                  <a:lnTo>
                    <a:pt x="2984170" y="0"/>
                  </a:lnTo>
                </a:path>
              </a:pathLst>
            </a:custGeom>
            <a:noFill/>
            <a:ln w="22225" cap="rnd">
              <a:solidFill>
                <a:srgbClr val="F58D5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grpSp>
          <p:nvGrpSpPr>
            <p:cNvPr id="80" name="그룹 79">
              <a:extLst>
                <a:ext uri="{FF2B5EF4-FFF2-40B4-BE49-F238E27FC236}">
                  <a16:creationId xmlns:a16="http://schemas.microsoft.com/office/drawing/2014/main" id="{458E5FD8-C1FB-FFE8-8941-D7E0BF6DCF6A}"/>
                </a:ext>
              </a:extLst>
            </p:cNvPr>
            <p:cNvGrpSpPr/>
            <p:nvPr/>
          </p:nvGrpSpPr>
          <p:grpSpPr>
            <a:xfrm>
              <a:off x="468314" y="5300681"/>
              <a:ext cx="8207375" cy="869727"/>
              <a:chOff x="468314" y="5300681"/>
              <a:chExt cx="8207375" cy="869727"/>
            </a:xfrm>
          </p:grpSpPr>
          <p:sp>
            <p:nvSpPr>
              <p:cNvPr id="81" name="사각형: 둥근 모서리 80">
                <a:extLst>
                  <a:ext uri="{FF2B5EF4-FFF2-40B4-BE49-F238E27FC236}">
                    <a16:creationId xmlns:a16="http://schemas.microsoft.com/office/drawing/2014/main" id="{36F3A7ED-5BCC-8723-1DBF-1633B8C46F28}"/>
                  </a:ext>
                </a:extLst>
              </p:cNvPr>
              <p:cNvSpPr/>
              <p:nvPr/>
            </p:nvSpPr>
            <p:spPr>
              <a:xfrm>
                <a:off x="468314" y="5300681"/>
                <a:ext cx="8207375" cy="869727"/>
              </a:xfrm>
              <a:prstGeom prst="roundRect">
                <a:avLst>
                  <a:gd name="adj" fmla="val 50000"/>
                </a:avLst>
              </a:prstGeom>
              <a:solidFill>
                <a:schemeClr val="tx1">
                  <a:alpha val="7000"/>
                </a:schemeClr>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400" dirty="0">
                  <a:latin typeface="Kim jung chul Gothic Bold" panose="020B0803000000000000" pitchFamily="50" charset="-127"/>
                  <a:ea typeface="Kim jung chul Gothic Bold" panose="020B0803000000000000" pitchFamily="50" charset="-127"/>
                </a:endParaRPr>
              </a:p>
            </p:txBody>
          </p:sp>
          <p:sp>
            <p:nvSpPr>
              <p:cNvPr id="82" name="사각형: 둥근 모서리 81">
                <a:extLst>
                  <a:ext uri="{FF2B5EF4-FFF2-40B4-BE49-F238E27FC236}">
                    <a16:creationId xmlns:a16="http://schemas.microsoft.com/office/drawing/2014/main" id="{437C1B4C-7EBF-1911-6D5F-8067B8FF6895}"/>
                  </a:ext>
                </a:extLst>
              </p:cNvPr>
              <p:cNvSpPr/>
              <p:nvPr/>
            </p:nvSpPr>
            <p:spPr>
              <a:xfrm>
                <a:off x="6319838" y="5389068"/>
                <a:ext cx="2255991" cy="687073"/>
              </a:xfrm>
              <a:prstGeom prst="roundRect">
                <a:avLst>
                  <a:gd name="adj" fmla="val 50000"/>
                </a:avLst>
              </a:prstGeom>
              <a:solidFill>
                <a:srgbClr val="FFFFFF"/>
              </a:solidFill>
              <a:ln w="34925" cap="flat">
                <a:solidFill>
                  <a:schemeClr val="bg1"/>
                </a:solidFill>
                <a:prstDash val="solid"/>
                <a:miter/>
              </a:ln>
              <a:effectLst/>
            </p:spPr>
            <p:txBody>
              <a:bodyPr rtlCol="0" anchor="ctr"/>
              <a:lstStyle/>
              <a:p>
                <a:pPr algn="ctr"/>
                <a:endParaRPr lang="ko-KR" altLang="en-US" sz="2000" dirty="0">
                  <a:solidFill>
                    <a:schemeClr val="tx1"/>
                  </a:solidFill>
                  <a:latin typeface="Kim jung chul Gothic Bold" panose="020B0803000000000000" pitchFamily="50" charset="-127"/>
                  <a:ea typeface="Kim jung chul Gothic Bold" panose="020B0803000000000000" pitchFamily="50" charset="-127"/>
                </a:endParaRPr>
              </a:p>
            </p:txBody>
          </p:sp>
          <p:sp>
            <p:nvSpPr>
              <p:cNvPr id="83" name="사각형: 둥근 모서리 82">
                <a:extLst>
                  <a:ext uri="{FF2B5EF4-FFF2-40B4-BE49-F238E27FC236}">
                    <a16:creationId xmlns:a16="http://schemas.microsoft.com/office/drawing/2014/main" id="{29DF6CD5-967A-E76B-19D0-9884C979643A}"/>
                  </a:ext>
                </a:extLst>
              </p:cNvPr>
              <p:cNvSpPr/>
              <p:nvPr/>
            </p:nvSpPr>
            <p:spPr>
              <a:xfrm>
                <a:off x="568820" y="5389068"/>
                <a:ext cx="1598118" cy="687073"/>
              </a:xfrm>
              <a:prstGeom prst="roundRect">
                <a:avLst>
                  <a:gd name="adj" fmla="val 50000"/>
                </a:avLst>
              </a:prstGeom>
              <a:solidFill>
                <a:srgbClr val="189F98"/>
              </a:solidFill>
              <a:ln w="34925" cap="flat">
                <a:solidFill>
                  <a:schemeClr val="bg1"/>
                </a:solid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84" name="사각형: 둥근 모서리 83">
                <a:extLst>
                  <a:ext uri="{FF2B5EF4-FFF2-40B4-BE49-F238E27FC236}">
                    <a16:creationId xmlns:a16="http://schemas.microsoft.com/office/drawing/2014/main" id="{0FF473CE-6AAD-A215-3E3E-1C49C72689B8}"/>
                  </a:ext>
                </a:extLst>
              </p:cNvPr>
              <p:cNvSpPr/>
              <p:nvPr/>
            </p:nvSpPr>
            <p:spPr>
              <a:xfrm>
                <a:off x="2435540" y="5389068"/>
                <a:ext cx="1598118" cy="687073"/>
              </a:xfrm>
              <a:prstGeom prst="roundRect">
                <a:avLst>
                  <a:gd name="adj" fmla="val 50000"/>
                </a:avLst>
              </a:prstGeom>
              <a:solidFill>
                <a:srgbClr val="FF9E49"/>
              </a:solidFill>
              <a:ln w="34925" cap="flat">
                <a:solidFill>
                  <a:schemeClr val="bg1"/>
                </a:solid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85" name="사각형: 둥근 모서리 84">
                <a:extLst>
                  <a:ext uri="{FF2B5EF4-FFF2-40B4-BE49-F238E27FC236}">
                    <a16:creationId xmlns:a16="http://schemas.microsoft.com/office/drawing/2014/main" id="{74FD586B-5135-2013-25C1-3B2D992AD9C5}"/>
                  </a:ext>
                </a:extLst>
              </p:cNvPr>
              <p:cNvSpPr/>
              <p:nvPr/>
            </p:nvSpPr>
            <p:spPr>
              <a:xfrm>
                <a:off x="4385752" y="5389068"/>
                <a:ext cx="1598118" cy="687073"/>
              </a:xfrm>
              <a:prstGeom prst="roundRect">
                <a:avLst>
                  <a:gd name="adj" fmla="val 50000"/>
                </a:avLst>
              </a:prstGeom>
              <a:solidFill>
                <a:srgbClr val="81BA56"/>
              </a:solidFill>
              <a:ln w="34925" cap="flat">
                <a:solidFill>
                  <a:schemeClr val="bg1"/>
                </a:solidFill>
                <a:prstDash val="solid"/>
                <a:miter/>
              </a:ln>
            </p:spPr>
            <p:txBody>
              <a:bodyPr rtlCol="0" anchor="ctr"/>
              <a:lstStyle/>
              <a:p>
                <a:endParaRPr lang="ko-KR" altLang="en-US" sz="2400" dirty="0">
                  <a:latin typeface="Kim jung chul Gothic Bold" panose="020B0803000000000000" pitchFamily="50" charset="-127"/>
                  <a:ea typeface="Kim jung chul Gothic Bold" panose="020B0803000000000000" pitchFamily="50" charset="-127"/>
                </a:endParaRPr>
              </a:p>
            </p:txBody>
          </p:sp>
          <p:sp>
            <p:nvSpPr>
              <p:cNvPr id="86" name="TextBox 85">
                <a:extLst>
                  <a:ext uri="{FF2B5EF4-FFF2-40B4-BE49-F238E27FC236}">
                    <a16:creationId xmlns:a16="http://schemas.microsoft.com/office/drawing/2014/main" id="{DFDAED84-B00D-5933-366C-9893AD0CA984}"/>
                  </a:ext>
                </a:extLst>
              </p:cNvPr>
              <p:cNvSpPr txBox="1"/>
              <p:nvPr/>
            </p:nvSpPr>
            <p:spPr>
              <a:xfrm>
                <a:off x="877360" y="5500991"/>
                <a:ext cx="981038" cy="505267"/>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삶과 연계한</a:t>
                </a:r>
                <a:endParaRPr lang="en-US" altLang="ko-KR"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학습</a:t>
                </a:r>
              </a:p>
            </p:txBody>
          </p:sp>
          <p:sp>
            <p:nvSpPr>
              <p:cNvPr id="87" name="TextBox 86">
                <a:extLst>
                  <a:ext uri="{FF2B5EF4-FFF2-40B4-BE49-F238E27FC236}">
                    <a16:creationId xmlns:a16="http://schemas.microsoft.com/office/drawing/2014/main" id="{D05D8ADF-E830-B456-CBA6-945E95F7CB02}"/>
                  </a:ext>
                </a:extLst>
              </p:cNvPr>
              <p:cNvSpPr txBox="1"/>
              <p:nvPr/>
            </p:nvSpPr>
            <p:spPr>
              <a:xfrm>
                <a:off x="2756136" y="5507403"/>
                <a:ext cx="981038" cy="492443"/>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교과 간 </a:t>
                </a:r>
                <a:b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b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연계와 통합</a:t>
                </a:r>
              </a:p>
            </p:txBody>
          </p:sp>
          <p:sp>
            <p:nvSpPr>
              <p:cNvPr id="88" name="TextBox 87">
                <a:extLst>
                  <a:ext uri="{FF2B5EF4-FFF2-40B4-BE49-F238E27FC236}">
                    <a16:creationId xmlns:a16="http://schemas.microsoft.com/office/drawing/2014/main" id="{56C58ACD-78BA-F9CC-E5AB-6361D2E95F62}"/>
                  </a:ext>
                </a:extLst>
              </p:cNvPr>
              <p:cNvSpPr txBox="1"/>
              <p:nvPr/>
            </p:nvSpPr>
            <p:spPr>
              <a:xfrm>
                <a:off x="4682236" y="5500991"/>
                <a:ext cx="981039" cy="505267"/>
              </a:xfrm>
              <a:prstGeom prst="rect">
                <a:avLst/>
              </a:prstGeom>
              <a:noFill/>
            </p:spPr>
            <p:txBody>
              <a:bodyPr wrap="none" lIns="0" tIns="0" rIns="0" bIns="0" rtlCol="0" anchor="ctr">
                <a:spAutoFit/>
              </a:bodyPr>
              <a:lstStyle/>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학습 과정에</a:t>
                </a:r>
                <a:endParaRPr lang="en-US" altLang="ko-KR"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a:p>
                <a:pPr algn="ctr">
                  <a:spcAft>
                    <a:spcPts val="100"/>
                  </a:spcAft>
                </a:pPr>
                <a:r>
                  <a:rPr lang="ko-KR" altLang="en-US" sz="16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대한 성찰</a:t>
                </a:r>
              </a:p>
            </p:txBody>
          </p:sp>
          <p:sp>
            <p:nvSpPr>
              <p:cNvPr id="89" name="TextBox 88">
                <a:extLst>
                  <a:ext uri="{FF2B5EF4-FFF2-40B4-BE49-F238E27FC236}">
                    <a16:creationId xmlns:a16="http://schemas.microsoft.com/office/drawing/2014/main" id="{9C22469D-6AE8-4DA6-5CC7-F6C18236A076}"/>
                  </a:ext>
                </a:extLst>
              </p:cNvPr>
              <p:cNvSpPr txBox="1"/>
              <p:nvPr/>
            </p:nvSpPr>
            <p:spPr>
              <a:xfrm>
                <a:off x="6681599" y="5599736"/>
                <a:ext cx="1532471" cy="307777"/>
              </a:xfrm>
              <a:prstGeom prst="rect">
                <a:avLst/>
              </a:prstGeom>
              <a:noFill/>
            </p:spPr>
            <p:txBody>
              <a:bodyPr wrap="none" lIns="0" tIns="0" rIns="0" bIns="0" rtlCol="0" anchor="ctr">
                <a:spAutoFit/>
              </a:bodyPr>
              <a:lstStyle/>
              <a:p>
                <a:pPr algn="ctr">
                  <a:spcAft>
                    <a:spcPts val="100"/>
                  </a:spcAft>
                </a:pPr>
                <a:r>
                  <a:rPr lang="ko-KR" altLang="en-US" sz="20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깊이 있는 학습</a:t>
                </a:r>
              </a:p>
            </p:txBody>
          </p:sp>
          <p:grpSp>
            <p:nvGrpSpPr>
              <p:cNvPr id="90" name="그룹 89">
                <a:extLst>
                  <a:ext uri="{FF2B5EF4-FFF2-40B4-BE49-F238E27FC236}">
                    <a16:creationId xmlns:a16="http://schemas.microsoft.com/office/drawing/2014/main" id="{909CBD87-8EB4-C570-A878-922DC44B038B}"/>
                  </a:ext>
                </a:extLst>
              </p:cNvPr>
              <p:cNvGrpSpPr/>
              <p:nvPr/>
            </p:nvGrpSpPr>
            <p:grpSpPr>
              <a:xfrm>
                <a:off x="6076623" y="5658392"/>
                <a:ext cx="150462" cy="112876"/>
                <a:chOff x="8496678" y="1970067"/>
                <a:chExt cx="140802" cy="105629"/>
              </a:xfrm>
              <a:solidFill>
                <a:srgbClr val="C4C4C4"/>
              </a:solidFill>
            </p:grpSpPr>
            <p:sp>
              <p:nvSpPr>
                <p:cNvPr id="100" name="사각형: 둥근 모서리 99">
                  <a:extLst>
                    <a:ext uri="{FF2B5EF4-FFF2-40B4-BE49-F238E27FC236}">
                      <a16:creationId xmlns:a16="http://schemas.microsoft.com/office/drawing/2014/main" id="{AA4ADC43-3301-5144-7CAB-4453B83731EF}"/>
                    </a:ext>
                  </a:extLst>
                </p:cNvPr>
                <p:cNvSpPr/>
                <p:nvPr/>
              </p:nvSpPr>
              <p:spPr>
                <a:xfrm rot="5400000">
                  <a:off x="8547394" y="1919351"/>
                  <a:ext cx="39367" cy="140800"/>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sp>
              <p:nvSpPr>
                <p:cNvPr id="101" name="사각형: 둥근 모서리 100">
                  <a:extLst>
                    <a:ext uri="{FF2B5EF4-FFF2-40B4-BE49-F238E27FC236}">
                      <a16:creationId xmlns:a16="http://schemas.microsoft.com/office/drawing/2014/main" id="{CCEF198C-D63D-E388-70AD-F4B41C80B6B6}"/>
                    </a:ext>
                  </a:extLst>
                </p:cNvPr>
                <p:cNvSpPr/>
                <p:nvPr/>
              </p:nvSpPr>
              <p:spPr>
                <a:xfrm rot="5400000">
                  <a:off x="8547396" y="1985613"/>
                  <a:ext cx="39367" cy="140800"/>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grpSp>
          <p:grpSp>
            <p:nvGrpSpPr>
              <p:cNvPr id="91" name="그룹 90">
                <a:extLst>
                  <a:ext uri="{FF2B5EF4-FFF2-40B4-BE49-F238E27FC236}">
                    <a16:creationId xmlns:a16="http://schemas.microsoft.com/office/drawing/2014/main" id="{27041D0C-8EC9-94AA-AE8B-DADCF35BF18E}"/>
                  </a:ext>
                </a:extLst>
              </p:cNvPr>
              <p:cNvGrpSpPr/>
              <p:nvPr/>
            </p:nvGrpSpPr>
            <p:grpSpPr>
              <a:xfrm>
                <a:off x="2218486" y="5632082"/>
                <a:ext cx="165506" cy="165506"/>
                <a:chOff x="3175989" y="3561067"/>
                <a:chExt cx="220289" cy="220289"/>
              </a:xfrm>
              <a:solidFill>
                <a:srgbClr val="C4C4C4"/>
              </a:solidFill>
            </p:grpSpPr>
            <p:sp>
              <p:nvSpPr>
                <p:cNvPr id="98" name="사각형: 둥근 모서리 97">
                  <a:extLst>
                    <a:ext uri="{FF2B5EF4-FFF2-40B4-BE49-F238E27FC236}">
                      <a16:creationId xmlns:a16="http://schemas.microsoft.com/office/drawing/2014/main" id="{6E994A3C-7EAF-FAEE-55B8-8842C66F58B8}"/>
                    </a:ext>
                  </a:extLst>
                </p:cNvPr>
                <p:cNvSpPr/>
                <p:nvPr/>
              </p:nvSpPr>
              <p:spPr>
                <a:xfrm>
                  <a:off x="3252257" y="3561067"/>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sp>
              <p:nvSpPr>
                <p:cNvPr id="99" name="사각형: 둥근 모서리 98">
                  <a:extLst>
                    <a:ext uri="{FF2B5EF4-FFF2-40B4-BE49-F238E27FC236}">
                      <a16:creationId xmlns:a16="http://schemas.microsoft.com/office/drawing/2014/main" id="{11728E31-90DA-FDC3-A070-D092892AEDD5}"/>
                    </a:ext>
                  </a:extLst>
                </p:cNvPr>
                <p:cNvSpPr/>
                <p:nvPr/>
              </p:nvSpPr>
              <p:spPr>
                <a:xfrm rot="5400000">
                  <a:off x="3252258" y="3561052"/>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grpSp>
          <p:grpSp>
            <p:nvGrpSpPr>
              <p:cNvPr id="92" name="그룹 91">
                <a:extLst>
                  <a:ext uri="{FF2B5EF4-FFF2-40B4-BE49-F238E27FC236}">
                    <a16:creationId xmlns:a16="http://schemas.microsoft.com/office/drawing/2014/main" id="{940A1349-D2E2-0ED7-C0FA-BEC7A3CCBA88}"/>
                  </a:ext>
                </a:extLst>
              </p:cNvPr>
              <p:cNvGrpSpPr/>
              <p:nvPr/>
            </p:nvGrpSpPr>
            <p:grpSpPr>
              <a:xfrm>
                <a:off x="4126952" y="5632082"/>
                <a:ext cx="165506" cy="165506"/>
                <a:chOff x="4471390" y="3561067"/>
                <a:chExt cx="220289" cy="220289"/>
              </a:xfrm>
              <a:solidFill>
                <a:srgbClr val="C4C4C4"/>
              </a:solidFill>
            </p:grpSpPr>
            <p:sp>
              <p:nvSpPr>
                <p:cNvPr id="96" name="사각형: 둥근 모서리 95">
                  <a:extLst>
                    <a:ext uri="{FF2B5EF4-FFF2-40B4-BE49-F238E27FC236}">
                      <a16:creationId xmlns:a16="http://schemas.microsoft.com/office/drawing/2014/main" id="{6E1737EA-F6EB-81C4-3492-602C48541C1B}"/>
                    </a:ext>
                  </a:extLst>
                </p:cNvPr>
                <p:cNvSpPr/>
                <p:nvPr/>
              </p:nvSpPr>
              <p:spPr>
                <a:xfrm>
                  <a:off x="4547657" y="3561067"/>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sp>
              <p:nvSpPr>
                <p:cNvPr id="97" name="사각형: 둥근 모서리 96">
                  <a:extLst>
                    <a:ext uri="{FF2B5EF4-FFF2-40B4-BE49-F238E27FC236}">
                      <a16:creationId xmlns:a16="http://schemas.microsoft.com/office/drawing/2014/main" id="{5E50B647-0678-D866-B2B5-88938397BD77}"/>
                    </a:ext>
                  </a:extLst>
                </p:cNvPr>
                <p:cNvSpPr/>
                <p:nvPr/>
              </p:nvSpPr>
              <p:spPr>
                <a:xfrm rot="5400000">
                  <a:off x="4547659" y="3561052"/>
                  <a:ext cx="67751" cy="220289"/>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grpSp>
          <p:sp>
            <p:nvSpPr>
              <p:cNvPr id="93" name="타원 92">
                <a:extLst>
                  <a:ext uri="{FF2B5EF4-FFF2-40B4-BE49-F238E27FC236}">
                    <a16:creationId xmlns:a16="http://schemas.microsoft.com/office/drawing/2014/main" id="{89D5C3DB-0753-A7AC-A24B-3C424F05E4B5}"/>
                  </a:ext>
                </a:extLst>
              </p:cNvPr>
              <p:cNvSpPr/>
              <p:nvPr/>
            </p:nvSpPr>
            <p:spPr>
              <a:xfrm>
                <a:off x="1312120" y="5321600"/>
                <a:ext cx="129130" cy="129130"/>
              </a:xfrm>
              <a:prstGeom prst="ellipse">
                <a:avLst/>
              </a:prstGeom>
              <a:solidFill>
                <a:srgbClr val="189F98"/>
              </a:solidFill>
              <a:ln>
                <a:solidFill>
                  <a:schemeClr val="bg1"/>
                </a:solidFill>
              </a:ln>
              <a:effectLst>
                <a:outerShdw blurRad="38100" dist="25400" dir="5400000"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sp>
            <p:nvSpPr>
              <p:cNvPr id="94" name="타원 93">
                <a:extLst>
                  <a:ext uri="{FF2B5EF4-FFF2-40B4-BE49-F238E27FC236}">
                    <a16:creationId xmlns:a16="http://schemas.microsoft.com/office/drawing/2014/main" id="{85C0D9A6-E5D7-8CB6-D300-14FEF99937F5}"/>
                  </a:ext>
                </a:extLst>
              </p:cNvPr>
              <p:cNvSpPr/>
              <p:nvPr/>
            </p:nvSpPr>
            <p:spPr>
              <a:xfrm>
                <a:off x="5121311" y="5321600"/>
                <a:ext cx="129130" cy="129130"/>
              </a:xfrm>
              <a:prstGeom prst="ellipse">
                <a:avLst/>
              </a:prstGeom>
              <a:solidFill>
                <a:srgbClr val="81BA56"/>
              </a:solidFill>
              <a:ln>
                <a:solidFill>
                  <a:schemeClr val="bg1"/>
                </a:solidFill>
              </a:ln>
              <a:effectLst>
                <a:outerShdw blurRad="38100" dist="25400" dir="5400000"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Kim jung chul Gothic Bold" panose="020B0803000000000000" pitchFamily="50" charset="-127"/>
                  <a:ea typeface="Kim jung chul Gothic Bold" panose="020B0803000000000000" pitchFamily="50" charset="-127"/>
                </a:endParaRPr>
              </a:p>
            </p:txBody>
          </p:sp>
          <p:sp>
            <p:nvSpPr>
              <p:cNvPr id="95" name="타원 94">
                <a:extLst>
                  <a:ext uri="{FF2B5EF4-FFF2-40B4-BE49-F238E27FC236}">
                    <a16:creationId xmlns:a16="http://schemas.microsoft.com/office/drawing/2014/main" id="{89B89A03-0181-A24C-A7BE-FA6070C193D9}"/>
                  </a:ext>
                </a:extLst>
              </p:cNvPr>
              <p:cNvSpPr/>
              <p:nvPr/>
            </p:nvSpPr>
            <p:spPr>
              <a:xfrm>
                <a:off x="3131395" y="5321600"/>
                <a:ext cx="129130" cy="129130"/>
              </a:xfrm>
              <a:prstGeom prst="ellipse">
                <a:avLst/>
              </a:prstGeom>
              <a:solidFill>
                <a:srgbClr val="F58D53"/>
              </a:solidFill>
              <a:ln>
                <a:solidFill>
                  <a:schemeClr val="bg1"/>
                </a:solidFill>
              </a:ln>
              <a:effectLst>
                <a:outerShdw blurRad="38100" dist="25400" dir="5400000"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Kim jung chul Gothic Bold" panose="020B0803000000000000" pitchFamily="50" charset="-127"/>
                  <a:ea typeface="Kim jung chul Gothic Bold" panose="020B0803000000000000" pitchFamily="50" charset="-127"/>
                </a:endParaRPr>
              </a:p>
            </p:txBody>
          </p:sp>
        </p:grpSp>
        <p:grpSp>
          <p:nvGrpSpPr>
            <p:cNvPr id="102" name="그룹 101">
              <a:extLst>
                <a:ext uri="{FF2B5EF4-FFF2-40B4-BE49-F238E27FC236}">
                  <a16:creationId xmlns:a16="http://schemas.microsoft.com/office/drawing/2014/main" id="{3D595BD8-2A21-F959-FB48-41C5E2287AE9}"/>
                </a:ext>
              </a:extLst>
            </p:cNvPr>
            <p:cNvGrpSpPr/>
            <p:nvPr/>
          </p:nvGrpSpPr>
          <p:grpSpPr>
            <a:xfrm>
              <a:off x="511808" y="3078688"/>
              <a:ext cx="3216687" cy="1702952"/>
              <a:chOff x="511808" y="3078688"/>
              <a:chExt cx="3216687" cy="1702952"/>
            </a:xfrm>
          </p:grpSpPr>
          <p:sp>
            <p:nvSpPr>
              <p:cNvPr id="103" name="자유형: 도형 102">
                <a:extLst>
                  <a:ext uri="{FF2B5EF4-FFF2-40B4-BE49-F238E27FC236}">
                    <a16:creationId xmlns:a16="http://schemas.microsoft.com/office/drawing/2014/main" id="{52FA27AF-569A-6E39-D9CF-91590FA3ACFD}"/>
                  </a:ext>
                </a:extLst>
              </p:cNvPr>
              <p:cNvSpPr/>
              <p:nvPr/>
            </p:nvSpPr>
            <p:spPr>
              <a:xfrm rot="16200000">
                <a:off x="2510816" y="3563960"/>
                <a:ext cx="1702952" cy="732407"/>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nvGrpSpPr>
              <p:cNvPr id="104" name="그룹 103">
                <a:extLst>
                  <a:ext uri="{FF2B5EF4-FFF2-40B4-BE49-F238E27FC236}">
                    <a16:creationId xmlns:a16="http://schemas.microsoft.com/office/drawing/2014/main" id="{3FC3B6CB-DBED-5AC4-1866-BED897BD2CE6}"/>
                  </a:ext>
                </a:extLst>
              </p:cNvPr>
              <p:cNvGrpSpPr/>
              <p:nvPr/>
            </p:nvGrpSpPr>
            <p:grpSpPr>
              <a:xfrm>
                <a:off x="511808" y="3145617"/>
                <a:ext cx="2395504" cy="1569092"/>
                <a:chOff x="577970" y="3062416"/>
                <a:chExt cx="2443140" cy="1698445"/>
              </a:xfrm>
            </p:grpSpPr>
            <p:grpSp>
              <p:nvGrpSpPr>
                <p:cNvPr id="105" name="그룹 104">
                  <a:extLst>
                    <a:ext uri="{FF2B5EF4-FFF2-40B4-BE49-F238E27FC236}">
                      <a16:creationId xmlns:a16="http://schemas.microsoft.com/office/drawing/2014/main" id="{B52A37C1-81A1-10F6-2388-7204C47FAD07}"/>
                    </a:ext>
                  </a:extLst>
                </p:cNvPr>
                <p:cNvGrpSpPr/>
                <p:nvPr/>
              </p:nvGrpSpPr>
              <p:grpSpPr>
                <a:xfrm>
                  <a:off x="577970" y="3657266"/>
                  <a:ext cx="2443140" cy="508743"/>
                  <a:chOff x="4531088" y="2933775"/>
                  <a:chExt cx="1742696" cy="508743"/>
                </a:xfrm>
              </p:grpSpPr>
              <p:sp>
                <p:nvSpPr>
                  <p:cNvPr id="112" name="사각형: 둥근 모서리 111">
                    <a:extLst>
                      <a:ext uri="{FF2B5EF4-FFF2-40B4-BE49-F238E27FC236}">
                        <a16:creationId xmlns:a16="http://schemas.microsoft.com/office/drawing/2014/main" id="{89B7BBE0-298E-CD58-3973-FB2D992243F8}"/>
                      </a:ext>
                    </a:extLst>
                  </p:cNvPr>
                  <p:cNvSpPr/>
                  <p:nvPr/>
                </p:nvSpPr>
                <p:spPr>
                  <a:xfrm>
                    <a:off x="4531088" y="2933775"/>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sp>
                <p:nvSpPr>
                  <p:cNvPr id="113" name="TextBox 112">
                    <a:extLst>
                      <a:ext uri="{FF2B5EF4-FFF2-40B4-BE49-F238E27FC236}">
                        <a16:creationId xmlns:a16="http://schemas.microsoft.com/office/drawing/2014/main" id="{2905E766-76D6-2097-BD1C-2296B894E4DE}"/>
                      </a:ext>
                    </a:extLst>
                  </p:cNvPr>
                  <p:cNvSpPr txBox="1"/>
                  <p:nvPr/>
                </p:nvSpPr>
                <p:spPr>
                  <a:xfrm>
                    <a:off x="5079409" y="3071548"/>
                    <a:ext cx="646054" cy="233205"/>
                  </a:xfrm>
                  <a:prstGeom prst="rect">
                    <a:avLst/>
                  </a:prstGeom>
                  <a:noFill/>
                </p:spPr>
                <p:txBody>
                  <a:bodyPr wrap="none" lIns="0" tIns="0" rIns="0" bIns="0" rtlCol="0" anchor="ctr">
                    <a:spAutoFit/>
                  </a:bodyPr>
                  <a:lstStyle/>
                  <a:p>
                    <a:pPr algn="ctr">
                      <a:spcAft>
                        <a:spcPts val="1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문화적 배경</a:t>
                    </a:r>
                  </a:p>
                </p:txBody>
              </p:sp>
            </p:grpSp>
            <p:grpSp>
              <p:nvGrpSpPr>
                <p:cNvPr id="106" name="그룹 105">
                  <a:extLst>
                    <a:ext uri="{FF2B5EF4-FFF2-40B4-BE49-F238E27FC236}">
                      <a16:creationId xmlns:a16="http://schemas.microsoft.com/office/drawing/2014/main" id="{BA54609D-B788-B554-552D-05B97F6A5A5A}"/>
                    </a:ext>
                  </a:extLst>
                </p:cNvPr>
                <p:cNvGrpSpPr/>
                <p:nvPr/>
              </p:nvGrpSpPr>
              <p:grpSpPr>
                <a:xfrm>
                  <a:off x="577970" y="4252118"/>
                  <a:ext cx="2443140" cy="508743"/>
                  <a:chOff x="4531088" y="2933776"/>
                  <a:chExt cx="1742696" cy="508743"/>
                </a:xfrm>
              </p:grpSpPr>
              <p:sp>
                <p:nvSpPr>
                  <p:cNvPr id="110" name="사각형: 둥근 모서리 109">
                    <a:extLst>
                      <a:ext uri="{FF2B5EF4-FFF2-40B4-BE49-F238E27FC236}">
                        <a16:creationId xmlns:a16="http://schemas.microsoft.com/office/drawing/2014/main" id="{4240D890-EA45-A34C-443E-252E34CD1703}"/>
                      </a:ext>
                    </a:extLst>
                  </p:cNvPr>
                  <p:cNvSpPr/>
                  <p:nvPr/>
                </p:nvSpPr>
                <p:spPr>
                  <a:xfrm>
                    <a:off x="4531088" y="2933776"/>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111" name="TextBox 110">
                    <a:extLst>
                      <a:ext uri="{FF2B5EF4-FFF2-40B4-BE49-F238E27FC236}">
                        <a16:creationId xmlns:a16="http://schemas.microsoft.com/office/drawing/2014/main" id="{267AF31F-6413-2C04-F3F0-4EB6A790A896}"/>
                      </a:ext>
                    </a:extLst>
                  </p:cNvPr>
                  <p:cNvSpPr txBox="1"/>
                  <p:nvPr/>
                </p:nvSpPr>
                <p:spPr>
                  <a:xfrm>
                    <a:off x="5081158" y="3071549"/>
                    <a:ext cx="642556" cy="233205"/>
                  </a:xfrm>
                  <a:prstGeom prst="rect">
                    <a:avLst/>
                  </a:prstGeom>
                  <a:noFill/>
                </p:spPr>
                <p:txBody>
                  <a:bodyPr wrap="none" lIns="0" tIns="0" rIns="0" bIns="0" rtlCol="0" anchor="ctr">
                    <a:spAutoFit/>
                  </a:bodyPr>
                  <a:lstStyle/>
                  <a:p>
                    <a:pPr algn="ctr">
                      <a:spcAft>
                        <a:spcPts val="1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학습의 차이</a:t>
                    </a:r>
                  </a:p>
                </p:txBody>
              </p:sp>
            </p:grpSp>
            <p:grpSp>
              <p:nvGrpSpPr>
                <p:cNvPr id="107" name="그룹 106">
                  <a:extLst>
                    <a:ext uri="{FF2B5EF4-FFF2-40B4-BE49-F238E27FC236}">
                      <a16:creationId xmlns:a16="http://schemas.microsoft.com/office/drawing/2014/main" id="{8BE85044-4330-1B73-6BB1-79EF2DF7A92C}"/>
                    </a:ext>
                  </a:extLst>
                </p:cNvPr>
                <p:cNvGrpSpPr/>
                <p:nvPr/>
              </p:nvGrpSpPr>
              <p:grpSpPr>
                <a:xfrm>
                  <a:off x="577970" y="3062416"/>
                  <a:ext cx="2443140" cy="508743"/>
                  <a:chOff x="4531088" y="2933775"/>
                  <a:chExt cx="1742696" cy="508743"/>
                </a:xfrm>
              </p:grpSpPr>
              <p:sp>
                <p:nvSpPr>
                  <p:cNvPr id="108" name="사각형: 둥근 모서리 107">
                    <a:extLst>
                      <a:ext uri="{FF2B5EF4-FFF2-40B4-BE49-F238E27FC236}">
                        <a16:creationId xmlns:a16="http://schemas.microsoft.com/office/drawing/2014/main" id="{DF25E2D4-0CAB-8494-9BE0-70E34D5A1119}"/>
                      </a:ext>
                    </a:extLst>
                  </p:cNvPr>
                  <p:cNvSpPr/>
                  <p:nvPr/>
                </p:nvSpPr>
                <p:spPr>
                  <a:xfrm>
                    <a:off x="4531088" y="2933775"/>
                    <a:ext cx="1742696" cy="508743"/>
                  </a:xfrm>
                  <a:prstGeom prst="roundRect">
                    <a:avLst>
                      <a:gd name="adj" fmla="val 12952"/>
                    </a:avLst>
                  </a:prstGeom>
                  <a:solidFill>
                    <a:schemeClr val="tx1">
                      <a:alpha val="7000"/>
                    </a:schemeClr>
                  </a:solidFill>
                  <a:ln w="15875" cap="rnd">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atin typeface="Kim jung chul Gothic Bold" panose="020B0803000000000000" pitchFamily="50" charset="-127"/>
                      <a:ea typeface="Kim jung chul Gothic Bold" panose="020B0803000000000000" pitchFamily="50" charset="-127"/>
                    </a:endParaRPr>
                  </a:p>
                </p:txBody>
              </p:sp>
              <p:sp>
                <p:nvSpPr>
                  <p:cNvPr id="109" name="TextBox 108">
                    <a:extLst>
                      <a:ext uri="{FF2B5EF4-FFF2-40B4-BE49-F238E27FC236}">
                        <a16:creationId xmlns:a16="http://schemas.microsoft.com/office/drawing/2014/main" id="{72A60F0E-267B-5E87-E8CD-CDB13551CB79}"/>
                      </a:ext>
                    </a:extLst>
                  </p:cNvPr>
                  <p:cNvSpPr txBox="1"/>
                  <p:nvPr/>
                </p:nvSpPr>
                <p:spPr>
                  <a:xfrm>
                    <a:off x="4821105" y="3071548"/>
                    <a:ext cx="1162664" cy="233205"/>
                  </a:xfrm>
                  <a:prstGeom prst="rect">
                    <a:avLst/>
                  </a:prstGeom>
                  <a:noFill/>
                </p:spPr>
                <p:txBody>
                  <a:bodyPr wrap="none" lIns="0" tIns="0" rIns="0" bIns="0" rtlCol="0" anchor="ctr">
                    <a:spAutoFit/>
                  </a:bodyPr>
                  <a:lstStyle/>
                  <a:p>
                    <a:pPr algn="ctr">
                      <a:spcAft>
                        <a:spcPts val="100"/>
                      </a:spcAft>
                    </a:pPr>
                    <a:r>
                      <a:rPr lang="ko-KR" altLang="en-US" sz="1400" dirty="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학습자의 흥미와 관심</a:t>
                    </a:r>
                  </a:p>
                </p:txBody>
              </p:sp>
            </p:grpSp>
          </p:grpSp>
        </p:grpSp>
        <p:grpSp>
          <p:nvGrpSpPr>
            <p:cNvPr id="114" name="그룹 113">
              <a:extLst>
                <a:ext uri="{FF2B5EF4-FFF2-40B4-BE49-F238E27FC236}">
                  <a16:creationId xmlns:a16="http://schemas.microsoft.com/office/drawing/2014/main" id="{3C64B48F-00B2-9E54-E75D-BD24FB949FE0}"/>
                </a:ext>
              </a:extLst>
            </p:cNvPr>
            <p:cNvGrpSpPr/>
            <p:nvPr/>
          </p:nvGrpSpPr>
          <p:grpSpPr>
            <a:xfrm>
              <a:off x="5587335" y="3194233"/>
              <a:ext cx="3027503" cy="1471862"/>
              <a:chOff x="5587335" y="3928172"/>
              <a:chExt cx="3027503" cy="1471862"/>
            </a:xfrm>
          </p:grpSpPr>
          <p:grpSp>
            <p:nvGrpSpPr>
              <p:cNvPr id="115" name="그룹 114">
                <a:extLst>
                  <a:ext uri="{FF2B5EF4-FFF2-40B4-BE49-F238E27FC236}">
                    <a16:creationId xmlns:a16="http://schemas.microsoft.com/office/drawing/2014/main" id="{29C6A209-2D39-DDCA-5717-D53A1346055D}"/>
                  </a:ext>
                </a:extLst>
              </p:cNvPr>
              <p:cNvGrpSpPr/>
              <p:nvPr/>
            </p:nvGrpSpPr>
            <p:grpSpPr>
              <a:xfrm>
                <a:off x="5587337" y="3928172"/>
                <a:ext cx="2783844" cy="184666"/>
                <a:chOff x="5405274" y="3538999"/>
                <a:chExt cx="2530768" cy="167878"/>
              </a:xfrm>
            </p:grpSpPr>
            <p:sp>
              <p:nvSpPr>
                <p:cNvPr id="133" name="자유형: 도형 132">
                  <a:extLst>
                    <a:ext uri="{FF2B5EF4-FFF2-40B4-BE49-F238E27FC236}">
                      <a16:creationId xmlns:a16="http://schemas.microsoft.com/office/drawing/2014/main" id="{D5C1BFFF-10D5-7472-ACB8-CC3F48D2B07B}"/>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134" name="TextBox 133">
                  <a:extLst>
                    <a:ext uri="{FF2B5EF4-FFF2-40B4-BE49-F238E27FC236}">
                      <a16:creationId xmlns:a16="http://schemas.microsoft.com/office/drawing/2014/main" id="{32BCC90B-48CA-75F1-C498-3EA22E2BF961}"/>
                    </a:ext>
                  </a:extLst>
                </p:cNvPr>
                <p:cNvSpPr txBox="1"/>
                <p:nvPr/>
              </p:nvSpPr>
              <p:spPr>
                <a:xfrm>
                  <a:off x="5604401" y="3538999"/>
                  <a:ext cx="2331641"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실제 경험할 수 있는 문제를 미술과 연계 </a:t>
                  </a:r>
                </a:p>
              </p:txBody>
            </p:sp>
          </p:grpSp>
          <p:grpSp>
            <p:nvGrpSpPr>
              <p:cNvPr id="116" name="그룹 115">
                <a:extLst>
                  <a:ext uri="{FF2B5EF4-FFF2-40B4-BE49-F238E27FC236}">
                    <a16:creationId xmlns:a16="http://schemas.microsoft.com/office/drawing/2014/main" id="{0A843F32-2A89-F45B-6D2A-B38F39A872AD}"/>
                  </a:ext>
                </a:extLst>
              </p:cNvPr>
              <p:cNvGrpSpPr/>
              <p:nvPr/>
            </p:nvGrpSpPr>
            <p:grpSpPr>
              <a:xfrm>
                <a:off x="5587335" y="4195938"/>
                <a:ext cx="1259388" cy="184666"/>
                <a:chOff x="5405274" y="3538999"/>
                <a:chExt cx="1144899" cy="167878"/>
              </a:xfrm>
            </p:grpSpPr>
            <p:sp>
              <p:nvSpPr>
                <p:cNvPr id="127" name="자유형: 도형 126">
                  <a:extLst>
                    <a:ext uri="{FF2B5EF4-FFF2-40B4-BE49-F238E27FC236}">
                      <a16:creationId xmlns:a16="http://schemas.microsoft.com/office/drawing/2014/main" id="{336D1BBF-3BE4-6D3D-980C-CFE6D9154BD9}"/>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132" name="TextBox 131">
                  <a:extLst>
                    <a:ext uri="{FF2B5EF4-FFF2-40B4-BE49-F238E27FC236}">
                      <a16:creationId xmlns:a16="http://schemas.microsoft.com/office/drawing/2014/main" id="{9A10184F-4F14-7AD4-1B54-35B538B1B98C}"/>
                    </a:ext>
                  </a:extLst>
                </p:cNvPr>
                <p:cNvSpPr txBox="1"/>
                <p:nvPr/>
              </p:nvSpPr>
              <p:spPr>
                <a:xfrm>
                  <a:off x="5604401" y="3538999"/>
                  <a:ext cx="945772"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모둠별 진로탐색 </a:t>
                  </a:r>
                </a:p>
              </p:txBody>
            </p:sp>
          </p:grpSp>
          <p:grpSp>
            <p:nvGrpSpPr>
              <p:cNvPr id="117" name="그룹 116">
                <a:extLst>
                  <a:ext uri="{FF2B5EF4-FFF2-40B4-BE49-F238E27FC236}">
                    <a16:creationId xmlns:a16="http://schemas.microsoft.com/office/drawing/2014/main" id="{E8E87923-3072-BFF9-79A4-8F2038460F4C}"/>
                  </a:ext>
                </a:extLst>
              </p:cNvPr>
              <p:cNvGrpSpPr/>
              <p:nvPr/>
            </p:nvGrpSpPr>
            <p:grpSpPr>
              <a:xfrm>
                <a:off x="5587337" y="4463706"/>
                <a:ext cx="3027501" cy="382156"/>
                <a:chOff x="5405274" y="3538999"/>
                <a:chExt cx="2752275" cy="347414"/>
              </a:xfrm>
            </p:grpSpPr>
            <p:sp>
              <p:nvSpPr>
                <p:cNvPr id="124" name="자유형: 도형 123">
                  <a:extLst>
                    <a:ext uri="{FF2B5EF4-FFF2-40B4-BE49-F238E27FC236}">
                      <a16:creationId xmlns:a16="http://schemas.microsoft.com/office/drawing/2014/main" id="{988F7295-C7E3-295D-41FF-208B0FCBF2B6}"/>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126" name="TextBox 125">
                  <a:extLst>
                    <a:ext uri="{FF2B5EF4-FFF2-40B4-BE49-F238E27FC236}">
                      <a16:creationId xmlns:a16="http://schemas.microsoft.com/office/drawing/2014/main" id="{843B54BB-0A56-C397-1B70-9E6D5A8545CE}"/>
                    </a:ext>
                  </a:extLst>
                </p:cNvPr>
                <p:cNvSpPr txBox="1"/>
                <p:nvPr/>
              </p:nvSpPr>
              <p:spPr>
                <a:xfrm>
                  <a:off x="5604401" y="3538999"/>
                  <a:ext cx="2553148" cy="347414"/>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분야별 전문가 집단을 형성하여 공동의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과제를 수행하는 학습</a:t>
                  </a:r>
                </a:p>
              </p:txBody>
            </p:sp>
          </p:grpSp>
          <p:grpSp>
            <p:nvGrpSpPr>
              <p:cNvPr id="118" name="그룹 117">
                <a:extLst>
                  <a:ext uri="{FF2B5EF4-FFF2-40B4-BE49-F238E27FC236}">
                    <a16:creationId xmlns:a16="http://schemas.microsoft.com/office/drawing/2014/main" id="{2196208A-9DAF-E03F-C540-A3B59CC367A0}"/>
                  </a:ext>
                </a:extLst>
              </p:cNvPr>
              <p:cNvGrpSpPr/>
              <p:nvPr/>
            </p:nvGrpSpPr>
            <p:grpSpPr>
              <a:xfrm>
                <a:off x="5587338" y="4930096"/>
                <a:ext cx="1478999" cy="184666"/>
                <a:chOff x="5405274" y="3538999"/>
                <a:chExt cx="1344545" cy="167878"/>
              </a:xfrm>
            </p:grpSpPr>
            <p:sp>
              <p:nvSpPr>
                <p:cNvPr id="122" name="자유형: 도형 121">
                  <a:extLst>
                    <a:ext uri="{FF2B5EF4-FFF2-40B4-BE49-F238E27FC236}">
                      <a16:creationId xmlns:a16="http://schemas.microsoft.com/office/drawing/2014/main" id="{202AC087-F32A-4778-2291-95EFB5324340}"/>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123" name="TextBox 122">
                  <a:extLst>
                    <a:ext uri="{FF2B5EF4-FFF2-40B4-BE49-F238E27FC236}">
                      <a16:creationId xmlns:a16="http://schemas.microsoft.com/office/drawing/2014/main" id="{89A07558-248E-D05A-4C00-6148227871C6}"/>
                    </a:ext>
                  </a:extLst>
                </p:cNvPr>
                <p:cNvSpPr txBox="1"/>
                <p:nvPr/>
              </p:nvSpPr>
              <p:spPr>
                <a:xfrm>
                  <a:off x="5604401" y="3538999"/>
                  <a:ext cx="1145418"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관련 인물 탐구</a:t>
                  </a:r>
                </a:p>
              </p:txBody>
            </p:sp>
          </p:grpSp>
          <p:grpSp>
            <p:nvGrpSpPr>
              <p:cNvPr id="119" name="그룹 118">
                <a:extLst>
                  <a:ext uri="{FF2B5EF4-FFF2-40B4-BE49-F238E27FC236}">
                    <a16:creationId xmlns:a16="http://schemas.microsoft.com/office/drawing/2014/main" id="{A5327C8B-E6F5-A4E1-4DDB-96D85C64883F}"/>
                  </a:ext>
                </a:extLst>
              </p:cNvPr>
              <p:cNvGrpSpPr/>
              <p:nvPr/>
            </p:nvGrpSpPr>
            <p:grpSpPr>
              <a:xfrm>
                <a:off x="5587337" y="5215368"/>
                <a:ext cx="1902192" cy="184666"/>
                <a:chOff x="5405274" y="3538999"/>
                <a:chExt cx="1729266" cy="167878"/>
              </a:xfrm>
            </p:grpSpPr>
            <p:sp>
              <p:nvSpPr>
                <p:cNvPr id="120" name="자유형: 도형 119">
                  <a:extLst>
                    <a:ext uri="{FF2B5EF4-FFF2-40B4-BE49-F238E27FC236}">
                      <a16:creationId xmlns:a16="http://schemas.microsoft.com/office/drawing/2014/main" id="{9DC7F99F-7F85-D653-0417-55883FD5666D}"/>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189F98"/>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b="1" dirty="0">
                    <a:latin typeface="Kim jung chul Gothic Regular" panose="020B0503000000000000" pitchFamily="50" charset="-127"/>
                    <a:ea typeface="Kim jung chul Gothic Regular" panose="020B0503000000000000" pitchFamily="50" charset="-127"/>
                  </a:endParaRPr>
                </a:p>
              </p:txBody>
            </p:sp>
            <p:sp>
              <p:nvSpPr>
                <p:cNvPr id="121" name="TextBox 120">
                  <a:extLst>
                    <a:ext uri="{FF2B5EF4-FFF2-40B4-BE49-F238E27FC236}">
                      <a16:creationId xmlns:a16="http://schemas.microsoft.com/office/drawing/2014/main" id="{3FC9B47A-C0CA-AC83-2295-4CC91EAEDC77}"/>
                    </a:ext>
                  </a:extLst>
                </p:cNvPr>
                <p:cNvSpPr txBox="1"/>
                <p:nvPr/>
              </p:nvSpPr>
              <p:spPr>
                <a:xfrm>
                  <a:off x="5604401" y="3538999"/>
                  <a:ext cx="1530139" cy="167878"/>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온 </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오프라인 현장 탐방 등</a:t>
                  </a:r>
                </a:p>
              </p:txBody>
            </p:sp>
          </p:grpSp>
        </p:grpSp>
      </p:grpSp>
    </p:spTree>
    <p:extLst>
      <p:ext uri="{BB962C8B-B14F-4D97-AF65-F5344CB8AC3E}">
        <p14:creationId xmlns:p14="http://schemas.microsoft.com/office/powerpoint/2010/main" val="2055523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 name="그룹 184">
            <a:extLst>
              <a:ext uri="{FF2B5EF4-FFF2-40B4-BE49-F238E27FC236}">
                <a16:creationId xmlns:a16="http://schemas.microsoft.com/office/drawing/2014/main" id="{AED53615-FCAA-D969-E206-B1C098F8E8C1}"/>
              </a:ext>
            </a:extLst>
          </p:cNvPr>
          <p:cNvGrpSpPr/>
          <p:nvPr/>
        </p:nvGrpSpPr>
        <p:grpSpPr>
          <a:xfrm>
            <a:off x="474728" y="2708920"/>
            <a:ext cx="5563563" cy="276999"/>
            <a:chOff x="474728" y="1359161"/>
            <a:chExt cx="5563563" cy="276999"/>
          </a:xfrm>
        </p:grpSpPr>
        <p:grpSp>
          <p:nvGrpSpPr>
            <p:cNvPr id="186" name="그래픽 141">
              <a:extLst>
                <a:ext uri="{FF2B5EF4-FFF2-40B4-BE49-F238E27FC236}">
                  <a16:creationId xmlns:a16="http://schemas.microsoft.com/office/drawing/2014/main" id="{0D68CC42-C5B6-ADA3-2CBE-14D1DD0FAC8A}"/>
                </a:ext>
              </a:extLst>
            </p:cNvPr>
            <p:cNvGrpSpPr/>
            <p:nvPr/>
          </p:nvGrpSpPr>
          <p:grpSpPr>
            <a:xfrm>
              <a:off x="474728" y="1366181"/>
              <a:ext cx="244208" cy="262959"/>
              <a:chOff x="2536048" y="5888632"/>
              <a:chExt cx="485368" cy="522636"/>
            </a:xfrm>
            <a:solidFill>
              <a:schemeClr val="accent1"/>
            </a:solidFill>
          </p:grpSpPr>
          <p:sp>
            <p:nvSpPr>
              <p:cNvPr id="188" name="자유형: 도형 47">
                <a:extLst>
                  <a:ext uri="{FF2B5EF4-FFF2-40B4-BE49-F238E27FC236}">
                    <a16:creationId xmlns:a16="http://schemas.microsoft.com/office/drawing/2014/main" id="{80D17B08-CB9F-79AE-211F-8EB4EFA6F5D5}"/>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89" name="자유형: 도형 48">
                <a:extLst>
                  <a:ext uri="{FF2B5EF4-FFF2-40B4-BE49-F238E27FC236}">
                    <a16:creationId xmlns:a16="http://schemas.microsoft.com/office/drawing/2014/main" id="{9A05C6F0-FAA2-B2D6-CB3D-333F5F846F7C}"/>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187" name="TextBox 186">
              <a:extLst>
                <a:ext uri="{FF2B5EF4-FFF2-40B4-BE49-F238E27FC236}">
                  <a16:creationId xmlns:a16="http://schemas.microsoft.com/office/drawing/2014/main" id="{1CC8F7EA-CAEA-A6BE-D907-D0C11ACEDDFF}"/>
                </a:ext>
              </a:extLst>
            </p:cNvPr>
            <p:cNvSpPr txBox="1"/>
            <p:nvPr/>
          </p:nvSpPr>
          <p:spPr>
            <a:xfrm>
              <a:off x="778838" y="1359161"/>
              <a:ext cx="5259453"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교육과정</a:t>
              </a:r>
              <a:r>
                <a:rPr lang="en-US" altLang="ko-KR"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학습자의 성취수준을 고려하여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평가 계획 수립</a:t>
              </a:r>
            </a:p>
          </p:txBody>
        </p:sp>
      </p:grpSp>
      <p:grpSp>
        <p:nvGrpSpPr>
          <p:cNvPr id="5" name="그룹 4">
            <a:extLst>
              <a:ext uri="{FF2B5EF4-FFF2-40B4-BE49-F238E27FC236}">
                <a16:creationId xmlns:a16="http://schemas.microsoft.com/office/drawing/2014/main" id="{9C04C035-920D-27D6-F56D-CD378CBF9B23}"/>
              </a:ext>
            </a:extLst>
          </p:cNvPr>
          <p:cNvGrpSpPr/>
          <p:nvPr/>
        </p:nvGrpSpPr>
        <p:grpSpPr>
          <a:xfrm>
            <a:off x="503807" y="3142034"/>
            <a:ext cx="8173265" cy="3026525"/>
            <a:chOff x="503807" y="3142034"/>
            <a:chExt cx="8173265" cy="3026525"/>
          </a:xfrm>
        </p:grpSpPr>
        <p:grpSp>
          <p:nvGrpSpPr>
            <p:cNvPr id="191" name="그룹 190">
              <a:extLst>
                <a:ext uri="{FF2B5EF4-FFF2-40B4-BE49-F238E27FC236}">
                  <a16:creationId xmlns:a16="http://schemas.microsoft.com/office/drawing/2014/main" id="{D5B1D7F8-CCB3-8288-8CA5-AE2FC6D70103}"/>
                </a:ext>
              </a:extLst>
            </p:cNvPr>
            <p:cNvGrpSpPr/>
            <p:nvPr/>
          </p:nvGrpSpPr>
          <p:grpSpPr>
            <a:xfrm>
              <a:off x="3968497" y="3142034"/>
              <a:ext cx="4708575" cy="3026525"/>
              <a:chOff x="3968497" y="3142034"/>
              <a:chExt cx="4708575" cy="3026525"/>
            </a:xfrm>
          </p:grpSpPr>
          <p:grpSp>
            <p:nvGrpSpPr>
              <p:cNvPr id="95" name="그룹 94">
                <a:extLst>
                  <a:ext uri="{FF2B5EF4-FFF2-40B4-BE49-F238E27FC236}">
                    <a16:creationId xmlns:a16="http://schemas.microsoft.com/office/drawing/2014/main" id="{86BC0C0D-61E7-739F-ACBB-91DDB54FAB87}"/>
                  </a:ext>
                </a:extLst>
              </p:cNvPr>
              <p:cNvGrpSpPr/>
              <p:nvPr/>
            </p:nvGrpSpPr>
            <p:grpSpPr>
              <a:xfrm>
                <a:off x="3968497" y="3142034"/>
                <a:ext cx="4708575" cy="3026525"/>
                <a:chOff x="4085229" y="3142034"/>
                <a:chExt cx="4708575" cy="3026525"/>
              </a:xfrm>
            </p:grpSpPr>
            <p:sp>
              <p:nvSpPr>
                <p:cNvPr id="152" name="사각형: 둥근 모서리 151">
                  <a:extLst>
                    <a:ext uri="{FF2B5EF4-FFF2-40B4-BE49-F238E27FC236}">
                      <a16:creationId xmlns:a16="http://schemas.microsoft.com/office/drawing/2014/main" id="{9A8D5255-989F-BB82-4BB2-6EC80E545236}"/>
                    </a:ext>
                  </a:extLst>
                </p:cNvPr>
                <p:cNvSpPr/>
                <p:nvPr/>
              </p:nvSpPr>
              <p:spPr>
                <a:xfrm>
                  <a:off x="4085229" y="3142034"/>
                  <a:ext cx="4708575" cy="3026525"/>
                </a:xfrm>
                <a:prstGeom prst="roundRect">
                  <a:avLst>
                    <a:gd name="adj" fmla="val 4558"/>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sp>
              <p:nvSpPr>
                <p:cNvPr id="153" name="사각형: 둥근 모서리 152">
                  <a:extLst>
                    <a:ext uri="{FF2B5EF4-FFF2-40B4-BE49-F238E27FC236}">
                      <a16:creationId xmlns:a16="http://schemas.microsoft.com/office/drawing/2014/main" id="{FB461C49-1761-3E72-90A7-A9A6881C7A98}"/>
                    </a:ext>
                  </a:extLst>
                </p:cNvPr>
                <p:cNvSpPr/>
                <p:nvPr/>
              </p:nvSpPr>
              <p:spPr>
                <a:xfrm>
                  <a:off x="4189555" y="3229450"/>
                  <a:ext cx="4499923" cy="2851693"/>
                </a:xfrm>
                <a:prstGeom prst="roundRect">
                  <a:avLst>
                    <a:gd name="adj" fmla="val 3949"/>
                  </a:avLst>
                </a:prstGeom>
                <a:solidFill>
                  <a:srgbClr val="3275B9">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b="1"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grpSp>
            <p:nvGrpSpPr>
              <p:cNvPr id="96" name="그룹 95">
                <a:extLst>
                  <a:ext uri="{FF2B5EF4-FFF2-40B4-BE49-F238E27FC236}">
                    <a16:creationId xmlns:a16="http://schemas.microsoft.com/office/drawing/2014/main" id="{6F42B239-7F29-63D9-D4E1-E0A9B161A446}"/>
                  </a:ext>
                </a:extLst>
              </p:cNvPr>
              <p:cNvGrpSpPr/>
              <p:nvPr/>
            </p:nvGrpSpPr>
            <p:grpSpPr>
              <a:xfrm>
                <a:off x="4228473" y="3505303"/>
                <a:ext cx="4052037" cy="2299986"/>
                <a:chOff x="4785338" y="3348428"/>
                <a:chExt cx="3770520" cy="2140194"/>
              </a:xfrm>
            </p:grpSpPr>
            <p:grpSp>
              <p:nvGrpSpPr>
                <p:cNvPr id="97" name="그룹 96">
                  <a:extLst>
                    <a:ext uri="{FF2B5EF4-FFF2-40B4-BE49-F238E27FC236}">
                      <a16:creationId xmlns:a16="http://schemas.microsoft.com/office/drawing/2014/main" id="{BAC298FB-DE67-9DE9-D555-81540FBFC436}"/>
                    </a:ext>
                  </a:extLst>
                </p:cNvPr>
                <p:cNvGrpSpPr/>
                <p:nvPr/>
              </p:nvGrpSpPr>
              <p:grpSpPr>
                <a:xfrm>
                  <a:off x="4785338" y="3348428"/>
                  <a:ext cx="1718032" cy="200476"/>
                  <a:chOff x="5405274" y="3532269"/>
                  <a:chExt cx="1718032" cy="200476"/>
                </a:xfrm>
              </p:grpSpPr>
              <p:sp>
                <p:nvSpPr>
                  <p:cNvPr id="150" name="자유형: 도형 149">
                    <a:extLst>
                      <a:ext uri="{FF2B5EF4-FFF2-40B4-BE49-F238E27FC236}">
                        <a16:creationId xmlns:a16="http://schemas.microsoft.com/office/drawing/2014/main" id="{564A170B-39E6-0FDC-D199-A411F7E8F880}"/>
                      </a:ext>
                    </a:extLst>
                  </p:cNvPr>
                  <p:cNvSpPr/>
                  <p:nvPr/>
                </p:nvSpPr>
                <p:spPr>
                  <a:xfrm rot="19785720">
                    <a:off x="5405274" y="356066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51" name="TextBox 150">
                    <a:extLst>
                      <a:ext uri="{FF2B5EF4-FFF2-40B4-BE49-F238E27FC236}">
                        <a16:creationId xmlns:a16="http://schemas.microsoft.com/office/drawing/2014/main" id="{E777D8F9-D370-BF89-6CB1-EBAB9CFA60F8}"/>
                      </a:ext>
                    </a:extLst>
                  </p:cNvPr>
                  <p:cNvSpPr txBox="1"/>
                  <p:nvPr/>
                </p:nvSpPr>
                <p:spPr>
                  <a:xfrm>
                    <a:off x="5592890" y="3532269"/>
                    <a:ext cx="1530416" cy="200476"/>
                  </a:xfrm>
                  <a:prstGeom prst="rect">
                    <a:avLst/>
                  </a:prstGeom>
                  <a:noFill/>
                </p:spPr>
                <p:txBody>
                  <a:bodyPr wrap="none" lIns="0" tIns="0" rIns="0" bIns="0" rtlCol="0" anchor="t">
                    <a:spAutoFit/>
                  </a:bodyPr>
                  <a:lstStyle/>
                  <a:p>
                    <a:pP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평가내용 및 방법 선정</a:t>
                    </a:r>
                  </a:p>
                </p:txBody>
              </p:sp>
            </p:grpSp>
            <p:grpSp>
              <p:nvGrpSpPr>
                <p:cNvPr id="106" name="그룹 105">
                  <a:extLst>
                    <a:ext uri="{FF2B5EF4-FFF2-40B4-BE49-F238E27FC236}">
                      <a16:creationId xmlns:a16="http://schemas.microsoft.com/office/drawing/2014/main" id="{AF8D6C4A-4D76-2443-E8B5-4E040C0DBC17}"/>
                    </a:ext>
                  </a:extLst>
                </p:cNvPr>
                <p:cNvGrpSpPr/>
                <p:nvPr/>
              </p:nvGrpSpPr>
              <p:grpSpPr>
                <a:xfrm>
                  <a:off x="4785338" y="3671714"/>
                  <a:ext cx="2293803" cy="200476"/>
                  <a:chOff x="5405274" y="3532269"/>
                  <a:chExt cx="2293803" cy="200476"/>
                </a:xfrm>
              </p:grpSpPr>
              <p:sp>
                <p:nvSpPr>
                  <p:cNvPr id="143" name="자유형: 도형 142">
                    <a:extLst>
                      <a:ext uri="{FF2B5EF4-FFF2-40B4-BE49-F238E27FC236}">
                        <a16:creationId xmlns:a16="http://schemas.microsoft.com/office/drawing/2014/main" id="{EFA2CF2D-6140-F5A4-B90E-1EAFBD6F1908}"/>
                      </a:ext>
                    </a:extLst>
                  </p:cNvPr>
                  <p:cNvSpPr/>
                  <p:nvPr/>
                </p:nvSpPr>
                <p:spPr>
                  <a:xfrm rot="19785720">
                    <a:off x="5405274" y="356066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49" name="TextBox 148">
                    <a:extLst>
                      <a:ext uri="{FF2B5EF4-FFF2-40B4-BE49-F238E27FC236}">
                        <a16:creationId xmlns:a16="http://schemas.microsoft.com/office/drawing/2014/main" id="{2BB01F55-01AC-D6C2-3A7F-A02CA5212FBB}"/>
                      </a:ext>
                    </a:extLst>
                  </p:cNvPr>
                  <p:cNvSpPr txBox="1"/>
                  <p:nvPr/>
                </p:nvSpPr>
                <p:spPr>
                  <a:xfrm>
                    <a:off x="5592890" y="3532269"/>
                    <a:ext cx="2106187" cy="200476"/>
                  </a:xfrm>
                  <a:prstGeom prst="rect">
                    <a:avLst/>
                  </a:prstGeom>
                  <a:noFill/>
                </p:spPr>
                <p:txBody>
                  <a:bodyPr wrap="none" lIns="0" tIns="0" rIns="0" bIns="0" rtlCol="0" anchor="t">
                    <a:spAutoFit/>
                  </a:bodyPr>
                  <a:lstStyle/>
                  <a:p>
                    <a:pP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평가도구의 타당성</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신뢰도 점검</a:t>
                    </a:r>
                  </a:p>
                </p:txBody>
              </p:sp>
            </p:grpSp>
            <p:grpSp>
              <p:nvGrpSpPr>
                <p:cNvPr id="107" name="그룹 106">
                  <a:extLst>
                    <a:ext uri="{FF2B5EF4-FFF2-40B4-BE49-F238E27FC236}">
                      <a16:creationId xmlns:a16="http://schemas.microsoft.com/office/drawing/2014/main" id="{4FF77F34-157D-283C-7B76-DA4F497D9C3D}"/>
                    </a:ext>
                  </a:extLst>
                </p:cNvPr>
                <p:cNvGrpSpPr/>
                <p:nvPr/>
              </p:nvGrpSpPr>
              <p:grpSpPr>
                <a:xfrm>
                  <a:off x="4785338" y="4318286"/>
                  <a:ext cx="2730852" cy="200476"/>
                  <a:chOff x="5405274" y="3532269"/>
                  <a:chExt cx="2730852" cy="200476"/>
                </a:xfrm>
              </p:grpSpPr>
              <p:sp>
                <p:nvSpPr>
                  <p:cNvPr id="126" name="자유형: 도형 125">
                    <a:extLst>
                      <a:ext uri="{FF2B5EF4-FFF2-40B4-BE49-F238E27FC236}">
                        <a16:creationId xmlns:a16="http://schemas.microsoft.com/office/drawing/2014/main" id="{D32F376F-D557-90DB-F6CD-F130E49F4A76}"/>
                      </a:ext>
                    </a:extLst>
                  </p:cNvPr>
                  <p:cNvSpPr/>
                  <p:nvPr/>
                </p:nvSpPr>
                <p:spPr>
                  <a:xfrm rot="19785720">
                    <a:off x="5405274" y="3560666"/>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27" name="TextBox 126">
                    <a:extLst>
                      <a:ext uri="{FF2B5EF4-FFF2-40B4-BE49-F238E27FC236}">
                        <a16:creationId xmlns:a16="http://schemas.microsoft.com/office/drawing/2014/main" id="{EF2CBCE3-438B-6430-6EC8-27EF5E17296F}"/>
                      </a:ext>
                    </a:extLst>
                  </p:cNvPr>
                  <p:cNvSpPr txBox="1"/>
                  <p:nvPr/>
                </p:nvSpPr>
                <p:spPr>
                  <a:xfrm>
                    <a:off x="5592890" y="3532269"/>
                    <a:ext cx="2543236" cy="200476"/>
                  </a:xfrm>
                  <a:prstGeom prst="rect">
                    <a:avLst/>
                  </a:prstGeom>
                  <a:noFill/>
                </p:spPr>
                <p:txBody>
                  <a:bodyPr wrap="none" lIns="0" tIns="0" rIns="0" bIns="0" rtlCol="0" anchor="t">
                    <a:spAutoFit/>
                  </a:bodyPr>
                  <a:lstStyle/>
                  <a:p>
                    <a:pP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영역별 특성 고려한 다양한 평가 적용</a:t>
                    </a:r>
                  </a:p>
                </p:txBody>
              </p:sp>
            </p:grpSp>
            <p:grpSp>
              <p:nvGrpSpPr>
                <p:cNvPr id="108" name="그룹 107">
                  <a:extLst>
                    <a:ext uri="{FF2B5EF4-FFF2-40B4-BE49-F238E27FC236}">
                      <a16:creationId xmlns:a16="http://schemas.microsoft.com/office/drawing/2014/main" id="{22E7DFD9-287F-2DD8-1C2D-0FFAD289349C}"/>
                    </a:ext>
                  </a:extLst>
                </p:cNvPr>
                <p:cNvGrpSpPr/>
                <p:nvPr/>
              </p:nvGrpSpPr>
              <p:grpSpPr>
                <a:xfrm>
                  <a:off x="4785338" y="3995000"/>
                  <a:ext cx="3770520" cy="200476"/>
                  <a:chOff x="5405274" y="3532269"/>
                  <a:chExt cx="3770520" cy="200476"/>
                </a:xfrm>
              </p:grpSpPr>
              <p:sp>
                <p:nvSpPr>
                  <p:cNvPr id="121" name="자유형: 도형 120">
                    <a:extLst>
                      <a:ext uri="{FF2B5EF4-FFF2-40B4-BE49-F238E27FC236}">
                        <a16:creationId xmlns:a16="http://schemas.microsoft.com/office/drawing/2014/main" id="{1E5E0C5A-C717-CD3B-CBD3-80FB8B30BC30}"/>
                      </a:ext>
                    </a:extLst>
                  </p:cNvPr>
                  <p:cNvSpPr/>
                  <p:nvPr/>
                </p:nvSpPr>
                <p:spPr>
                  <a:xfrm rot="19785720">
                    <a:off x="5405274" y="356066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22" name="TextBox 121">
                    <a:extLst>
                      <a:ext uri="{FF2B5EF4-FFF2-40B4-BE49-F238E27FC236}">
                        <a16:creationId xmlns:a16="http://schemas.microsoft.com/office/drawing/2014/main" id="{DBD072DB-4E91-4498-F4EF-5665720F7C84}"/>
                      </a:ext>
                    </a:extLst>
                  </p:cNvPr>
                  <p:cNvSpPr txBox="1"/>
                  <p:nvPr/>
                </p:nvSpPr>
                <p:spPr>
                  <a:xfrm>
                    <a:off x="5592890" y="3532269"/>
                    <a:ext cx="3582904" cy="200476"/>
                  </a:xfrm>
                  <a:prstGeom prst="rect">
                    <a:avLst/>
                  </a:prstGeom>
                  <a:noFill/>
                </p:spPr>
                <p:txBody>
                  <a:bodyPr wrap="none" lIns="0" tIns="0" rIns="0" bIns="0" rtlCol="0" anchor="t">
                    <a:spAutoFit/>
                  </a:bodyPr>
                  <a:lstStyle/>
                  <a:p>
                    <a:pP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 계획과 기준을 미리 제시하여 평가의 신뢰성 확보</a:t>
                    </a:r>
                  </a:p>
                </p:txBody>
              </p:sp>
            </p:grpSp>
            <p:grpSp>
              <p:nvGrpSpPr>
                <p:cNvPr id="109" name="그룹 108">
                  <a:extLst>
                    <a:ext uri="{FF2B5EF4-FFF2-40B4-BE49-F238E27FC236}">
                      <a16:creationId xmlns:a16="http://schemas.microsoft.com/office/drawing/2014/main" id="{8035A6A5-50E1-5DB5-B2A1-A29E1F83A1D7}"/>
                    </a:ext>
                  </a:extLst>
                </p:cNvPr>
                <p:cNvGrpSpPr/>
                <p:nvPr/>
              </p:nvGrpSpPr>
              <p:grpSpPr>
                <a:xfrm>
                  <a:off x="4785338" y="4641572"/>
                  <a:ext cx="3448327" cy="200476"/>
                  <a:chOff x="5405274" y="3532269"/>
                  <a:chExt cx="3448327" cy="200476"/>
                </a:xfrm>
              </p:grpSpPr>
              <p:sp>
                <p:nvSpPr>
                  <p:cNvPr id="119" name="자유형: 도형 118">
                    <a:extLst>
                      <a:ext uri="{FF2B5EF4-FFF2-40B4-BE49-F238E27FC236}">
                        <a16:creationId xmlns:a16="http://schemas.microsoft.com/office/drawing/2014/main" id="{39ED951A-4091-B533-7421-7F1E5D61C4D6}"/>
                      </a:ext>
                    </a:extLst>
                  </p:cNvPr>
                  <p:cNvSpPr/>
                  <p:nvPr/>
                </p:nvSpPr>
                <p:spPr>
                  <a:xfrm rot="19785720">
                    <a:off x="5405274" y="3560666"/>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20" name="TextBox 119">
                    <a:extLst>
                      <a:ext uri="{FF2B5EF4-FFF2-40B4-BE49-F238E27FC236}">
                        <a16:creationId xmlns:a16="http://schemas.microsoft.com/office/drawing/2014/main" id="{5795E037-E39B-B509-0C09-980C4D583840}"/>
                      </a:ext>
                    </a:extLst>
                  </p:cNvPr>
                  <p:cNvSpPr txBox="1"/>
                  <p:nvPr/>
                </p:nvSpPr>
                <p:spPr>
                  <a:xfrm>
                    <a:off x="5592890" y="3532269"/>
                    <a:ext cx="3260711" cy="200476"/>
                  </a:xfrm>
                  <a:prstGeom prst="rect">
                    <a:avLst/>
                  </a:prstGeom>
                  <a:noFill/>
                </p:spPr>
                <p:txBody>
                  <a:bodyPr wrap="none" lIns="0" tIns="0" rIns="0" bIns="0" rtlCol="0" anchor="t">
                    <a:spAutoFit/>
                  </a:bodyPr>
                  <a:lstStyle/>
                  <a:p>
                    <a:pP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내용 체계의 각 범주를 고려하여 균형 있는 평가</a:t>
                    </a:r>
                  </a:p>
                </p:txBody>
              </p:sp>
            </p:grpSp>
            <p:grpSp>
              <p:nvGrpSpPr>
                <p:cNvPr id="110" name="그룹 109">
                  <a:extLst>
                    <a:ext uri="{FF2B5EF4-FFF2-40B4-BE49-F238E27FC236}">
                      <a16:creationId xmlns:a16="http://schemas.microsoft.com/office/drawing/2014/main" id="{140381C2-F804-79A3-56E1-7284FA4E825C}"/>
                    </a:ext>
                  </a:extLst>
                </p:cNvPr>
                <p:cNvGrpSpPr/>
                <p:nvPr/>
              </p:nvGrpSpPr>
              <p:grpSpPr>
                <a:xfrm>
                  <a:off x="4785338" y="4964858"/>
                  <a:ext cx="2237121" cy="200476"/>
                  <a:chOff x="5405274" y="3532269"/>
                  <a:chExt cx="2237121" cy="200476"/>
                </a:xfrm>
              </p:grpSpPr>
              <p:sp>
                <p:nvSpPr>
                  <p:cNvPr id="117" name="자유형: 도형 116">
                    <a:extLst>
                      <a:ext uri="{FF2B5EF4-FFF2-40B4-BE49-F238E27FC236}">
                        <a16:creationId xmlns:a16="http://schemas.microsoft.com/office/drawing/2014/main" id="{D77D69EF-C173-0EC4-1C87-037D98ACEFA5}"/>
                      </a:ext>
                    </a:extLst>
                  </p:cNvPr>
                  <p:cNvSpPr/>
                  <p:nvPr/>
                </p:nvSpPr>
                <p:spPr>
                  <a:xfrm rot="19785720">
                    <a:off x="5405274" y="356066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18" name="TextBox 117">
                    <a:extLst>
                      <a:ext uri="{FF2B5EF4-FFF2-40B4-BE49-F238E27FC236}">
                        <a16:creationId xmlns:a16="http://schemas.microsoft.com/office/drawing/2014/main" id="{5B2B33A8-6ECD-CA24-2E13-957054C76B04}"/>
                      </a:ext>
                    </a:extLst>
                  </p:cNvPr>
                  <p:cNvSpPr txBox="1"/>
                  <p:nvPr/>
                </p:nvSpPr>
                <p:spPr>
                  <a:xfrm>
                    <a:off x="5592890" y="3532269"/>
                    <a:ext cx="2049505" cy="200476"/>
                  </a:xfrm>
                  <a:prstGeom prst="rect">
                    <a:avLst/>
                  </a:prstGeom>
                  <a:noFill/>
                </p:spPr>
                <p:txBody>
                  <a:bodyPr wrap="none" lIns="0" tIns="0" rIns="0" bIns="0" rtlCol="0" anchor="t">
                    <a:spAutoFit/>
                  </a:bodyPr>
                  <a:lstStyle/>
                  <a:p>
                    <a:pP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태도</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과정</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결과를 고르게 평가</a:t>
                    </a:r>
                  </a:p>
                </p:txBody>
              </p:sp>
            </p:grpSp>
            <p:grpSp>
              <p:nvGrpSpPr>
                <p:cNvPr id="111" name="그룹 110">
                  <a:extLst>
                    <a:ext uri="{FF2B5EF4-FFF2-40B4-BE49-F238E27FC236}">
                      <a16:creationId xmlns:a16="http://schemas.microsoft.com/office/drawing/2014/main" id="{FFFD5748-4388-5072-4AB1-C973B28EE07E}"/>
                    </a:ext>
                  </a:extLst>
                </p:cNvPr>
                <p:cNvGrpSpPr/>
                <p:nvPr/>
              </p:nvGrpSpPr>
              <p:grpSpPr>
                <a:xfrm>
                  <a:off x="4785338" y="5288146"/>
                  <a:ext cx="2260986" cy="200476"/>
                  <a:chOff x="5405274" y="3532269"/>
                  <a:chExt cx="2260986" cy="200476"/>
                </a:xfrm>
              </p:grpSpPr>
              <p:sp>
                <p:nvSpPr>
                  <p:cNvPr id="114" name="자유형: 도형 113">
                    <a:extLst>
                      <a:ext uri="{FF2B5EF4-FFF2-40B4-BE49-F238E27FC236}">
                        <a16:creationId xmlns:a16="http://schemas.microsoft.com/office/drawing/2014/main" id="{60ACAD2B-48D2-E3C6-4F19-C1E1EBBDB4BE}"/>
                      </a:ext>
                    </a:extLst>
                  </p:cNvPr>
                  <p:cNvSpPr/>
                  <p:nvPr/>
                </p:nvSpPr>
                <p:spPr>
                  <a:xfrm rot="19785720">
                    <a:off x="5405274" y="3560665"/>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116" name="TextBox 115">
                    <a:extLst>
                      <a:ext uri="{FF2B5EF4-FFF2-40B4-BE49-F238E27FC236}">
                        <a16:creationId xmlns:a16="http://schemas.microsoft.com/office/drawing/2014/main" id="{E5A19A06-6713-A5DB-48C0-28F81A813EB6}"/>
                      </a:ext>
                    </a:extLst>
                  </p:cNvPr>
                  <p:cNvSpPr txBox="1"/>
                  <p:nvPr/>
                </p:nvSpPr>
                <p:spPr>
                  <a:xfrm>
                    <a:off x="5592890" y="3532269"/>
                    <a:ext cx="2073370" cy="200476"/>
                  </a:xfrm>
                  <a:prstGeom prst="rect">
                    <a:avLst/>
                  </a:prstGeom>
                  <a:noFill/>
                </p:spPr>
                <p:txBody>
                  <a:bodyPr wrap="none" lIns="0" tIns="0" rIns="0" bIns="0" rtlCol="0" anchor="t">
                    <a:spAutoFit/>
                  </a:bodyPr>
                  <a:lstStyle/>
                  <a:p>
                    <a:pP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교수</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학습방법과의 일관성 점검</a:t>
                    </a:r>
                  </a:p>
                </p:txBody>
              </p:sp>
            </p:grpSp>
          </p:grpSp>
        </p:grpSp>
        <p:grpSp>
          <p:nvGrpSpPr>
            <p:cNvPr id="154" name="그룹 153">
              <a:extLst>
                <a:ext uri="{FF2B5EF4-FFF2-40B4-BE49-F238E27FC236}">
                  <a16:creationId xmlns:a16="http://schemas.microsoft.com/office/drawing/2014/main" id="{0839930B-7FFC-71F5-EF7E-3FDB2573BCA1}"/>
                </a:ext>
              </a:extLst>
            </p:cNvPr>
            <p:cNvGrpSpPr/>
            <p:nvPr/>
          </p:nvGrpSpPr>
          <p:grpSpPr>
            <a:xfrm>
              <a:off x="503807" y="3173187"/>
              <a:ext cx="3286053" cy="2971944"/>
              <a:chOff x="909793" y="3238911"/>
              <a:chExt cx="3088395" cy="2793179"/>
            </a:xfrm>
          </p:grpSpPr>
          <p:grpSp>
            <p:nvGrpSpPr>
              <p:cNvPr id="155" name="그룹 154">
                <a:extLst>
                  <a:ext uri="{FF2B5EF4-FFF2-40B4-BE49-F238E27FC236}">
                    <a16:creationId xmlns:a16="http://schemas.microsoft.com/office/drawing/2014/main" id="{7656082C-0133-0848-D5AB-97E53B1FAAF1}"/>
                  </a:ext>
                </a:extLst>
              </p:cNvPr>
              <p:cNvGrpSpPr/>
              <p:nvPr/>
            </p:nvGrpSpPr>
            <p:grpSpPr>
              <a:xfrm>
                <a:off x="1139150" y="3238911"/>
                <a:ext cx="2588539" cy="2793179"/>
                <a:chOff x="1224646" y="3143830"/>
                <a:chExt cx="2763652" cy="3072497"/>
              </a:xfrm>
            </p:grpSpPr>
            <p:sp>
              <p:nvSpPr>
                <p:cNvPr id="177" name="그래픽 121">
                  <a:extLst>
                    <a:ext uri="{FF2B5EF4-FFF2-40B4-BE49-F238E27FC236}">
                      <a16:creationId xmlns:a16="http://schemas.microsoft.com/office/drawing/2014/main" id="{BFD8329E-ADC6-B22A-E1C2-CC275D0FB6EA}"/>
                    </a:ext>
                  </a:extLst>
                </p:cNvPr>
                <p:cNvSpPr/>
                <p:nvPr/>
              </p:nvSpPr>
              <p:spPr>
                <a:xfrm>
                  <a:off x="1224646" y="3143830"/>
                  <a:ext cx="2763652" cy="1314717"/>
                </a:xfrm>
                <a:custGeom>
                  <a:avLst/>
                  <a:gdLst>
                    <a:gd name="connsiteX0" fmla="*/ 534924 w 1304258"/>
                    <a:gd name="connsiteY0" fmla="*/ 527971 h 620458"/>
                    <a:gd name="connsiteX1" fmla="*/ 542068 w 1304258"/>
                    <a:gd name="connsiteY1" fmla="*/ 527971 h 620458"/>
                    <a:gd name="connsiteX2" fmla="*/ 542258 w 1304258"/>
                    <a:gd name="connsiteY2" fmla="*/ 527971 h 620458"/>
                    <a:gd name="connsiteX3" fmla="*/ 542449 w 1304258"/>
                    <a:gd name="connsiteY3" fmla="*/ 527971 h 620458"/>
                    <a:gd name="connsiteX4" fmla="*/ 576453 w 1304258"/>
                    <a:gd name="connsiteY4" fmla="*/ 552831 h 620458"/>
                    <a:gd name="connsiteX5" fmla="*/ 576453 w 1304258"/>
                    <a:gd name="connsiteY5" fmla="*/ 552831 h 620458"/>
                    <a:gd name="connsiteX6" fmla="*/ 580263 w 1304258"/>
                    <a:gd name="connsiteY6" fmla="*/ 563404 h 620458"/>
                    <a:gd name="connsiteX7" fmla="*/ 665131 w 1304258"/>
                    <a:gd name="connsiteY7" fmla="*/ 620459 h 620458"/>
                    <a:gd name="connsiteX8" fmla="*/ 753618 w 1304258"/>
                    <a:gd name="connsiteY8" fmla="*/ 552641 h 620458"/>
                    <a:gd name="connsiteX9" fmla="*/ 753809 w 1304258"/>
                    <a:gd name="connsiteY9" fmla="*/ 552641 h 620458"/>
                    <a:gd name="connsiteX10" fmla="*/ 787908 w 1304258"/>
                    <a:gd name="connsiteY10" fmla="*/ 527971 h 620458"/>
                    <a:gd name="connsiteX11" fmla="*/ 788099 w 1304258"/>
                    <a:gd name="connsiteY11" fmla="*/ 527971 h 620458"/>
                    <a:gd name="connsiteX12" fmla="*/ 788289 w 1304258"/>
                    <a:gd name="connsiteY12" fmla="*/ 527971 h 620458"/>
                    <a:gd name="connsiteX13" fmla="*/ 795433 w 1304258"/>
                    <a:gd name="connsiteY13" fmla="*/ 527971 h 620458"/>
                    <a:gd name="connsiteX14" fmla="*/ 1304258 w 1304258"/>
                    <a:gd name="connsiteY14" fmla="*/ 527971 h 620458"/>
                    <a:gd name="connsiteX15" fmla="*/ 652177 w 1304258"/>
                    <a:gd name="connsiteY15" fmla="*/ 0 h 620458"/>
                    <a:gd name="connsiteX16" fmla="*/ 0 w 1304258"/>
                    <a:gd name="connsiteY16" fmla="*/ 527971 h 620458"/>
                    <a:gd name="connsiteX17" fmla="*/ 534924 w 1304258"/>
                    <a:gd name="connsiteY17" fmla="*/ 527971 h 62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04258" h="620458">
                      <a:moveTo>
                        <a:pt x="534924" y="527971"/>
                      </a:moveTo>
                      <a:cubicBezTo>
                        <a:pt x="537401" y="527971"/>
                        <a:pt x="539782" y="527971"/>
                        <a:pt x="542068" y="527971"/>
                      </a:cubicBezTo>
                      <a:cubicBezTo>
                        <a:pt x="542068" y="527971"/>
                        <a:pt x="542163" y="527971"/>
                        <a:pt x="542258" y="527971"/>
                      </a:cubicBezTo>
                      <a:cubicBezTo>
                        <a:pt x="542258" y="527971"/>
                        <a:pt x="542354" y="527971"/>
                        <a:pt x="542449" y="527971"/>
                      </a:cubicBezTo>
                      <a:cubicBezTo>
                        <a:pt x="558356" y="527971"/>
                        <a:pt x="571691" y="538448"/>
                        <a:pt x="576453" y="552831"/>
                      </a:cubicBezTo>
                      <a:lnTo>
                        <a:pt x="576453" y="552831"/>
                      </a:lnTo>
                      <a:cubicBezTo>
                        <a:pt x="576453" y="552831"/>
                        <a:pt x="579977" y="562547"/>
                        <a:pt x="580263" y="563404"/>
                      </a:cubicBezTo>
                      <a:cubicBezTo>
                        <a:pt x="593979" y="596837"/>
                        <a:pt x="626745" y="620459"/>
                        <a:pt x="665131" y="620459"/>
                      </a:cubicBezTo>
                      <a:cubicBezTo>
                        <a:pt x="707517" y="620459"/>
                        <a:pt x="743140" y="591693"/>
                        <a:pt x="753618" y="552641"/>
                      </a:cubicBezTo>
                      <a:lnTo>
                        <a:pt x="753809" y="552641"/>
                      </a:lnTo>
                      <a:cubicBezTo>
                        <a:pt x="758571" y="538448"/>
                        <a:pt x="772001" y="528066"/>
                        <a:pt x="787908" y="527971"/>
                      </a:cubicBezTo>
                      <a:cubicBezTo>
                        <a:pt x="787908" y="527971"/>
                        <a:pt x="788003" y="527971"/>
                        <a:pt x="788099" y="527971"/>
                      </a:cubicBezTo>
                      <a:cubicBezTo>
                        <a:pt x="788099" y="527971"/>
                        <a:pt x="788194" y="527971"/>
                        <a:pt x="788289" y="527971"/>
                      </a:cubicBezTo>
                      <a:cubicBezTo>
                        <a:pt x="790575" y="527971"/>
                        <a:pt x="792956" y="527971"/>
                        <a:pt x="795433" y="527971"/>
                      </a:cubicBezTo>
                      <a:lnTo>
                        <a:pt x="1304258" y="527971"/>
                      </a:lnTo>
                      <a:cubicBezTo>
                        <a:pt x="1237393" y="225838"/>
                        <a:pt x="970979" y="0"/>
                        <a:pt x="652177" y="0"/>
                      </a:cubicBezTo>
                      <a:cubicBezTo>
                        <a:pt x="333375" y="0"/>
                        <a:pt x="66961" y="225838"/>
                        <a:pt x="0" y="527971"/>
                      </a:cubicBezTo>
                      <a:lnTo>
                        <a:pt x="534924" y="527971"/>
                      </a:ln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78" name="그래픽 121">
                  <a:extLst>
                    <a:ext uri="{FF2B5EF4-FFF2-40B4-BE49-F238E27FC236}">
                      <a16:creationId xmlns:a16="http://schemas.microsoft.com/office/drawing/2014/main" id="{E96DA629-14C7-5131-F170-94E23829D185}"/>
                    </a:ext>
                  </a:extLst>
                </p:cNvPr>
                <p:cNvSpPr/>
                <p:nvPr/>
              </p:nvSpPr>
              <p:spPr>
                <a:xfrm flipV="1">
                  <a:off x="1224646" y="4901610"/>
                  <a:ext cx="2763652" cy="1314717"/>
                </a:xfrm>
                <a:custGeom>
                  <a:avLst/>
                  <a:gdLst>
                    <a:gd name="connsiteX0" fmla="*/ 534924 w 1304258"/>
                    <a:gd name="connsiteY0" fmla="*/ 527971 h 620458"/>
                    <a:gd name="connsiteX1" fmla="*/ 542068 w 1304258"/>
                    <a:gd name="connsiteY1" fmla="*/ 527971 h 620458"/>
                    <a:gd name="connsiteX2" fmla="*/ 542258 w 1304258"/>
                    <a:gd name="connsiteY2" fmla="*/ 527971 h 620458"/>
                    <a:gd name="connsiteX3" fmla="*/ 542449 w 1304258"/>
                    <a:gd name="connsiteY3" fmla="*/ 527971 h 620458"/>
                    <a:gd name="connsiteX4" fmla="*/ 576453 w 1304258"/>
                    <a:gd name="connsiteY4" fmla="*/ 552831 h 620458"/>
                    <a:gd name="connsiteX5" fmla="*/ 576453 w 1304258"/>
                    <a:gd name="connsiteY5" fmla="*/ 552831 h 620458"/>
                    <a:gd name="connsiteX6" fmla="*/ 580263 w 1304258"/>
                    <a:gd name="connsiteY6" fmla="*/ 563404 h 620458"/>
                    <a:gd name="connsiteX7" fmla="*/ 665131 w 1304258"/>
                    <a:gd name="connsiteY7" fmla="*/ 620459 h 620458"/>
                    <a:gd name="connsiteX8" fmla="*/ 753618 w 1304258"/>
                    <a:gd name="connsiteY8" fmla="*/ 552641 h 620458"/>
                    <a:gd name="connsiteX9" fmla="*/ 753809 w 1304258"/>
                    <a:gd name="connsiteY9" fmla="*/ 552641 h 620458"/>
                    <a:gd name="connsiteX10" fmla="*/ 787908 w 1304258"/>
                    <a:gd name="connsiteY10" fmla="*/ 527971 h 620458"/>
                    <a:gd name="connsiteX11" fmla="*/ 788099 w 1304258"/>
                    <a:gd name="connsiteY11" fmla="*/ 527971 h 620458"/>
                    <a:gd name="connsiteX12" fmla="*/ 788289 w 1304258"/>
                    <a:gd name="connsiteY12" fmla="*/ 527971 h 620458"/>
                    <a:gd name="connsiteX13" fmla="*/ 795433 w 1304258"/>
                    <a:gd name="connsiteY13" fmla="*/ 527971 h 620458"/>
                    <a:gd name="connsiteX14" fmla="*/ 1304258 w 1304258"/>
                    <a:gd name="connsiteY14" fmla="*/ 527971 h 620458"/>
                    <a:gd name="connsiteX15" fmla="*/ 652177 w 1304258"/>
                    <a:gd name="connsiteY15" fmla="*/ 0 h 620458"/>
                    <a:gd name="connsiteX16" fmla="*/ 0 w 1304258"/>
                    <a:gd name="connsiteY16" fmla="*/ 527971 h 620458"/>
                    <a:gd name="connsiteX17" fmla="*/ 534924 w 1304258"/>
                    <a:gd name="connsiteY17" fmla="*/ 527971 h 62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04258" h="620458">
                      <a:moveTo>
                        <a:pt x="534924" y="527971"/>
                      </a:moveTo>
                      <a:cubicBezTo>
                        <a:pt x="537401" y="527971"/>
                        <a:pt x="539782" y="527971"/>
                        <a:pt x="542068" y="527971"/>
                      </a:cubicBezTo>
                      <a:cubicBezTo>
                        <a:pt x="542068" y="527971"/>
                        <a:pt x="542163" y="527971"/>
                        <a:pt x="542258" y="527971"/>
                      </a:cubicBezTo>
                      <a:cubicBezTo>
                        <a:pt x="542258" y="527971"/>
                        <a:pt x="542354" y="527971"/>
                        <a:pt x="542449" y="527971"/>
                      </a:cubicBezTo>
                      <a:cubicBezTo>
                        <a:pt x="558356" y="527971"/>
                        <a:pt x="571691" y="538448"/>
                        <a:pt x="576453" y="552831"/>
                      </a:cubicBezTo>
                      <a:lnTo>
                        <a:pt x="576453" y="552831"/>
                      </a:lnTo>
                      <a:cubicBezTo>
                        <a:pt x="576453" y="552831"/>
                        <a:pt x="579977" y="562547"/>
                        <a:pt x="580263" y="563404"/>
                      </a:cubicBezTo>
                      <a:cubicBezTo>
                        <a:pt x="593979" y="596837"/>
                        <a:pt x="626745" y="620459"/>
                        <a:pt x="665131" y="620459"/>
                      </a:cubicBezTo>
                      <a:cubicBezTo>
                        <a:pt x="707517" y="620459"/>
                        <a:pt x="743140" y="591693"/>
                        <a:pt x="753618" y="552641"/>
                      </a:cubicBezTo>
                      <a:lnTo>
                        <a:pt x="753809" y="552641"/>
                      </a:lnTo>
                      <a:cubicBezTo>
                        <a:pt x="758571" y="538448"/>
                        <a:pt x="772001" y="528066"/>
                        <a:pt x="787908" y="527971"/>
                      </a:cubicBezTo>
                      <a:cubicBezTo>
                        <a:pt x="787908" y="527971"/>
                        <a:pt x="788003" y="527971"/>
                        <a:pt x="788099" y="527971"/>
                      </a:cubicBezTo>
                      <a:cubicBezTo>
                        <a:pt x="788099" y="527971"/>
                        <a:pt x="788194" y="527971"/>
                        <a:pt x="788289" y="527971"/>
                      </a:cubicBezTo>
                      <a:cubicBezTo>
                        <a:pt x="790575" y="527971"/>
                        <a:pt x="792956" y="527971"/>
                        <a:pt x="795433" y="527971"/>
                      </a:cubicBezTo>
                      <a:lnTo>
                        <a:pt x="1304258" y="527971"/>
                      </a:lnTo>
                      <a:cubicBezTo>
                        <a:pt x="1237393" y="225838"/>
                        <a:pt x="970979" y="0"/>
                        <a:pt x="652177" y="0"/>
                      </a:cubicBezTo>
                      <a:cubicBezTo>
                        <a:pt x="333375" y="0"/>
                        <a:pt x="66961" y="225838"/>
                        <a:pt x="0" y="527971"/>
                      </a:cubicBezTo>
                      <a:lnTo>
                        <a:pt x="534924" y="527971"/>
                      </a:ln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grpSp>
            <p:nvGrpSpPr>
              <p:cNvPr id="156" name="그룹 155">
                <a:extLst>
                  <a:ext uri="{FF2B5EF4-FFF2-40B4-BE49-F238E27FC236}">
                    <a16:creationId xmlns:a16="http://schemas.microsoft.com/office/drawing/2014/main" id="{B3312A4F-AC4A-3C68-975A-B77AC81F4CEC}"/>
                  </a:ext>
                </a:extLst>
              </p:cNvPr>
              <p:cNvGrpSpPr/>
              <p:nvPr/>
            </p:nvGrpSpPr>
            <p:grpSpPr>
              <a:xfrm>
                <a:off x="909793" y="4237749"/>
                <a:ext cx="3047253" cy="795502"/>
                <a:chOff x="909793" y="4158930"/>
                <a:chExt cx="3047253" cy="795502"/>
              </a:xfrm>
            </p:grpSpPr>
            <p:grpSp>
              <p:nvGrpSpPr>
                <p:cNvPr id="173" name="그룹 172">
                  <a:extLst>
                    <a:ext uri="{FF2B5EF4-FFF2-40B4-BE49-F238E27FC236}">
                      <a16:creationId xmlns:a16="http://schemas.microsoft.com/office/drawing/2014/main" id="{77435F08-26F3-25A8-6A65-CD573673C1F0}"/>
                    </a:ext>
                  </a:extLst>
                </p:cNvPr>
                <p:cNvGrpSpPr/>
                <p:nvPr/>
              </p:nvGrpSpPr>
              <p:grpSpPr>
                <a:xfrm>
                  <a:off x="909793" y="4158930"/>
                  <a:ext cx="3047253" cy="795502"/>
                  <a:chOff x="1079506" y="4269967"/>
                  <a:chExt cx="3047253" cy="795502"/>
                </a:xfrm>
              </p:grpSpPr>
              <p:sp>
                <p:nvSpPr>
                  <p:cNvPr id="175" name="그래픽 126">
                    <a:extLst>
                      <a:ext uri="{FF2B5EF4-FFF2-40B4-BE49-F238E27FC236}">
                        <a16:creationId xmlns:a16="http://schemas.microsoft.com/office/drawing/2014/main" id="{F9111199-A9A8-09F2-7D1F-38CCA3287F11}"/>
                      </a:ext>
                    </a:extLst>
                  </p:cNvPr>
                  <p:cNvSpPr/>
                  <p:nvPr/>
                </p:nvSpPr>
                <p:spPr>
                  <a:xfrm>
                    <a:off x="1079506" y="4269967"/>
                    <a:ext cx="3047253" cy="414165"/>
                  </a:xfrm>
                  <a:custGeom>
                    <a:avLst/>
                    <a:gdLst>
                      <a:gd name="connsiteX0" fmla="*/ 1024414 w 1773745"/>
                      <a:gd name="connsiteY0" fmla="*/ 241078 h 241077"/>
                      <a:gd name="connsiteX1" fmla="*/ 1024604 w 1773745"/>
                      <a:gd name="connsiteY1" fmla="*/ 241078 h 241077"/>
                      <a:gd name="connsiteX2" fmla="*/ 1024795 w 1773745"/>
                      <a:gd name="connsiteY2" fmla="*/ 241078 h 241077"/>
                      <a:gd name="connsiteX3" fmla="*/ 1031938 w 1773745"/>
                      <a:gd name="connsiteY3" fmla="*/ 241078 h 241077"/>
                      <a:gd name="connsiteX4" fmla="*/ 1773746 w 1773745"/>
                      <a:gd name="connsiteY4" fmla="*/ 241078 h 241077"/>
                      <a:gd name="connsiteX5" fmla="*/ 1773746 w 1773745"/>
                      <a:gd name="connsiteY5" fmla="*/ 0 h 241077"/>
                      <a:gd name="connsiteX6" fmla="*/ 1030224 w 1773745"/>
                      <a:gd name="connsiteY6" fmla="*/ 0 h 241077"/>
                      <a:gd name="connsiteX7" fmla="*/ 1023080 w 1773745"/>
                      <a:gd name="connsiteY7" fmla="*/ 0 h 241077"/>
                      <a:gd name="connsiteX8" fmla="*/ 1022890 w 1773745"/>
                      <a:gd name="connsiteY8" fmla="*/ 0 h 241077"/>
                      <a:gd name="connsiteX9" fmla="*/ 1022699 w 1773745"/>
                      <a:gd name="connsiteY9" fmla="*/ 0 h 241077"/>
                      <a:gd name="connsiteX10" fmla="*/ 988600 w 1773745"/>
                      <a:gd name="connsiteY10" fmla="*/ 24670 h 241077"/>
                      <a:gd name="connsiteX11" fmla="*/ 988409 w 1773745"/>
                      <a:gd name="connsiteY11" fmla="*/ 24670 h 241077"/>
                      <a:gd name="connsiteX12" fmla="*/ 899922 w 1773745"/>
                      <a:gd name="connsiteY12" fmla="*/ 92488 h 241077"/>
                      <a:gd name="connsiteX13" fmla="*/ 815054 w 1773745"/>
                      <a:gd name="connsiteY13" fmla="*/ 35433 h 241077"/>
                      <a:gd name="connsiteX14" fmla="*/ 811244 w 1773745"/>
                      <a:gd name="connsiteY14" fmla="*/ 24765 h 241077"/>
                      <a:gd name="connsiteX15" fmla="*/ 811244 w 1773745"/>
                      <a:gd name="connsiteY15" fmla="*/ 24765 h 241077"/>
                      <a:gd name="connsiteX16" fmla="*/ 777145 w 1773745"/>
                      <a:gd name="connsiteY16" fmla="*/ 0 h 241077"/>
                      <a:gd name="connsiteX17" fmla="*/ 776954 w 1773745"/>
                      <a:gd name="connsiteY17" fmla="*/ 0 h 241077"/>
                      <a:gd name="connsiteX18" fmla="*/ 776764 w 1773745"/>
                      <a:gd name="connsiteY18" fmla="*/ 0 h 241077"/>
                      <a:gd name="connsiteX19" fmla="*/ 769620 w 1773745"/>
                      <a:gd name="connsiteY19" fmla="*/ 0 h 241077"/>
                      <a:gd name="connsiteX20" fmla="*/ 0 w 1773745"/>
                      <a:gd name="connsiteY20" fmla="*/ 0 h 241077"/>
                      <a:gd name="connsiteX21" fmla="*/ 0 w 1773745"/>
                      <a:gd name="connsiteY21" fmla="*/ 241078 h 241077"/>
                      <a:gd name="connsiteX22" fmla="*/ 771335 w 1773745"/>
                      <a:gd name="connsiteY22" fmla="*/ 241078 h 241077"/>
                      <a:gd name="connsiteX23" fmla="*/ 778478 w 1773745"/>
                      <a:gd name="connsiteY23" fmla="*/ 241078 h 241077"/>
                      <a:gd name="connsiteX24" fmla="*/ 778669 w 1773745"/>
                      <a:gd name="connsiteY24" fmla="*/ 241078 h 241077"/>
                      <a:gd name="connsiteX25" fmla="*/ 778859 w 1773745"/>
                      <a:gd name="connsiteY25" fmla="*/ 241078 h 241077"/>
                      <a:gd name="connsiteX26" fmla="*/ 1024700 w 1773745"/>
                      <a:gd name="connsiteY26" fmla="*/ 241078 h 24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73745" h="241077">
                        <a:moveTo>
                          <a:pt x="1024414" y="241078"/>
                        </a:moveTo>
                        <a:cubicBezTo>
                          <a:pt x="1024414" y="241078"/>
                          <a:pt x="1024509" y="241078"/>
                          <a:pt x="1024604" y="241078"/>
                        </a:cubicBezTo>
                        <a:cubicBezTo>
                          <a:pt x="1024604" y="241078"/>
                          <a:pt x="1024700" y="241078"/>
                          <a:pt x="1024795" y="241078"/>
                        </a:cubicBezTo>
                        <a:cubicBezTo>
                          <a:pt x="1027081" y="241078"/>
                          <a:pt x="1029462" y="241078"/>
                          <a:pt x="1031938" y="241078"/>
                        </a:cubicBezTo>
                        <a:lnTo>
                          <a:pt x="1773746" y="241078"/>
                        </a:lnTo>
                        <a:lnTo>
                          <a:pt x="1773746" y="0"/>
                        </a:lnTo>
                        <a:lnTo>
                          <a:pt x="1030224" y="0"/>
                        </a:lnTo>
                        <a:cubicBezTo>
                          <a:pt x="1027748" y="0"/>
                          <a:pt x="1025366" y="0"/>
                          <a:pt x="1023080" y="0"/>
                        </a:cubicBezTo>
                        <a:cubicBezTo>
                          <a:pt x="1023080" y="0"/>
                          <a:pt x="1022985" y="0"/>
                          <a:pt x="1022890" y="0"/>
                        </a:cubicBezTo>
                        <a:cubicBezTo>
                          <a:pt x="1022890" y="0"/>
                          <a:pt x="1022795" y="0"/>
                          <a:pt x="1022699" y="0"/>
                        </a:cubicBezTo>
                        <a:cubicBezTo>
                          <a:pt x="1006793" y="0"/>
                          <a:pt x="993362" y="10382"/>
                          <a:pt x="988600" y="24670"/>
                        </a:cubicBezTo>
                        <a:lnTo>
                          <a:pt x="988409" y="24670"/>
                        </a:lnTo>
                        <a:cubicBezTo>
                          <a:pt x="977932" y="63627"/>
                          <a:pt x="942308" y="92488"/>
                          <a:pt x="899922" y="92488"/>
                        </a:cubicBezTo>
                        <a:cubicBezTo>
                          <a:pt x="861536" y="92488"/>
                          <a:pt x="828770" y="68866"/>
                          <a:pt x="815054" y="35433"/>
                        </a:cubicBezTo>
                        <a:cubicBezTo>
                          <a:pt x="814673" y="34481"/>
                          <a:pt x="811244" y="24765"/>
                          <a:pt x="811244" y="24765"/>
                        </a:cubicBezTo>
                        <a:lnTo>
                          <a:pt x="811244" y="24765"/>
                        </a:lnTo>
                        <a:cubicBezTo>
                          <a:pt x="806387" y="10478"/>
                          <a:pt x="793052" y="95"/>
                          <a:pt x="777145" y="0"/>
                        </a:cubicBezTo>
                        <a:cubicBezTo>
                          <a:pt x="777145" y="0"/>
                          <a:pt x="777050" y="0"/>
                          <a:pt x="776954" y="0"/>
                        </a:cubicBezTo>
                        <a:cubicBezTo>
                          <a:pt x="776954" y="0"/>
                          <a:pt x="776859" y="0"/>
                          <a:pt x="776764" y="0"/>
                        </a:cubicBezTo>
                        <a:cubicBezTo>
                          <a:pt x="774478" y="0"/>
                          <a:pt x="772097" y="0"/>
                          <a:pt x="769620" y="0"/>
                        </a:cubicBezTo>
                        <a:lnTo>
                          <a:pt x="0" y="0"/>
                        </a:lnTo>
                        <a:lnTo>
                          <a:pt x="0" y="241078"/>
                        </a:lnTo>
                        <a:lnTo>
                          <a:pt x="771335" y="241078"/>
                        </a:lnTo>
                        <a:cubicBezTo>
                          <a:pt x="773811" y="241078"/>
                          <a:pt x="776192" y="241078"/>
                          <a:pt x="778478" y="241078"/>
                        </a:cubicBezTo>
                        <a:cubicBezTo>
                          <a:pt x="778478" y="241078"/>
                          <a:pt x="778574" y="241078"/>
                          <a:pt x="778669" y="241078"/>
                        </a:cubicBezTo>
                        <a:cubicBezTo>
                          <a:pt x="778669" y="241078"/>
                          <a:pt x="778764" y="241078"/>
                          <a:pt x="778859" y="241078"/>
                        </a:cubicBezTo>
                        <a:lnTo>
                          <a:pt x="1024700" y="241078"/>
                        </a:lnTo>
                      </a:path>
                    </a:pathLst>
                  </a:custGeom>
                  <a:solidFill>
                    <a:schemeClr val="bg1"/>
                  </a:solidFill>
                  <a:ln w="0" cap="flat">
                    <a:noFill/>
                    <a:prstDash val="solid"/>
                    <a:miter/>
                  </a:ln>
                </p:spPr>
                <p:txBody>
                  <a:bodyPr rtlCol="0" anchor="ctr"/>
                  <a:lstStyle/>
                  <a:p>
                    <a:endParaRPr lang="ko-KR" altLang="en-US" sz="2000" dirty="0">
                      <a:latin typeface="Kim jung chul Gothic Bold" panose="020B0803000000000000" pitchFamily="50" charset="-127"/>
                      <a:ea typeface="Kim jung chul Gothic Bold" panose="020B0803000000000000" pitchFamily="50" charset="-127"/>
                    </a:endParaRPr>
                  </a:p>
                </p:txBody>
              </p:sp>
              <p:sp>
                <p:nvSpPr>
                  <p:cNvPr id="176" name="그래픽 126">
                    <a:extLst>
                      <a:ext uri="{FF2B5EF4-FFF2-40B4-BE49-F238E27FC236}">
                        <a16:creationId xmlns:a16="http://schemas.microsoft.com/office/drawing/2014/main" id="{7136B3E3-4EF8-0334-1912-BA97C1523227}"/>
                      </a:ext>
                    </a:extLst>
                  </p:cNvPr>
                  <p:cNvSpPr/>
                  <p:nvPr/>
                </p:nvSpPr>
                <p:spPr>
                  <a:xfrm flipV="1">
                    <a:off x="1079506" y="4651304"/>
                    <a:ext cx="3047253" cy="414165"/>
                  </a:xfrm>
                  <a:custGeom>
                    <a:avLst/>
                    <a:gdLst>
                      <a:gd name="connsiteX0" fmla="*/ 1024414 w 1773745"/>
                      <a:gd name="connsiteY0" fmla="*/ 241078 h 241077"/>
                      <a:gd name="connsiteX1" fmla="*/ 1024604 w 1773745"/>
                      <a:gd name="connsiteY1" fmla="*/ 241078 h 241077"/>
                      <a:gd name="connsiteX2" fmla="*/ 1024795 w 1773745"/>
                      <a:gd name="connsiteY2" fmla="*/ 241078 h 241077"/>
                      <a:gd name="connsiteX3" fmla="*/ 1031938 w 1773745"/>
                      <a:gd name="connsiteY3" fmla="*/ 241078 h 241077"/>
                      <a:gd name="connsiteX4" fmla="*/ 1773746 w 1773745"/>
                      <a:gd name="connsiteY4" fmla="*/ 241078 h 241077"/>
                      <a:gd name="connsiteX5" fmla="*/ 1773746 w 1773745"/>
                      <a:gd name="connsiteY5" fmla="*/ 0 h 241077"/>
                      <a:gd name="connsiteX6" fmla="*/ 1030224 w 1773745"/>
                      <a:gd name="connsiteY6" fmla="*/ 0 h 241077"/>
                      <a:gd name="connsiteX7" fmla="*/ 1023080 w 1773745"/>
                      <a:gd name="connsiteY7" fmla="*/ 0 h 241077"/>
                      <a:gd name="connsiteX8" fmla="*/ 1022890 w 1773745"/>
                      <a:gd name="connsiteY8" fmla="*/ 0 h 241077"/>
                      <a:gd name="connsiteX9" fmla="*/ 1022699 w 1773745"/>
                      <a:gd name="connsiteY9" fmla="*/ 0 h 241077"/>
                      <a:gd name="connsiteX10" fmla="*/ 988600 w 1773745"/>
                      <a:gd name="connsiteY10" fmla="*/ 24670 h 241077"/>
                      <a:gd name="connsiteX11" fmla="*/ 988409 w 1773745"/>
                      <a:gd name="connsiteY11" fmla="*/ 24670 h 241077"/>
                      <a:gd name="connsiteX12" fmla="*/ 899922 w 1773745"/>
                      <a:gd name="connsiteY12" fmla="*/ 92488 h 241077"/>
                      <a:gd name="connsiteX13" fmla="*/ 815054 w 1773745"/>
                      <a:gd name="connsiteY13" fmla="*/ 35433 h 241077"/>
                      <a:gd name="connsiteX14" fmla="*/ 811244 w 1773745"/>
                      <a:gd name="connsiteY14" fmla="*/ 24765 h 241077"/>
                      <a:gd name="connsiteX15" fmla="*/ 811244 w 1773745"/>
                      <a:gd name="connsiteY15" fmla="*/ 24765 h 241077"/>
                      <a:gd name="connsiteX16" fmla="*/ 777145 w 1773745"/>
                      <a:gd name="connsiteY16" fmla="*/ 0 h 241077"/>
                      <a:gd name="connsiteX17" fmla="*/ 776954 w 1773745"/>
                      <a:gd name="connsiteY17" fmla="*/ 0 h 241077"/>
                      <a:gd name="connsiteX18" fmla="*/ 776764 w 1773745"/>
                      <a:gd name="connsiteY18" fmla="*/ 0 h 241077"/>
                      <a:gd name="connsiteX19" fmla="*/ 769620 w 1773745"/>
                      <a:gd name="connsiteY19" fmla="*/ 0 h 241077"/>
                      <a:gd name="connsiteX20" fmla="*/ 0 w 1773745"/>
                      <a:gd name="connsiteY20" fmla="*/ 0 h 241077"/>
                      <a:gd name="connsiteX21" fmla="*/ 0 w 1773745"/>
                      <a:gd name="connsiteY21" fmla="*/ 241078 h 241077"/>
                      <a:gd name="connsiteX22" fmla="*/ 771335 w 1773745"/>
                      <a:gd name="connsiteY22" fmla="*/ 241078 h 241077"/>
                      <a:gd name="connsiteX23" fmla="*/ 778478 w 1773745"/>
                      <a:gd name="connsiteY23" fmla="*/ 241078 h 241077"/>
                      <a:gd name="connsiteX24" fmla="*/ 778669 w 1773745"/>
                      <a:gd name="connsiteY24" fmla="*/ 241078 h 241077"/>
                      <a:gd name="connsiteX25" fmla="*/ 778859 w 1773745"/>
                      <a:gd name="connsiteY25" fmla="*/ 241078 h 241077"/>
                      <a:gd name="connsiteX26" fmla="*/ 1024700 w 1773745"/>
                      <a:gd name="connsiteY26" fmla="*/ 241078 h 24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73745" h="241077">
                        <a:moveTo>
                          <a:pt x="1024414" y="241078"/>
                        </a:moveTo>
                        <a:cubicBezTo>
                          <a:pt x="1024414" y="241078"/>
                          <a:pt x="1024509" y="241078"/>
                          <a:pt x="1024604" y="241078"/>
                        </a:cubicBezTo>
                        <a:cubicBezTo>
                          <a:pt x="1024604" y="241078"/>
                          <a:pt x="1024700" y="241078"/>
                          <a:pt x="1024795" y="241078"/>
                        </a:cubicBezTo>
                        <a:cubicBezTo>
                          <a:pt x="1027081" y="241078"/>
                          <a:pt x="1029462" y="241078"/>
                          <a:pt x="1031938" y="241078"/>
                        </a:cubicBezTo>
                        <a:lnTo>
                          <a:pt x="1773746" y="241078"/>
                        </a:lnTo>
                        <a:lnTo>
                          <a:pt x="1773746" y="0"/>
                        </a:lnTo>
                        <a:lnTo>
                          <a:pt x="1030224" y="0"/>
                        </a:lnTo>
                        <a:cubicBezTo>
                          <a:pt x="1027748" y="0"/>
                          <a:pt x="1025366" y="0"/>
                          <a:pt x="1023080" y="0"/>
                        </a:cubicBezTo>
                        <a:cubicBezTo>
                          <a:pt x="1023080" y="0"/>
                          <a:pt x="1022985" y="0"/>
                          <a:pt x="1022890" y="0"/>
                        </a:cubicBezTo>
                        <a:cubicBezTo>
                          <a:pt x="1022890" y="0"/>
                          <a:pt x="1022795" y="0"/>
                          <a:pt x="1022699" y="0"/>
                        </a:cubicBezTo>
                        <a:cubicBezTo>
                          <a:pt x="1006793" y="0"/>
                          <a:pt x="993362" y="10382"/>
                          <a:pt x="988600" y="24670"/>
                        </a:cubicBezTo>
                        <a:lnTo>
                          <a:pt x="988409" y="24670"/>
                        </a:lnTo>
                        <a:cubicBezTo>
                          <a:pt x="977932" y="63627"/>
                          <a:pt x="942308" y="92488"/>
                          <a:pt x="899922" y="92488"/>
                        </a:cubicBezTo>
                        <a:cubicBezTo>
                          <a:pt x="861536" y="92488"/>
                          <a:pt x="828770" y="68866"/>
                          <a:pt x="815054" y="35433"/>
                        </a:cubicBezTo>
                        <a:cubicBezTo>
                          <a:pt x="814673" y="34481"/>
                          <a:pt x="811244" y="24765"/>
                          <a:pt x="811244" y="24765"/>
                        </a:cubicBezTo>
                        <a:lnTo>
                          <a:pt x="811244" y="24765"/>
                        </a:lnTo>
                        <a:cubicBezTo>
                          <a:pt x="806387" y="10478"/>
                          <a:pt x="793052" y="95"/>
                          <a:pt x="777145" y="0"/>
                        </a:cubicBezTo>
                        <a:cubicBezTo>
                          <a:pt x="777145" y="0"/>
                          <a:pt x="777050" y="0"/>
                          <a:pt x="776954" y="0"/>
                        </a:cubicBezTo>
                        <a:cubicBezTo>
                          <a:pt x="776954" y="0"/>
                          <a:pt x="776859" y="0"/>
                          <a:pt x="776764" y="0"/>
                        </a:cubicBezTo>
                        <a:cubicBezTo>
                          <a:pt x="774478" y="0"/>
                          <a:pt x="772097" y="0"/>
                          <a:pt x="769620" y="0"/>
                        </a:cubicBezTo>
                        <a:lnTo>
                          <a:pt x="0" y="0"/>
                        </a:lnTo>
                        <a:lnTo>
                          <a:pt x="0" y="241078"/>
                        </a:lnTo>
                        <a:lnTo>
                          <a:pt x="771335" y="241078"/>
                        </a:lnTo>
                        <a:cubicBezTo>
                          <a:pt x="773811" y="241078"/>
                          <a:pt x="776192" y="241078"/>
                          <a:pt x="778478" y="241078"/>
                        </a:cubicBezTo>
                        <a:cubicBezTo>
                          <a:pt x="778478" y="241078"/>
                          <a:pt x="778574" y="241078"/>
                          <a:pt x="778669" y="241078"/>
                        </a:cubicBezTo>
                        <a:cubicBezTo>
                          <a:pt x="778669" y="241078"/>
                          <a:pt x="778764" y="241078"/>
                          <a:pt x="778859" y="241078"/>
                        </a:cubicBezTo>
                        <a:lnTo>
                          <a:pt x="1024700" y="241078"/>
                        </a:lnTo>
                      </a:path>
                    </a:pathLst>
                  </a:custGeom>
                  <a:solidFill>
                    <a:schemeClr val="bg1"/>
                  </a:solidFill>
                  <a:ln w="0" cap="flat">
                    <a:noFill/>
                    <a:prstDash val="solid"/>
                    <a:miter/>
                  </a:ln>
                </p:spPr>
                <p:txBody>
                  <a:bodyPr rtlCol="0" anchor="ctr"/>
                  <a:lstStyle/>
                  <a:p>
                    <a:endParaRPr lang="ko-KR" altLang="en-US" sz="2000" dirty="0">
                      <a:latin typeface="Kim jung chul Gothic Bold" panose="020B0803000000000000" pitchFamily="50" charset="-127"/>
                      <a:ea typeface="Kim jung chul Gothic Bold" panose="020B0803000000000000" pitchFamily="50" charset="-127"/>
                    </a:endParaRPr>
                  </a:p>
                </p:txBody>
              </p:sp>
            </p:grpSp>
            <p:sp>
              <p:nvSpPr>
                <p:cNvPr id="174" name="TextBox 173">
                  <a:extLst>
                    <a:ext uri="{FF2B5EF4-FFF2-40B4-BE49-F238E27FC236}">
                      <a16:creationId xmlns:a16="http://schemas.microsoft.com/office/drawing/2014/main" id="{FABF9A1C-5B48-267F-A829-4D533C0D0F00}"/>
                    </a:ext>
                  </a:extLst>
                </p:cNvPr>
                <p:cNvSpPr txBox="1"/>
                <p:nvPr/>
              </p:nvSpPr>
              <p:spPr>
                <a:xfrm>
                  <a:off x="1748767" y="4412049"/>
                  <a:ext cx="1370989" cy="289264"/>
                </a:xfrm>
                <a:prstGeom prst="rect">
                  <a:avLst/>
                </a:prstGeom>
                <a:noFill/>
              </p:spPr>
              <p:txBody>
                <a:bodyPr wrap="none" lIns="0" tIns="0" rIns="0" bIns="0" rtlCol="0" anchor="ctr">
                  <a:spAutoFit/>
                </a:bodyPr>
                <a:lstStyle/>
                <a:p>
                  <a:pPr algn="ctr"/>
                  <a:r>
                    <a:rPr lang="ko-KR" altLang="en-US" sz="20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평가계획 수립</a:t>
                  </a:r>
                </a:p>
              </p:txBody>
            </p:sp>
          </p:grpSp>
          <p:grpSp>
            <p:nvGrpSpPr>
              <p:cNvPr id="157" name="그룹 156">
                <a:extLst>
                  <a:ext uri="{FF2B5EF4-FFF2-40B4-BE49-F238E27FC236}">
                    <a16:creationId xmlns:a16="http://schemas.microsoft.com/office/drawing/2014/main" id="{351F9C2B-B4C7-E94E-1CAE-908EB638BB9D}"/>
                  </a:ext>
                </a:extLst>
              </p:cNvPr>
              <p:cNvGrpSpPr/>
              <p:nvPr/>
            </p:nvGrpSpPr>
            <p:grpSpPr>
              <a:xfrm>
                <a:off x="911627" y="4021807"/>
                <a:ext cx="3086561" cy="1222460"/>
                <a:chOff x="911627" y="3942988"/>
                <a:chExt cx="3086561" cy="1222460"/>
              </a:xfrm>
            </p:grpSpPr>
            <p:grpSp>
              <p:nvGrpSpPr>
                <p:cNvPr id="167" name="그룹 166">
                  <a:extLst>
                    <a:ext uri="{FF2B5EF4-FFF2-40B4-BE49-F238E27FC236}">
                      <a16:creationId xmlns:a16="http://schemas.microsoft.com/office/drawing/2014/main" id="{207EE850-863F-4830-9118-19F5764DD712}"/>
                    </a:ext>
                  </a:extLst>
                </p:cNvPr>
                <p:cNvGrpSpPr/>
                <p:nvPr/>
              </p:nvGrpSpPr>
              <p:grpSpPr>
                <a:xfrm>
                  <a:off x="911627" y="3942988"/>
                  <a:ext cx="3086561" cy="440707"/>
                  <a:chOff x="405664" y="3942988"/>
                  <a:chExt cx="4090740" cy="440707"/>
                </a:xfrm>
              </p:grpSpPr>
              <p:pic>
                <p:nvPicPr>
                  <p:cNvPr id="171" name="그림 51" descr="004.png">
                    <a:extLst>
                      <a:ext uri="{FF2B5EF4-FFF2-40B4-BE49-F238E27FC236}">
                        <a16:creationId xmlns:a16="http://schemas.microsoft.com/office/drawing/2014/main" id="{CD40A344-78B9-AC43-8801-B195FE85089A}"/>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1130978" y="3217674"/>
                    <a:ext cx="440705" cy="1891334"/>
                  </a:xfrm>
                  <a:prstGeom prst="rect">
                    <a:avLst/>
                  </a:prstGeom>
                </p:spPr>
              </p:pic>
              <p:pic>
                <p:nvPicPr>
                  <p:cNvPr id="172" name="그림 51" descr="004.png">
                    <a:extLst>
                      <a:ext uri="{FF2B5EF4-FFF2-40B4-BE49-F238E27FC236}">
                        <a16:creationId xmlns:a16="http://schemas.microsoft.com/office/drawing/2014/main" id="{AD4ECBFD-21BF-91B5-C8D2-E9E654376670}"/>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3330384" y="3217675"/>
                    <a:ext cx="440705" cy="1891335"/>
                  </a:xfrm>
                  <a:prstGeom prst="rect">
                    <a:avLst/>
                  </a:prstGeom>
                </p:spPr>
              </p:pic>
            </p:grpSp>
            <p:grpSp>
              <p:nvGrpSpPr>
                <p:cNvPr id="168" name="그룹 167">
                  <a:extLst>
                    <a:ext uri="{FF2B5EF4-FFF2-40B4-BE49-F238E27FC236}">
                      <a16:creationId xmlns:a16="http://schemas.microsoft.com/office/drawing/2014/main" id="{4DA66B1F-7C14-BCF4-2F15-63BF8C82D077}"/>
                    </a:ext>
                  </a:extLst>
                </p:cNvPr>
                <p:cNvGrpSpPr/>
                <p:nvPr/>
              </p:nvGrpSpPr>
              <p:grpSpPr>
                <a:xfrm flipV="1">
                  <a:off x="911627" y="4724742"/>
                  <a:ext cx="3086561" cy="440706"/>
                  <a:chOff x="405664" y="3942988"/>
                  <a:chExt cx="4090740" cy="440706"/>
                </a:xfrm>
              </p:grpSpPr>
              <p:pic>
                <p:nvPicPr>
                  <p:cNvPr id="169" name="그림 51" descr="004.png">
                    <a:extLst>
                      <a:ext uri="{FF2B5EF4-FFF2-40B4-BE49-F238E27FC236}">
                        <a16:creationId xmlns:a16="http://schemas.microsoft.com/office/drawing/2014/main" id="{68834E5F-AD61-613B-55A4-14273797C844}"/>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1130978" y="3217674"/>
                    <a:ext cx="440705" cy="1891334"/>
                  </a:xfrm>
                  <a:prstGeom prst="rect">
                    <a:avLst/>
                  </a:prstGeom>
                </p:spPr>
              </p:pic>
              <p:pic>
                <p:nvPicPr>
                  <p:cNvPr id="170" name="그림 51" descr="004.png">
                    <a:extLst>
                      <a:ext uri="{FF2B5EF4-FFF2-40B4-BE49-F238E27FC236}">
                        <a16:creationId xmlns:a16="http://schemas.microsoft.com/office/drawing/2014/main" id="{14C4B417-A66C-0851-0B23-197FB60BE572}"/>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3330384" y="3217674"/>
                    <a:ext cx="440705" cy="1891335"/>
                  </a:xfrm>
                  <a:prstGeom prst="rect">
                    <a:avLst/>
                  </a:prstGeom>
                </p:spPr>
              </p:pic>
            </p:grpSp>
          </p:grpSp>
          <p:sp>
            <p:nvSpPr>
              <p:cNvPr id="158" name="TextBox 157">
                <a:extLst>
                  <a:ext uri="{FF2B5EF4-FFF2-40B4-BE49-F238E27FC236}">
                    <a16:creationId xmlns:a16="http://schemas.microsoft.com/office/drawing/2014/main" id="{A055D3E2-479A-DBA0-66E3-600ECFE3A9DB}"/>
                  </a:ext>
                </a:extLst>
              </p:cNvPr>
              <p:cNvSpPr txBox="1"/>
              <p:nvPr/>
            </p:nvSpPr>
            <p:spPr>
              <a:xfrm>
                <a:off x="1695194" y="3792501"/>
                <a:ext cx="1476451" cy="260337"/>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 </a:t>
                </a:r>
                <a:r>
                  <a:rPr lang="en-US" altLang="ko-KR"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a:t>
                </a: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목표</a:t>
                </a:r>
                <a:r>
                  <a:rPr lang="en-US" altLang="ko-KR"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 </a:t>
                </a: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성취기준</a:t>
                </a:r>
              </a:p>
            </p:txBody>
          </p:sp>
          <p:grpSp>
            <p:nvGrpSpPr>
              <p:cNvPr id="159" name="그룹 158">
                <a:extLst>
                  <a:ext uri="{FF2B5EF4-FFF2-40B4-BE49-F238E27FC236}">
                    <a16:creationId xmlns:a16="http://schemas.microsoft.com/office/drawing/2014/main" id="{EB33EEEB-BD78-7DCC-8C14-B65BE709A9BA}"/>
                  </a:ext>
                </a:extLst>
              </p:cNvPr>
              <p:cNvGrpSpPr/>
              <p:nvPr/>
            </p:nvGrpSpPr>
            <p:grpSpPr>
              <a:xfrm>
                <a:off x="1914023" y="3449437"/>
                <a:ext cx="1038793" cy="299678"/>
                <a:chOff x="1930757" y="3366095"/>
                <a:chExt cx="1038793" cy="299678"/>
              </a:xfrm>
            </p:grpSpPr>
            <p:sp>
              <p:nvSpPr>
                <p:cNvPr id="165" name="사각형: 둥근 모서리 164">
                  <a:extLst>
                    <a:ext uri="{FF2B5EF4-FFF2-40B4-BE49-F238E27FC236}">
                      <a16:creationId xmlns:a16="http://schemas.microsoft.com/office/drawing/2014/main" id="{9BE9CF36-753A-BD3F-1E0C-03332A3DD635}"/>
                    </a:ext>
                  </a:extLst>
                </p:cNvPr>
                <p:cNvSpPr/>
                <p:nvPr/>
              </p:nvSpPr>
              <p:spPr>
                <a:xfrm>
                  <a:off x="1930757" y="3366095"/>
                  <a:ext cx="1038793" cy="299678"/>
                </a:xfrm>
                <a:prstGeom prst="roundRect">
                  <a:avLst>
                    <a:gd name="adj" fmla="val 50000"/>
                  </a:avLst>
                </a:prstGeom>
                <a:solidFill>
                  <a:srgbClr val="2DC5E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66" name="TextBox 165">
                  <a:extLst>
                    <a:ext uri="{FF2B5EF4-FFF2-40B4-BE49-F238E27FC236}">
                      <a16:creationId xmlns:a16="http://schemas.microsoft.com/office/drawing/2014/main" id="{B8292297-7811-24BD-258F-0D008F37F733}"/>
                    </a:ext>
                  </a:extLst>
                </p:cNvPr>
                <p:cNvSpPr txBox="1"/>
                <p:nvPr/>
              </p:nvSpPr>
              <p:spPr>
                <a:xfrm>
                  <a:off x="2058441" y="3385766"/>
                  <a:ext cx="783423" cy="260337"/>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교육과정</a:t>
                  </a:r>
                </a:p>
              </p:txBody>
            </p:sp>
          </p:grpSp>
          <p:grpSp>
            <p:nvGrpSpPr>
              <p:cNvPr id="160" name="그룹 159">
                <a:extLst>
                  <a:ext uri="{FF2B5EF4-FFF2-40B4-BE49-F238E27FC236}">
                    <a16:creationId xmlns:a16="http://schemas.microsoft.com/office/drawing/2014/main" id="{2F2F6822-F2DA-A698-0E03-96C6233E689B}"/>
                  </a:ext>
                </a:extLst>
              </p:cNvPr>
              <p:cNvGrpSpPr/>
              <p:nvPr/>
            </p:nvGrpSpPr>
            <p:grpSpPr>
              <a:xfrm>
                <a:off x="1520593" y="5256281"/>
                <a:ext cx="1842785" cy="299678"/>
                <a:chOff x="1475449" y="5256281"/>
                <a:chExt cx="1842785" cy="299678"/>
              </a:xfrm>
            </p:grpSpPr>
            <p:sp>
              <p:nvSpPr>
                <p:cNvPr id="161" name="TextBox 160">
                  <a:extLst>
                    <a:ext uri="{FF2B5EF4-FFF2-40B4-BE49-F238E27FC236}">
                      <a16:creationId xmlns:a16="http://schemas.microsoft.com/office/drawing/2014/main" id="{711550D2-D20A-3309-F54F-CD2CDD8582D4}"/>
                    </a:ext>
                  </a:extLst>
                </p:cNvPr>
                <p:cNvSpPr txBox="1"/>
                <p:nvPr/>
              </p:nvSpPr>
              <p:spPr>
                <a:xfrm>
                  <a:off x="2275679" y="5275952"/>
                  <a:ext cx="1042555" cy="260337"/>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의 성취수준</a:t>
                  </a:r>
                </a:p>
              </p:txBody>
            </p:sp>
            <p:grpSp>
              <p:nvGrpSpPr>
                <p:cNvPr id="162" name="그룹 161">
                  <a:extLst>
                    <a:ext uri="{FF2B5EF4-FFF2-40B4-BE49-F238E27FC236}">
                      <a16:creationId xmlns:a16="http://schemas.microsoft.com/office/drawing/2014/main" id="{E8B7A0C2-68B7-3057-F7E2-EB408C2D303D}"/>
                    </a:ext>
                  </a:extLst>
                </p:cNvPr>
                <p:cNvGrpSpPr/>
                <p:nvPr/>
              </p:nvGrpSpPr>
              <p:grpSpPr>
                <a:xfrm>
                  <a:off x="1475449" y="5256281"/>
                  <a:ext cx="787202" cy="299678"/>
                  <a:chOff x="2056553" y="3366095"/>
                  <a:chExt cx="787202" cy="299678"/>
                </a:xfrm>
              </p:grpSpPr>
              <p:sp>
                <p:nvSpPr>
                  <p:cNvPr id="163" name="사각형: 둥근 모서리 162">
                    <a:extLst>
                      <a:ext uri="{FF2B5EF4-FFF2-40B4-BE49-F238E27FC236}">
                        <a16:creationId xmlns:a16="http://schemas.microsoft.com/office/drawing/2014/main" id="{F42EB01C-AA18-9717-169C-53064D9BA900}"/>
                      </a:ext>
                    </a:extLst>
                  </p:cNvPr>
                  <p:cNvSpPr/>
                  <p:nvPr/>
                </p:nvSpPr>
                <p:spPr>
                  <a:xfrm>
                    <a:off x="2056553" y="3366095"/>
                    <a:ext cx="787202" cy="299678"/>
                  </a:xfrm>
                  <a:prstGeom prst="roundRect">
                    <a:avLst>
                      <a:gd name="adj" fmla="val 50000"/>
                    </a:avLst>
                  </a:prstGeom>
                  <a:solidFill>
                    <a:srgbClr val="2DC5E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64" name="TextBox 163">
                    <a:extLst>
                      <a:ext uri="{FF2B5EF4-FFF2-40B4-BE49-F238E27FC236}">
                        <a16:creationId xmlns:a16="http://schemas.microsoft.com/office/drawing/2014/main" id="{8F5616B3-6101-34A4-5BB3-37B85157CEE5}"/>
                      </a:ext>
                    </a:extLst>
                  </p:cNvPr>
                  <p:cNvSpPr txBox="1"/>
                  <p:nvPr/>
                </p:nvSpPr>
                <p:spPr>
                  <a:xfrm>
                    <a:off x="2156371" y="3385766"/>
                    <a:ext cx="587568" cy="260337"/>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학습자</a:t>
                    </a:r>
                  </a:p>
                </p:txBody>
              </p:sp>
            </p:grpSp>
          </p:grpSp>
        </p:grpSp>
      </p:grpSp>
      <p:sp>
        <p:nvSpPr>
          <p:cNvPr id="15" name="TextBox 14">
            <a:extLst>
              <a:ext uri="{FF2B5EF4-FFF2-40B4-BE49-F238E27FC236}">
                <a16:creationId xmlns:a16="http://schemas.microsoft.com/office/drawing/2014/main" id="{D33BEBD6-E764-35CF-1A17-49ADF21F19EC}"/>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6" name="TextBox 15">
            <a:extLst>
              <a:ext uri="{FF2B5EF4-FFF2-40B4-BE49-F238E27FC236}">
                <a16:creationId xmlns:a16="http://schemas.microsoft.com/office/drawing/2014/main" id="{0427F219-0888-4EDC-74D4-B33CC66F33FE}"/>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7" name="그룹 16">
            <a:extLst>
              <a:ext uri="{FF2B5EF4-FFF2-40B4-BE49-F238E27FC236}">
                <a16:creationId xmlns:a16="http://schemas.microsoft.com/office/drawing/2014/main" id="{FA18311D-BB37-1DC3-1E14-1AB51F953F2D}"/>
              </a:ext>
            </a:extLst>
          </p:cNvPr>
          <p:cNvGrpSpPr/>
          <p:nvPr/>
        </p:nvGrpSpPr>
        <p:grpSpPr>
          <a:xfrm>
            <a:off x="1301610" y="325438"/>
            <a:ext cx="4820230" cy="630793"/>
            <a:chOff x="1301610" y="279718"/>
            <a:chExt cx="4820230" cy="630793"/>
          </a:xfrm>
        </p:grpSpPr>
        <p:grpSp>
          <p:nvGrpSpPr>
            <p:cNvPr id="19" name="그룹 18">
              <a:extLst>
                <a:ext uri="{FF2B5EF4-FFF2-40B4-BE49-F238E27FC236}">
                  <a16:creationId xmlns:a16="http://schemas.microsoft.com/office/drawing/2014/main" id="{01610169-92D1-6054-3483-C29E5826E353}"/>
                </a:ext>
              </a:extLst>
            </p:cNvPr>
            <p:cNvGrpSpPr/>
            <p:nvPr/>
          </p:nvGrpSpPr>
          <p:grpSpPr>
            <a:xfrm>
              <a:off x="1311617" y="279718"/>
              <a:ext cx="1487698" cy="200151"/>
              <a:chOff x="1136519" y="175286"/>
              <a:chExt cx="1487698" cy="200151"/>
            </a:xfrm>
          </p:grpSpPr>
          <p:grpSp>
            <p:nvGrpSpPr>
              <p:cNvPr id="21" name="그룹 20">
                <a:extLst>
                  <a:ext uri="{FF2B5EF4-FFF2-40B4-BE49-F238E27FC236}">
                    <a16:creationId xmlns:a16="http://schemas.microsoft.com/office/drawing/2014/main" id="{836D3593-CB3C-A821-B797-FE77F25C36D1}"/>
                  </a:ext>
                </a:extLst>
              </p:cNvPr>
              <p:cNvGrpSpPr/>
              <p:nvPr/>
            </p:nvGrpSpPr>
            <p:grpSpPr>
              <a:xfrm>
                <a:off x="1136519" y="175286"/>
                <a:ext cx="200152" cy="200151"/>
                <a:chOff x="1136519" y="175286"/>
                <a:chExt cx="200152" cy="200151"/>
              </a:xfrm>
            </p:grpSpPr>
            <p:sp>
              <p:nvSpPr>
                <p:cNvPr id="36" name="사각형: 둥근 모서리 35">
                  <a:extLst>
                    <a:ext uri="{FF2B5EF4-FFF2-40B4-BE49-F238E27FC236}">
                      <a16:creationId xmlns:a16="http://schemas.microsoft.com/office/drawing/2014/main" id="{9CD8BFC7-ADDC-1236-610D-C770636B8FD0}"/>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38" name="TextBox 37">
                  <a:extLst>
                    <a:ext uri="{FF2B5EF4-FFF2-40B4-BE49-F238E27FC236}">
                      <a16:creationId xmlns:a16="http://schemas.microsoft.com/office/drawing/2014/main" id="{C6158DE8-D535-49D3-B02E-90F9616E53D0}"/>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23" name="TextBox 22">
                <a:extLst>
                  <a:ext uri="{FF2B5EF4-FFF2-40B4-BE49-F238E27FC236}">
                    <a16:creationId xmlns:a16="http://schemas.microsoft.com/office/drawing/2014/main" id="{FEB41B41-BA4F-CB02-3E01-EE6C3D1925A0}"/>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20" name="TextBox 19">
              <a:extLst>
                <a:ext uri="{FF2B5EF4-FFF2-40B4-BE49-F238E27FC236}">
                  <a16:creationId xmlns:a16="http://schemas.microsoft.com/office/drawing/2014/main" id="{0488A99E-B9D4-CE44-3927-1D7270861A9B}"/>
                </a:ext>
              </a:extLst>
            </p:cNvPr>
            <p:cNvSpPr txBox="1"/>
            <p:nvPr/>
          </p:nvSpPr>
          <p:spPr>
            <a:xfrm>
              <a:off x="1301610" y="510401"/>
              <a:ext cx="4820230"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평가의 방향</a:t>
              </a:r>
              <a:endParaRPr lang="ko-KR" altLang="en-US" dirty="0"/>
            </a:p>
          </p:txBody>
        </p:sp>
      </p:grpSp>
      <p:grpSp>
        <p:nvGrpSpPr>
          <p:cNvPr id="4" name="그룹 3">
            <a:extLst>
              <a:ext uri="{FF2B5EF4-FFF2-40B4-BE49-F238E27FC236}">
                <a16:creationId xmlns:a16="http://schemas.microsoft.com/office/drawing/2014/main" id="{6742931D-F9A6-1E8E-3C8C-1002A0107BE1}"/>
              </a:ext>
            </a:extLst>
          </p:cNvPr>
          <p:cNvGrpSpPr/>
          <p:nvPr/>
        </p:nvGrpSpPr>
        <p:grpSpPr>
          <a:xfrm>
            <a:off x="471384" y="1354322"/>
            <a:ext cx="8201233" cy="1164818"/>
            <a:chOff x="471384" y="1354322"/>
            <a:chExt cx="8201233" cy="1164818"/>
          </a:xfrm>
        </p:grpSpPr>
        <p:sp>
          <p:nvSpPr>
            <p:cNvPr id="35" name="사각형: 둥근 모서리 34">
              <a:extLst>
                <a:ext uri="{FF2B5EF4-FFF2-40B4-BE49-F238E27FC236}">
                  <a16:creationId xmlns:a16="http://schemas.microsoft.com/office/drawing/2014/main" id="{6FD39283-76B4-9281-D111-02165CB7E273}"/>
                </a:ext>
              </a:extLst>
            </p:cNvPr>
            <p:cNvSpPr/>
            <p:nvPr/>
          </p:nvSpPr>
          <p:spPr>
            <a:xfrm>
              <a:off x="471384" y="1354322"/>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8" name="사각형: 둥근 모서리 17">
              <a:extLst>
                <a:ext uri="{FF2B5EF4-FFF2-40B4-BE49-F238E27FC236}">
                  <a16:creationId xmlns:a16="http://schemas.microsoft.com/office/drawing/2014/main" id="{09D91DC2-38F8-10C2-34CA-4B24441EFC65}"/>
                </a:ext>
              </a:extLst>
            </p:cNvPr>
            <p:cNvSpPr/>
            <p:nvPr/>
          </p:nvSpPr>
          <p:spPr>
            <a:xfrm>
              <a:off x="1699259" y="1423890"/>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50" name="그룹 49">
              <a:extLst>
                <a:ext uri="{FF2B5EF4-FFF2-40B4-BE49-F238E27FC236}">
                  <a16:creationId xmlns:a16="http://schemas.microsoft.com/office/drawing/2014/main" id="{4EEBD3F3-B1E5-C90D-BCA8-C9EF32E3E498}"/>
                </a:ext>
              </a:extLst>
            </p:cNvPr>
            <p:cNvGrpSpPr/>
            <p:nvPr/>
          </p:nvGrpSpPr>
          <p:grpSpPr>
            <a:xfrm>
              <a:off x="1841127" y="1525958"/>
              <a:ext cx="6265810" cy="821547"/>
              <a:chOff x="1841127" y="1486858"/>
              <a:chExt cx="6265810" cy="821547"/>
            </a:xfrm>
          </p:grpSpPr>
          <p:grpSp>
            <p:nvGrpSpPr>
              <p:cNvPr id="51" name="그룹 50">
                <a:extLst>
                  <a:ext uri="{FF2B5EF4-FFF2-40B4-BE49-F238E27FC236}">
                    <a16:creationId xmlns:a16="http://schemas.microsoft.com/office/drawing/2014/main" id="{879B5CA3-721C-94B8-9943-CE39684C03A4}"/>
                  </a:ext>
                </a:extLst>
              </p:cNvPr>
              <p:cNvGrpSpPr/>
              <p:nvPr/>
            </p:nvGrpSpPr>
            <p:grpSpPr>
              <a:xfrm>
                <a:off x="1841127" y="1486858"/>
                <a:ext cx="3088826" cy="382156"/>
                <a:chOff x="964827" y="1785644"/>
                <a:chExt cx="3088826" cy="382156"/>
              </a:xfrm>
            </p:grpSpPr>
            <p:sp>
              <p:nvSpPr>
                <p:cNvPr id="83" name="Freeform 5">
                  <a:extLst>
                    <a:ext uri="{FF2B5EF4-FFF2-40B4-BE49-F238E27FC236}">
                      <a16:creationId xmlns:a16="http://schemas.microsoft.com/office/drawing/2014/main" id="{180E2D39-A74D-8C20-F69B-8B2A2AD2D125}"/>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84" name="TextBox 83">
                  <a:extLst>
                    <a:ext uri="{FF2B5EF4-FFF2-40B4-BE49-F238E27FC236}">
                      <a16:creationId xmlns:a16="http://schemas.microsoft.com/office/drawing/2014/main" id="{AC45BE59-332C-6E7A-5B31-4D3693BD37C7}"/>
                    </a:ext>
                  </a:extLst>
                </p:cNvPr>
                <p:cNvSpPr txBox="1"/>
                <p:nvPr/>
              </p:nvSpPr>
              <p:spPr>
                <a:xfrm>
                  <a:off x="1184278" y="1785644"/>
                  <a:ext cx="2869375" cy="382156"/>
                </a:xfrm>
                <a:prstGeom prst="rect">
                  <a:avLst/>
                </a:prstGeom>
                <a:noFill/>
              </p:spPr>
              <p:txBody>
                <a:bodyPr wrap="none" lIns="0" tIns="0" rIns="0" bIns="0" rtlCol="0" anchor="t">
                  <a:spAutoFit/>
                </a:bodyPr>
                <a:lstStyle/>
                <a:p>
                  <a:pPr>
                    <a:spcAft>
                      <a:spcPts val="100"/>
                    </a:spcAft>
                  </a:pP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가</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교육과정</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학습자의 성취수준을 고려하여 </a:t>
                  </a:r>
                  <a:endPar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endParaRPr>
                </a:p>
                <a:p>
                  <a:pPr indent="293688">
                    <a:spcAft>
                      <a:spcPts val="100"/>
                    </a:spcAft>
                  </a:pP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평가계획 수립</a:t>
                  </a:r>
                </a:p>
              </p:txBody>
            </p:sp>
          </p:grpSp>
          <p:grpSp>
            <p:nvGrpSpPr>
              <p:cNvPr id="52" name="그룹 51">
                <a:extLst>
                  <a:ext uri="{FF2B5EF4-FFF2-40B4-BE49-F238E27FC236}">
                    <a16:creationId xmlns:a16="http://schemas.microsoft.com/office/drawing/2014/main" id="{CC43712E-E2DE-B68C-B602-CF49E56021D5}"/>
                  </a:ext>
                </a:extLst>
              </p:cNvPr>
              <p:cNvGrpSpPr/>
              <p:nvPr/>
            </p:nvGrpSpPr>
            <p:grpSpPr>
              <a:xfrm>
                <a:off x="5162381" y="1486858"/>
                <a:ext cx="2944556" cy="184666"/>
                <a:chOff x="964827" y="1785644"/>
                <a:chExt cx="2944556" cy="184666"/>
              </a:xfrm>
            </p:grpSpPr>
            <p:sp>
              <p:nvSpPr>
                <p:cNvPr id="81" name="Freeform 5">
                  <a:extLst>
                    <a:ext uri="{FF2B5EF4-FFF2-40B4-BE49-F238E27FC236}">
                      <a16:creationId xmlns:a16="http://schemas.microsoft.com/office/drawing/2014/main" id="{0A32D5DF-77B5-D719-47FD-C807E6F88FB6}"/>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82" name="TextBox 81">
                  <a:extLst>
                    <a:ext uri="{FF2B5EF4-FFF2-40B4-BE49-F238E27FC236}">
                      <a16:creationId xmlns:a16="http://schemas.microsoft.com/office/drawing/2014/main" id="{F708CB34-3734-786C-4291-CE7A563116E9}"/>
                    </a:ext>
                  </a:extLst>
                </p:cNvPr>
                <p:cNvSpPr txBox="1"/>
                <p:nvPr/>
              </p:nvSpPr>
              <p:spPr>
                <a:xfrm>
                  <a:off x="1184278" y="1785644"/>
                  <a:ext cx="2725105" cy="18466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원격 수업 시 디지털 도구를 활용한 평가</a:t>
                  </a:r>
                </a:p>
              </p:txBody>
            </p:sp>
          </p:grpSp>
          <p:grpSp>
            <p:nvGrpSpPr>
              <p:cNvPr id="57" name="그룹 56">
                <a:extLst>
                  <a:ext uri="{FF2B5EF4-FFF2-40B4-BE49-F238E27FC236}">
                    <a16:creationId xmlns:a16="http://schemas.microsoft.com/office/drawing/2014/main" id="{0F040666-AE1B-A74A-B76B-06D6E17CFE9D}"/>
                  </a:ext>
                </a:extLst>
              </p:cNvPr>
              <p:cNvGrpSpPr/>
              <p:nvPr/>
            </p:nvGrpSpPr>
            <p:grpSpPr>
              <a:xfrm>
                <a:off x="1841127" y="1926249"/>
                <a:ext cx="3037530" cy="382156"/>
                <a:chOff x="964827" y="1785644"/>
                <a:chExt cx="3037530" cy="382156"/>
              </a:xfrm>
            </p:grpSpPr>
            <p:sp>
              <p:nvSpPr>
                <p:cNvPr id="79" name="Freeform 5">
                  <a:extLst>
                    <a:ext uri="{FF2B5EF4-FFF2-40B4-BE49-F238E27FC236}">
                      <a16:creationId xmlns:a16="http://schemas.microsoft.com/office/drawing/2014/main" id="{5BEAC36C-F537-0840-907B-C36134037B5C}"/>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80" name="TextBox 79">
                  <a:extLst>
                    <a:ext uri="{FF2B5EF4-FFF2-40B4-BE49-F238E27FC236}">
                      <a16:creationId xmlns:a16="http://schemas.microsoft.com/office/drawing/2014/main" id="{52E01798-9D27-0D18-77FC-29F35F37BE72}"/>
                    </a:ext>
                  </a:extLst>
                </p:cNvPr>
                <p:cNvSpPr txBox="1"/>
                <p:nvPr/>
              </p:nvSpPr>
              <p:spPr>
                <a:xfrm>
                  <a:off x="1184278" y="1785644"/>
                  <a:ext cx="2818079"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성장과 발달을 지원하는 과정을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93688">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중시하는 평가 </a:t>
                  </a:r>
                </a:p>
              </p:txBody>
            </p:sp>
          </p:grpSp>
          <p:grpSp>
            <p:nvGrpSpPr>
              <p:cNvPr id="60" name="그룹 59">
                <a:extLst>
                  <a:ext uri="{FF2B5EF4-FFF2-40B4-BE49-F238E27FC236}">
                    <a16:creationId xmlns:a16="http://schemas.microsoft.com/office/drawing/2014/main" id="{FB76AD7F-9CC8-62AB-E2EF-60877781DEC3}"/>
                  </a:ext>
                </a:extLst>
              </p:cNvPr>
              <p:cNvGrpSpPr/>
              <p:nvPr/>
            </p:nvGrpSpPr>
            <p:grpSpPr>
              <a:xfrm>
                <a:off x="5162381" y="1795191"/>
                <a:ext cx="2633573" cy="382156"/>
                <a:chOff x="964827" y="1654586"/>
                <a:chExt cx="2633573" cy="382156"/>
              </a:xfrm>
            </p:grpSpPr>
            <p:sp>
              <p:nvSpPr>
                <p:cNvPr id="65" name="Freeform 5">
                  <a:extLst>
                    <a:ext uri="{FF2B5EF4-FFF2-40B4-BE49-F238E27FC236}">
                      <a16:creationId xmlns:a16="http://schemas.microsoft.com/office/drawing/2014/main" id="{CAC79244-C327-E932-8497-47FF1D77F40B}"/>
                    </a:ext>
                  </a:extLst>
                </p:cNvPr>
                <p:cNvSpPr>
                  <a:spLocks noChangeAspect="1" noEditPoints="1"/>
                </p:cNvSpPr>
                <p:nvPr/>
              </p:nvSpPr>
              <p:spPr bwMode="auto">
                <a:xfrm>
                  <a:off x="964827" y="166388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77" name="TextBox 76">
                  <a:extLst>
                    <a:ext uri="{FF2B5EF4-FFF2-40B4-BE49-F238E27FC236}">
                      <a16:creationId xmlns:a16="http://schemas.microsoft.com/office/drawing/2014/main" id="{328B781C-C3BF-ED03-3E20-97AFFB40FFF6}"/>
                    </a:ext>
                  </a:extLst>
                </p:cNvPr>
                <p:cNvSpPr txBox="1"/>
                <p:nvPr/>
              </p:nvSpPr>
              <p:spPr>
                <a:xfrm>
                  <a:off x="1184278" y="1654586"/>
                  <a:ext cx="2414122"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성장과 발달을 지원하는 </a:t>
                  </a:r>
                </a:p>
                <a:p>
                  <a:pPr indent="293688">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 결과의 활용</a:t>
                  </a:r>
                </a:p>
              </p:txBody>
            </p:sp>
          </p:grpSp>
        </p:grpSp>
        <p:sp>
          <p:nvSpPr>
            <p:cNvPr id="2" name="TextBox 1">
              <a:extLst>
                <a:ext uri="{FF2B5EF4-FFF2-40B4-BE49-F238E27FC236}">
                  <a16:creationId xmlns:a16="http://schemas.microsoft.com/office/drawing/2014/main" id="{CE074FE8-B3C0-F21D-389E-00B540845A21}"/>
                </a:ext>
              </a:extLst>
            </p:cNvPr>
            <p:cNvSpPr txBox="1"/>
            <p:nvPr/>
          </p:nvSpPr>
          <p:spPr>
            <a:xfrm>
              <a:off x="629410" y="2062010"/>
              <a:ext cx="921727" cy="230832"/>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평가의 방향</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sp>
          <p:nvSpPr>
            <p:cNvPr id="3" name="자유형: 도형 2">
              <a:extLst>
                <a:ext uri="{FF2B5EF4-FFF2-40B4-BE49-F238E27FC236}">
                  <a16:creationId xmlns:a16="http://schemas.microsoft.com/office/drawing/2014/main" id="{F554AE32-0518-1AF1-5C09-95BB559D0EAC}"/>
                </a:ext>
              </a:extLst>
            </p:cNvPr>
            <p:cNvSpPr/>
            <p:nvPr/>
          </p:nvSpPr>
          <p:spPr>
            <a:xfrm>
              <a:off x="812657" y="1500187"/>
              <a:ext cx="555232" cy="482323"/>
            </a:xfrm>
            <a:custGeom>
              <a:avLst/>
              <a:gdLst>
                <a:gd name="connsiteX0" fmla="*/ 294905 w 510944"/>
                <a:gd name="connsiteY0" fmla="*/ 309663 h 443850"/>
                <a:gd name="connsiteX1" fmla="*/ 282809 w 510944"/>
                <a:gd name="connsiteY1" fmla="*/ 321760 h 443850"/>
                <a:gd name="connsiteX2" fmla="*/ 294905 w 510944"/>
                <a:gd name="connsiteY2" fmla="*/ 333856 h 443850"/>
                <a:gd name="connsiteX3" fmla="*/ 397480 w 510944"/>
                <a:gd name="connsiteY3" fmla="*/ 333856 h 443850"/>
                <a:gd name="connsiteX4" fmla="*/ 409577 w 510944"/>
                <a:gd name="connsiteY4" fmla="*/ 321760 h 443850"/>
                <a:gd name="connsiteX5" fmla="*/ 397480 w 510944"/>
                <a:gd name="connsiteY5" fmla="*/ 309663 h 443850"/>
                <a:gd name="connsiteX6" fmla="*/ 111527 w 510944"/>
                <a:gd name="connsiteY6" fmla="*/ 309663 h 443850"/>
                <a:gd name="connsiteX7" fmla="*/ 99430 w 510944"/>
                <a:gd name="connsiteY7" fmla="*/ 321760 h 443850"/>
                <a:gd name="connsiteX8" fmla="*/ 111527 w 510944"/>
                <a:gd name="connsiteY8" fmla="*/ 333856 h 443850"/>
                <a:gd name="connsiteX9" fmla="*/ 214102 w 510944"/>
                <a:gd name="connsiteY9" fmla="*/ 333856 h 443850"/>
                <a:gd name="connsiteX10" fmla="*/ 226198 w 510944"/>
                <a:gd name="connsiteY10" fmla="*/ 321760 h 443850"/>
                <a:gd name="connsiteX11" fmla="*/ 214102 w 510944"/>
                <a:gd name="connsiteY11" fmla="*/ 309663 h 443850"/>
                <a:gd name="connsiteX12" fmla="*/ 294905 w 510944"/>
                <a:gd name="connsiteY12" fmla="*/ 262327 h 443850"/>
                <a:gd name="connsiteX13" fmla="*/ 282809 w 510944"/>
                <a:gd name="connsiteY13" fmla="*/ 274423 h 443850"/>
                <a:gd name="connsiteX14" fmla="*/ 294905 w 510944"/>
                <a:gd name="connsiteY14" fmla="*/ 286519 h 443850"/>
                <a:gd name="connsiteX15" fmla="*/ 397480 w 510944"/>
                <a:gd name="connsiteY15" fmla="*/ 286519 h 443850"/>
                <a:gd name="connsiteX16" fmla="*/ 409577 w 510944"/>
                <a:gd name="connsiteY16" fmla="*/ 274423 h 443850"/>
                <a:gd name="connsiteX17" fmla="*/ 397480 w 510944"/>
                <a:gd name="connsiteY17" fmla="*/ 262327 h 443850"/>
                <a:gd name="connsiteX18" fmla="*/ 111527 w 510944"/>
                <a:gd name="connsiteY18" fmla="*/ 262327 h 443850"/>
                <a:gd name="connsiteX19" fmla="*/ 99430 w 510944"/>
                <a:gd name="connsiteY19" fmla="*/ 274423 h 443850"/>
                <a:gd name="connsiteX20" fmla="*/ 111527 w 510944"/>
                <a:gd name="connsiteY20" fmla="*/ 286519 h 443850"/>
                <a:gd name="connsiteX21" fmla="*/ 214102 w 510944"/>
                <a:gd name="connsiteY21" fmla="*/ 286519 h 443850"/>
                <a:gd name="connsiteX22" fmla="*/ 226198 w 510944"/>
                <a:gd name="connsiteY22" fmla="*/ 274423 h 443850"/>
                <a:gd name="connsiteX23" fmla="*/ 214102 w 510944"/>
                <a:gd name="connsiteY23" fmla="*/ 262327 h 443850"/>
                <a:gd name="connsiteX24" fmla="*/ 294905 w 510944"/>
                <a:gd name="connsiteY24" fmla="*/ 214991 h 443850"/>
                <a:gd name="connsiteX25" fmla="*/ 282809 w 510944"/>
                <a:gd name="connsiteY25" fmla="*/ 227086 h 443850"/>
                <a:gd name="connsiteX26" fmla="*/ 294905 w 510944"/>
                <a:gd name="connsiteY26" fmla="*/ 239183 h 443850"/>
                <a:gd name="connsiteX27" fmla="*/ 397480 w 510944"/>
                <a:gd name="connsiteY27" fmla="*/ 239183 h 443850"/>
                <a:gd name="connsiteX28" fmla="*/ 409577 w 510944"/>
                <a:gd name="connsiteY28" fmla="*/ 227086 h 443850"/>
                <a:gd name="connsiteX29" fmla="*/ 397480 w 510944"/>
                <a:gd name="connsiteY29" fmla="*/ 214991 h 443850"/>
                <a:gd name="connsiteX30" fmla="*/ 111527 w 510944"/>
                <a:gd name="connsiteY30" fmla="*/ 214991 h 443850"/>
                <a:gd name="connsiteX31" fmla="*/ 99430 w 510944"/>
                <a:gd name="connsiteY31" fmla="*/ 227086 h 443850"/>
                <a:gd name="connsiteX32" fmla="*/ 111527 w 510944"/>
                <a:gd name="connsiteY32" fmla="*/ 239183 h 443850"/>
                <a:gd name="connsiteX33" fmla="*/ 214102 w 510944"/>
                <a:gd name="connsiteY33" fmla="*/ 239183 h 443850"/>
                <a:gd name="connsiteX34" fmla="*/ 226198 w 510944"/>
                <a:gd name="connsiteY34" fmla="*/ 227086 h 443850"/>
                <a:gd name="connsiteX35" fmla="*/ 214102 w 510944"/>
                <a:gd name="connsiteY35" fmla="*/ 214991 h 443850"/>
                <a:gd name="connsiteX36" fmla="*/ 294905 w 510944"/>
                <a:gd name="connsiteY36" fmla="*/ 167654 h 443850"/>
                <a:gd name="connsiteX37" fmla="*/ 282809 w 510944"/>
                <a:gd name="connsiteY37" fmla="*/ 179750 h 443850"/>
                <a:gd name="connsiteX38" fmla="*/ 294905 w 510944"/>
                <a:gd name="connsiteY38" fmla="*/ 191846 h 443850"/>
                <a:gd name="connsiteX39" fmla="*/ 397480 w 510944"/>
                <a:gd name="connsiteY39" fmla="*/ 191846 h 443850"/>
                <a:gd name="connsiteX40" fmla="*/ 409577 w 510944"/>
                <a:gd name="connsiteY40" fmla="*/ 179750 h 443850"/>
                <a:gd name="connsiteX41" fmla="*/ 397480 w 510944"/>
                <a:gd name="connsiteY41" fmla="*/ 167654 h 443850"/>
                <a:gd name="connsiteX42" fmla="*/ 111527 w 510944"/>
                <a:gd name="connsiteY42" fmla="*/ 167654 h 443850"/>
                <a:gd name="connsiteX43" fmla="*/ 99430 w 510944"/>
                <a:gd name="connsiteY43" fmla="*/ 179750 h 443850"/>
                <a:gd name="connsiteX44" fmla="*/ 111527 w 510944"/>
                <a:gd name="connsiteY44" fmla="*/ 191846 h 443850"/>
                <a:gd name="connsiteX45" fmla="*/ 214102 w 510944"/>
                <a:gd name="connsiteY45" fmla="*/ 191846 h 443850"/>
                <a:gd name="connsiteX46" fmla="*/ 226198 w 510944"/>
                <a:gd name="connsiteY46" fmla="*/ 179750 h 443850"/>
                <a:gd name="connsiteX47" fmla="*/ 214102 w 510944"/>
                <a:gd name="connsiteY47" fmla="*/ 167654 h 443850"/>
                <a:gd name="connsiteX48" fmla="*/ 0 w 510944"/>
                <a:gd name="connsiteY48" fmla="*/ 141203 h 443850"/>
                <a:gd name="connsiteX49" fmla="*/ 45482 w 510944"/>
                <a:gd name="connsiteY49" fmla="*/ 141203 h 443850"/>
                <a:gd name="connsiteX50" fmla="*/ 45482 w 510944"/>
                <a:gd name="connsiteY50" fmla="*/ 371999 h 443850"/>
                <a:gd name="connsiteX51" fmla="*/ 54756 w 510944"/>
                <a:gd name="connsiteY51" fmla="*/ 391031 h 443850"/>
                <a:gd name="connsiteX52" fmla="*/ 75400 w 510944"/>
                <a:gd name="connsiteY52" fmla="*/ 395465 h 443850"/>
                <a:gd name="connsiteX53" fmla="*/ 241279 w 510944"/>
                <a:gd name="connsiteY53" fmla="*/ 413368 h 443850"/>
                <a:gd name="connsiteX54" fmla="*/ 255472 w 510944"/>
                <a:gd name="connsiteY54" fmla="*/ 417964 h 443850"/>
                <a:gd name="connsiteX55" fmla="*/ 269665 w 510944"/>
                <a:gd name="connsiteY55" fmla="*/ 413368 h 443850"/>
                <a:gd name="connsiteX56" fmla="*/ 435464 w 510944"/>
                <a:gd name="connsiteY56" fmla="*/ 395465 h 443850"/>
                <a:gd name="connsiteX57" fmla="*/ 456270 w 510944"/>
                <a:gd name="connsiteY57" fmla="*/ 390949 h 443850"/>
                <a:gd name="connsiteX58" fmla="*/ 465462 w 510944"/>
                <a:gd name="connsiteY58" fmla="*/ 371999 h 443850"/>
                <a:gd name="connsiteX59" fmla="*/ 465462 w 510944"/>
                <a:gd name="connsiteY59" fmla="*/ 141203 h 443850"/>
                <a:gd name="connsiteX60" fmla="*/ 510944 w 510944"/>
                <a:gd name="connsiteY60" fmla="*/ 141203 h 443850"/>
                <a:gd name="connsiteX61" fmla="*/ 510944 w 510944"/>
                <a:gd name="connsiteY61" fmla="*/ 443850 h 443850"/>
                <a:gd name="connsiteX62" fmla="*/ 0 w 510944"/>
                <a:gd name="connsiteY62" fmla="*/ 443850 h 443850"/>
                <a:gd name="connsiteX63" fmla="*/ 323210 w 510944"/>
                <a:gd name="connsiteY63" fmla="*/ 0 h 443850"/>
                <a:gd name="connsiteX64" fmla="*/ 340468 w 510944"/>
                <a:gd name="connsiteY64" fmla="*/ 1371 h 443850"/>
                <a:gd name="connsiteX65" fmla="*/ 373611 w 510944"/>
                <a:gd name="connsiteY65" fmla="*/ 10887 h 443850"/>
                <a:gd name="connsiteX66" fmla="*/ 374336 w 510944"/>
                <a:gd name="connsiteY66" fmla="*/ 11209 h 443850"/>
                <a:gd name="connsiteX67" fmla="*/ 377966 w 510944"/>
                <a:gd name="connsiteY67" fmla="*/ 16773 h 443850"/>
                <a:gd name="connsiteX68" fmla="*/ 377320 w 510944"/>
                <a:gd name="connsiteY68" fmla="*/ 19757 h 443850"/>
                <a:gd name="connsiteX69" fmla="*/ 364498 w 510944"/>
                <a:gd name="connsiteY69" fmla="*/ 39756 h 443850"/>
                <a:gd name="connsiteX70" fmla="*/ 326113 w 510944"/>
                <a:gd name="connsiteY70" fmla="*/ 71207 h 443850"/>
                <a:gd name="connsiteX71" fmla="*/ 304259 w 510944"/>
                <a:gd name="connsiteY71" fmla="*/ 78303 h 443850"/>
                <a:gd name="connsiteX72" fmla="*/ 300630 w 510944"/>
                <a:gd name="connsiteY72" fmla="*/ 78544 h 443850"/>
                <a:gd name="connsiteX73" fmla="*/ 292728 w 510944"/>
                <a:gd name="connsiteY73" fmla="*/ 77981 h 443850"/>
                <a:gd name="connsiteX74" fmla="*/ 286277 w 510944"/>
                <a:gd name="connsiteY74" fmla="*/ 76529 h 443850"/>
                <a:gd name="connsiteX75" fmla="*/ 272648 w 510944"/>
                <a:gd name="connsiteY75" fmla="*/ 69997 h 443850"/>
                <a:gd name="connsiteX76" fmla="*/ 270712 w 510944"/>
                <a:gd name="connsiteY76" fmla="*/ 68142 h 443850"/>
                <a:gd name="connsiteX77" fmla="*/ 269584 w 510944"/>
                <a:gd name="connsiteY77" fmla="*/ 67013 h 443850"/>
                <a:gd name="connsiteX78" fmla="*/ 269584 w 510944"/>
                <a:gd name="connsiteY78" fmla="*/ 117737 h 443850"/>
                <a:gd name="connsiteX79" fmla="*/ 444414 w 510944"/>
                <a:gd name="connsiteY79" fmla="*/ 105076 h 443850"/>
                <a:gd name="connsiteX80" fmla="*/ 453446 w 510944"/>
                <a:gd name="connsiteY80" fmla="*/ 116769 h 443850"/>
                <a:gd name="connsiteX81" fmla="*/ 453446 w 510944"/>
                <a:gd name="connsiteY81" fmla="*/ 371999 h 443850"/>
                <a:gd name="connsiteX82" fmla="*/ 448850 w 510944"/>
                <a:gd name="connsiteY82" fmla="*/ 381515 h 443850"/>
                <a:gd name="connsiteX83" fmla="*/ 438446 w 510944"/>
                <a:gd name="connsiteY83" fmla="*/ 383773 h 443850"/>
                <a:gd name="connsiteX84" fmla="*/ 262648 w 510944"/>
                <a:gd name="connsiteY84" fmla="*/ 403610 h 443850"/>
                <a:gd name="connsiteX85" fmla="*/ 248455 w 510944"/>
                <a:gd name="connsiteY85" fmla="*/ 403610 h 443850"/>
                <a:gd name="connsiteX86" fmla="*/ 144589 w 510944"/>
                <a:gd name="connsiteY86" fmla="*/ 374499 h 443850"/>
                <a:gd name="connsiteX87" fmla="*/ 72577 w 510944"/>
                <a:gd name="connsiteY87" fmla="*/ 383773 h 443850"/>
                <a:gd name="connsiteX88" fmla="*/ 62255 w 510944"/>
                <a:gd name="connsiteY88" fmla="*/ 381515 h 443850"/>
                <a:gd name="connsiteX89" fmla="*/ 62012 w 510944"/>
                <a:gd name="connsiteY89" fmla="*/ 381595 h 443850"/>
                <a:gd name="connsiteX90" fmla="*/ 57416 w 510944"/>
                <a:gd name="connsiteY90" fmla="*/ 372080 h 443850"/>
                <a:gd name="connsiteX91" fmla="*/ 57416 w 510944"/>
                <a:gd name="connsiteY91" fmla="*/ 116849 h 443850"/>
                <a:gd name="connsiteX92" fmla="*/ 66528 w 510944"/>
                <a:gd name="connsiteY92" fmla="*/ 105157 h 443850"/>
                <a:gd name="connsiteX93" fmla="*/ 241359 w 510944"/>
                <a:gd name="connsiteY93" fmla="*/ 117817 h 443850"/>
                <a:gd name="connsiteX94" fmla="*/ 241359 w 510944"/>
                <a:gd name="connsiteY94" fmla="*/ 67094 h 443850"/>
                <a:gd name="connsiteX95" fmla="*/ 240230 w 510944"/>
                <a:gd name="connsiteY95" fmla="*/ 68223 h 443850"/>
                <a:gd name="connsiteX96" fmla="*/ 238295 w 510944"/>
                <a:gd name="connsiteY96" fmla="*/ 70077 h 443850"/>
                <a:gd name="connsiteX97" fmla="*/ 224747 w 510944"/>
                <a:gd name="connsiteY97" fmla="*/ 76610 h 443850"/>
                <a:gd name="connsiteX98" fmla="*/ 218296 w 510944"/>
                <a:gd name="connsiteY98" fmla="*/ 78061 h 443850"/>
                <a:gd name="connsiteX99" fmla="*/ 210392 w 510944"/>
                <a:gd name="connsiteY99" fmla="*/ 78626 h 443850"/>
                <a:gd name="connsiteX100" fmla="*/ 206764 w 510944"/>
                <a:gd name="connsiteY100" fmla="*/ 78384 h 443850"/>
                <a:gd name="connsiteX101" fmla="*/ 184910 w 510944"/>
                <a:gd name="connsiteY101" fmla="*/ 71287 h 443850"/>
                <a:gd name="connsiteX102" fmla="*/ 146525 w 510944"/>
                <a:gd name="connsiteY102" fmla="*/ 39756 h 443850"/>
                <a:gd name="connsiteX103" fmla="*/ 133703 w 510944"/>
                <a:gd name="connsiteY103" fmla="*/ 19838 h 443850"/>
                <a:gd name="connsiteX104" fmla="*/ 133138 w 510944"/>
                <a:gd name="connsiteY104" fmla="*/ 16854 h 443850"/>
                <a:gd name="connsiteX105" fmla="*/ 136767 w 510944"/>
                <a:gd name="connsiteY105" fmla="*/ 11290 h 443850"/>
                <a:gd name="connsiteX106" fmla="*/ 137493 w 510944"/>
                <a:gd name="connsiteY106" fmla="*/ 10967 h 443850"/>
                <a:gd name="connsiteX107" fmla="*/ 170636 w 510944"/>
                <a:gd name="connsiteY107" fmla="*/ 1452 h 443850"/>
                <a:gd name="connsiteX108" fmla="*/ 187894 w 510944"/>
                <a:gd name="connsiteY108" fmla="*/ 80 h 443850"/>
                <a:gd name="connsiteX109" fmla="*/ 207006 w 510944"/>
                <a:gd name="connsiteY109" fmla="*/ 1532 h 443850"/>
                <a:gd name="connsiteX110" fmla="*/ 219424 w 510944"/>
                <a:gd name="connsiteY110" fmla="*/ 4839 h 443850"/>
                <a:gd name="connsiteX111" fmla="*/ 242166 w 510944"/>
                <a:gd name="connsiteY111" fmla="*/ 18144 h 443850"/>
                <a:gd name="connsiteX112" fmla="*/ 255633 w 510944"/>
                <a:gd name="connsiteY112" fmla="*/ 40966 h 443850"/>
                <a:gd name="connsiteX113" fmla="*/ 269099 w 510944"/>
                <a:gd name="connsiteY113" fmla="*/ 18144 h 443850"/>
                <a:gd name="connsiteX114" fmla="*/ 291841 w 510944"/>
                <a:gd name="connsiteY114" fmla="*/ 4839 h 443850"/>
                <a:gd name="connsiteX115" fmla="*/ 304259 w 510944"/>
                <a:gd name="connsiteY115" fmla="*/ 1532 h 443850"/>
                <a:gd name="connsiteX116" fmla="*/ 323210 w 510944"/>
                <a:gd name="connsiteY116" fmla="*/ 0 h 44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10944" h="443850">
                  <a:moveTo>
                    <a:pt x="294905" y="309663"/>
                  </a:moveTo>
                  <a:cubicBezTo>
                    <a:pt x="288212" y="309663"/>
                    <a:pt x="282809" y="315066"/>
                    <a:pt x="282809" y="321760"/>
                  </a:cubicBezTo>
                  <a:cubicBezTo>
                    <a:pt x="282809" y="328452"/>
                    <a:pt x="288212" y="333856"/>
                    <a:pt x="294905" y="333856"/>
                  </a:cubicBezTo>
                  <a:lnTo>
                    <a:pt x="397480" y="333856"/>
                  </a:lnTo>
                  <a:cubicBezTo>
                    <a:pt x="404174" y="333856"/>
                    <a:pt x="409577" y="328452"/>
                    <a:pt x="409577" y="321760"/>
                  </a:cubicBezTo>
                  <a:cubicBezTo>
                    <a:pt x="409577" y="315066"/>
                    <a:pt x="404174" y="309663"/>
                    <a:pt x="397480" y="309663"/>
                  </a:cubicBezTo>
                  <a:close/>
                  <a:moveTo>
                    <a:pt x="111527" y="309663"/>
                  </a:moveTo>
                  <a:cubicBezTo>
                    <a:pt x="104833" y="309663"/>
                    <a:pt x="99430" y="315066"/>
                    <a:pt x="99430" y="321760"/>
                  </a:cubicBezTo>
                  <a:cubicBezTo>
                    <a:pt x="99430" y="328452"/>
                    <a:pt x="104833" y="333856"/>
                    <a:pt x="111527" y="333856"/>
                  </a:cubicBezTo>
                  <a:lnTo>
                    <a:pt x="214102" y="333856"/>
                  </a:lnTo>
                  <a:cubicBezTo>
                    <a:pt x="220796" y="333856"/>
                    <a:pt x="226198" y="328452"/>
                    <a:pt x="226198" y="321760"/>
                  </a:cubicBezTo>
                  <a:cubicBezTo>
                    <a:pt x="226198" y="315066"/>
                    <a:pt x="220796" y="309663"/>
                    <a:pt x="214102" y="309663"/>
                  </a:cubicBezTo>
                  <a:close/>
                  <a:moveTo>
                    <a:pt x="294905" y="262327"/>
                  </a:moveTo>
                  <a:cubicBezTo>
                    <a:pt x="288212" y="262327"/>
                    <a:pt x="282809" y="267730"/>
                    <a:pt x="282809" y="274423"/>
                  </a:cubicBezTo>
                  <a:cubicBezTo>
                    <a:pt x="282809" y="281117"/>
                    <a:pt x="288212" y="286519"/>
                    <a:pt x="294905" y="286519"/>
                  </a:cubicBezTo>
                  <a:lnTo>
                    <a:pt x="397480" y="286519"/>
                  </a:lnTo>
                  <a:cubicBezTo>
                    <a:pt x="404174" y="286519"/>
                    <a:pt x="409577" y="281117"/>
                    <a:pt x="409577" y="274423"/>
                  </a:cubicBezTo>
                  <a:cubicBezTo>
                    <a:pt x="409577" y="267730"/>
                    <a:pt x="404174" y="262327"/>
                    <a:pt x="397480" y="262327"/>
                  </a:cubicBezTo>
                  <a:close/>
                  <a:moveTo>
                    <a:pt x="111527" y="262327"/>
                  </a:moveTo>
                  <a:cubicBezTo>
                    <a:pt x="104833" y="262327"/>
                    <a:pt x="99430" y="267730"/>
                    <a:pt x="99430" y="274423"/>
                  </a:cubicBezTo>
                  <a:cubicBezTo>
                    <a:pt x="99430" y="281117"/>
                    <a:pt x="104833" y="286519"/>
                    <a:pt x="111527" y="286519"/>
                  </a:cubicBezTo>
                  <a:lnTo>
                    <a:pt x="214102" y="286519"/>
                  </a:lnTo>
                  <a:cubicBezTo>
                    <a:pt x="220796" y="286519"/>
                    <a:pt x="226198" y="281117"/>
                    <a:pt x="226198" y="274423"/>
                  </a:cubicBezTo>
                  <a:cubicBezTo>
                    <a:pt x="226198" y="267730"/>
                    <a:pt x="220796" y="262327"/>
                    <a:pt x="214102" y="262327"/>
                  </a:cubicBezTo>
                  <a:close/>
                  <a:moveTo>
                    <a:pt x="294905" y="214991"/>
                  </a:moveTo>
                  <a:cubicBezTo>
                    <a:pt x="288212" y="214991"/>
                    <a:pt x="282809" y="220393"/>
                    <a:pt x="282809" y="227086"/>
                  </a:cubicBezTo>
                  <a:cubicBezTo>
                    <a:pt x="282809" y="233780"/>
                    <a:pt x="288212" y="239183"/>
                    <a:pt x="294905" y="239183"/>
                  </a:cubicBezTo>
                  <a:lnTo>
                    <a:pt x="397480" y="239183"/>
                  </a:lnTo>
                  <a:cubicBezTo>
                    <a:pt x="404174" y="239183"/>
                    <a:pt x="409577" y="233780"/>
                    <a:pt x="409577" y="227086"/>
                  </a:cubicBezTo>
                  <a:cubicBezTo>
                    <a:pt x="409577" y="220393"/>
                    <a:pt x="404174" y="214991"/>
                    <a:pt x="397480" y="214991"/>
                  </a:cubicBezTo>
                  <a:close/>
                  <a:moveTo>
                    <a:pt x="111527" y="214991"/>
                  </a:moveTo>
                  <a:cubicBezTo>
                    <a:pt x="104833" y="214991"/>
                    <a:pt x="99430" y="220393"/>
                    <a:pt x="99430" y="227086"/>
                  </a:cubicBezTo>
                  <a:cubicBezTo>
                    <a:pt x="99430" y="233780"/>
                    <a:pt x="104833" y="239183"/>
                    <a:pt x="111527" y="239183"/>
                  </a:cubicBezTo>
                  <a:lnTo>
                    <a:pt x="214102" y="239183"/>
                  </a:lnTo>
                  <a:cubicBezTo>
                    <a:pt x="220796" y="239183"/>
                    <a:pt x="226198" y="233780"/>
                    <a:pt x="226198" y="227086"/>
                  </a:cubicBezTo>
                  <a:cubicBezTo>
                    <a:pt x="226198" y="220393"/>
                    <a:pt x="220796" y="214991"/>
                    <a:pt x="214102" y="214991"/>
                  </a:cubicBezTo>
                  <a:close/>
                  <a:moveTo>
                    <a:pt x="294905" y="167654"/>
                  </a:moveTo>
                  <a:cubicBezTo>
                    <a:pt x="288212" y="167654"/>
                    <a:pt x="282809" y="173057"/>
                    <a:pt x="282809" y="179750"/>
                  </a:cubicBezTo>
                  <a:cubicBezTo>
                    <a:pt x="282809" y="186443"/>
                    <a:pt x="288212" y="191846"/>
                    <a:pt x="294905" y="191846"/>
                  </a:cubicBezTo>
                  <a:lnTo>
                    <a:pt x="397480" y="191846"/>
                  </a:lnTo>
                  <a:cubicBezTo>
                    <a:pt x="404174" y="191846"/>
                    <a:pt x="409577" y="186443"/>
                    <a:pt x="409577" y="179750"/>
                  </a:cubicBezTo>
                  <a:cubicBezTo>
                    <a:pt x="409577" y="173057"/>
                    <a:pt x="404174" y="167654"/>
                    <a:pt x="397480" y="167654"/>
                  </a:cubicBezTo>
                  <a:close/>
                  <a:moveTo>
                    <a:pt x="111527" y="167654"/>
                  </a:moveTo>
                  <a:cubicBezTo>
                    <a:pt x="104833" y="167654"/>
                    <a:pt x="99430" y="173057"/>
                    <a:pt x="99430" y="179750"/>
                  </a:cubicBezTo>
                  <a:cubicBezTo>
                    <a:pt x="99430" y="186443"/>
                    <a:pt x="104833" y="191846"/>
                    <a:pt x="111527" y="191846"/>
                  </a:cubicBezTo>
                  <a:lnTo>
                    <a:pt x="214102" y="191846"/>
                  </a:lnTo>
                  <a:cubicBezTo>
                    <a:pt x="220796" y="191846"/>
                    <a:pt x="226198" y="186443"/>
                    <a:pt x="226198" y="179750"/>
                  </a:cubicBezTo>
                  <a:cubicBezTo>
                    <a:pt x="226198" y="173057"/>
                    <a:pt x="220796" y="167654"/>
                    <a:pt x="214102" y="167654"/>
                  </a:cubicBezTo>
                  <a:close/>
                  <a:moveTo>
                    <a:pt x="0" y="141203"/>
                  </a:moveTo>
                  <a:lnTo>
                    <a:pt x="45482" y="141203"/>
                  </a:lnTo>
                  <a:lnTo>
                    <a:pt x="45482" y="371999"/>
                  </a:lnTo>
                  <a:cubicBezTo>
                    <a:pt x="45482" y="379499"/>
                    <a:pt x="48869" y="386433"/>
                    <a:pt x="54756" y="391031"/>
                  </a:cubicBezTo>
                  <a:cubicBezTo>
                    <a:pt x="60562" y="395627"/>
                    <a:pt x="68142" y="397240"/>
                    <a:pt x="75400" y="395465"/>
                  </a:cubicBezTo>
                  <a:cubicBezTo>
                    <a:pt x="170637" y="372240"/>
                    <a:pt x="223135" y="400223"/>
                    <a:pt x="241279" y="413368"/>
                  </a:cubicBezTo>
                  <a:cubicBezTo>
                    <a:pt x="245553" y="416432"/>
                    <a:pt x="250473" y="417964"/>
                    <a:pt x="255472" y="417964"/>
                  </a:cubicBezTo>
                  <a:cubicBezTo>
                    <a:pt x="260472" y="417964"/>
                    <a:pt x="265391" y="416432"/>
                    <a:pt x="269665" y="413368"/>
                  </a:cubicBezTo>
                  <a:cubicBezTo>
                    <a:pt x="287809" y="400223"/>
                    <a:pt x="340387" y="372240"/>
                    <a:pt x="435464" y="395465"/>
                  </a:cubicBezTo>
                  <a:cubicBezTo>
                    <a:pt x="442722" y="397240"/>
                    <a:pt x="450544" y="395547"/>
                    <a:pt x="456270" y="390949"/>
                  </a:cubicBezTo>
                  <a:cubicBezTo>
                    <a:pt x="462076" y="386433"/>
                    <a:pt x="465462" y="379499"/>
                    <a:pt x="465462" y="371999"/>
                  </a:cubicBezTo>
                  <a:lnTo>
                    <a:pt x="465462" y="141203"/>
                  </a:lnTo>
                  <a:lnTo>
                    <a:pt x="510944" y="141203"/>
                  </a:lnTo>
                  <a:lnTo>
                    <a:pt x="510944" y="443850"/>
                  </a:lnTo>
                  <a:lnTo>
                    <a:pt x="0" y="443850"/>
                  </a:lnTo>
                  <a:close/>
                  <a:moveTo>
                    <a:pt x="323210" y="0"/>
                  </a:moveTo>
                  <a:cubicBezTo>
                    <a:pt x="329258" y="80"/>
                    <a:pt x="335064" y="565"/>
                    <a:pt x="340468" y="1371"/>
                  </a:cubicBezTo>
                  <a:cubicBezTo>
                    <a:pt x="357805" y="4033"/>
                    <a:pt x="370547" y="9516"/>
                    <a:pt x="373611" y="10887"/>
                  </a:cubicBezTo>
                  <a:cubicBezTo>
                    <a:pt x="374014" y="11048"/>
                    <a:pt x="374336" y="11209"/>
                    <a:pt x="374336" y="11209"/>
                  </a:cubicBezTo>
                  <a:cubicBezTo>
                    <a:pt x="376595" y="12258"/>
                    <a:pt x="377966" y="14435"/>
                    <a:pt x="377966" y="16773"/>
                  </a:cubicBezTo>
                  <a:cubicBezTo>
                    <a:pt x="377966" y="17741"/>
                    <a:pt x="377804" y="18789"/>
                    <a:pt x="377320" y="19757"/>
                  </a:cubicBezTo>
                  <a:cubicBezTo>
                    <a:pt x="377240" y="20080"/>
                    <a:pt x="372965" y="28951"/>
                    <a:pt x="364498" y="39756"/>
                  </a:cubicBezTo>
                  <a:cubicBezTo>
                    <a:pt x="356031" y="50482"/>
                    <a:pt x="343371" y="63303"/>
                    <a:pt x="326113" y="71207"/>
                  </a:cubicBezTo>
                  <a:cubicBezTo>
                    <a:pt x="316839" y="75400"/>
                    <a:pt x="310469" y="77658"/>
                    <a:pt x="304259" y="78303"/>
                  </a:cubicBezTo>
                  <a:cubicBezTo>
                    <a:pt x="303050" y="78464"/>
                    <a:pt x="301840" y="78544"/>
                    <a:pt x="300630" y="78544"/>
                  </a:cubicBezTo>
                  <a:cubicBezTo>
                    <a:pt x="298130" y="78626"/>
                    <a:pt x="295550" y="78384"/>
                    <a:pt x="292728" y="77981"/>
                  </a:cubicBezTo>
                  <a:cubicBezTo>
                    <a:pt x="290470" y="77658"/>
                    <a:pt x="288292" y="77093"/>
                    <a:pt x="286277" y="76529"/>
                  </a:cubicBezTo>
                  <a:cubicBezTo>
                    <a:pt x="281034" y="74997"/>
                    <a:pt x="276438" y="72820"/>
                    <a:pt x="272648" y="69997"/>
                  </a:cubicBezTo>
                  <a:cubicBezTo>
                    <a:pt x="271922" y="69432"/>
                    <a:pt x="271357" y="68787"/>
                    <a:pt x="270712" y="68142"/>
                  </a:cubicBezTo>
                  <a:cubicBezTo>
                    <a:pt x="270309" y="67739"/>
                    <a:pt x="269584" y="67013"/>
                    <a:pt x="269584" y="67013"/>
                  </a:cubicBezTo>
                  <a:lnTo>
                    <a:pt x="269584" y="117737"/>
                  </a:lnTo>
                  <a:cubicBezTo>
                    <a:pt x="297082" y="102414"/>
                    <a:pt x="354660" y="82012"/>
                    <a:pt x="444414" y="105076"/>
                  </a:cubicBezTo>
                  <a:cubicBezTo>
                    <a:pt x="449736" y="106447"/>
                    <a:pt x="453446" y="111205"/>
                    <a:pt x="453446" y="116769"/>
                  </a:cubicBezTo>
                  <a:lnTo>
                    <a:pt x="453446" y="371999"/>
                  </a:lnTo>
                  <a:cubicBezTo>
                    <a:pt x="453446" y="375789"/>
                    <a:pt x="451753" y="379176"/>
                    <a:pt x="448850" y="381515"/>
                  </a:cubicBezTo>
                  <a:cubicBezTo>
                    <a:pt x="445946" y="383773"/>
                    <a:pt x="442076" y="384660"/>
                    <a:pt x="438446" y="383773"/>
                  </a:cubicBezTo>
                  <a:cubicBezTo>
                    <a:pt x="338371" y="359338"/>
                    <a:pt x="282164" y="389499"/>
                    <a:pt x="262648" y="403610"/>
                  </a:cubicBezTo>
                  <a:cubicBezTo>
                    <a:pt x="258374" y="406675"/>
                    <a:pt x="252730" y="406675"/>
                    <a:pt x="248455" y="403610"/>
                  </a:cubicBezTo>
                  <a:cubicBezTo>
                    <a:pt x="234262" y="393288"/>
                    <a:pt x="200555" y="374499"/>
                    <a:pt x="144589" y="374499"/>
                  </a:cubicBezTo>
                  <a:cubicBezTo>
                    <a:pt x="123704" y="374499"/>
                    <a:pt x="99753" y="377160"/>
                    <a:pt x="72577" y="383773"/>
                  </a:cubicBezTo>
                  <a:cubicBezTo>
                    <a:pt x="68948" y="384660"/>
                    <a:pt x="65238" y="383853"/>
                    <a:pt x="62255" y="381515"/>
                  </a:cubicBezTo>
                  <a:lnTo>
                    <a:pt x="62012" y="381595"/>
                  </a:lnTo>
                  <a:cubicBezTo>
                    <a:pt x="59109" y="379257"/>
                    <a:pt x="57416" y="375789"/>
                    <a:pt x="57416" y="372080"/>
                  </a:cubicBezTo>
                  <a:lnTo>
                    <a:pt x="57416" y="116849"/>
                  </a:lnTo>
                  <a:cubicBezTo>
                    <a:pt x="57416" y="111285"/>
                    <a:pt x="61126" y="106527"/>
                    <a:pt x="66528" y="105157"/>
                  </a:cubicBezTo>
                  <a:cubicBezTo>
                    <a:pt x="156121" y="82174"/>
                    <a:pt x="213780" y="102576"/>
                    <a:pt x="241359" y="117817"/>
                  </a:cubicBezTo>
                  <a:lnTo>
                    <a:pt x="241359" y="67094"/>
                  </a:lnTo>
                  <a:cubicBezTo>
                    <a:pt x="240956" y="67416"/>
                    <a:pt x="240553" y="67819"/>
                    <a:pt x="240230" y="68223"/>
                  </a:cubicBezTo>
                  <a:cubicBezTo>
                    <a:pt x="239665" y="68868"/>
                    <a:pt x="239020" y="69513"/>
                    <a:pt x="238295" y="70077"/>
                  </a:cubicBezTo>
                  <a:cubicBezTo>
                    <a:pt x="234504" y="72900"/>
                    <a:pt x="229989" y="75077"/>
                    <a:pt x="224747" y="76610"/>
                  </a:cubicBezTo>
                  <a:cubicBezTo>
                    <a:pt x="222650" y="77174"/>
                    <a:pt x="220554" y="77738"/>
                    <a:pt x="218296" y="78061"/>
                  </a:cubicBezTo>
                  <a:cubicBezTo>
                    <a:pt x="215473" y="78464"/>
                    <a:pt x="212893" y="78626"/>
                    <a:pt x="210392" y="78626"/>
                  </a:cubicBezTo>
                  <a:cubicBezTo>
                    <a:pt x="209183" y="78544"/>
                    <a:pt x="207974" y="78544"/>
                    <a:pt x="206764" y="78384"/>
                  </a:cubicBezTo>
                  <a:cubicBezTo>
                    <a:pt x="200555" y="77738"/>
                    <a:pt x="194184" y="75480"/>
                    <a:pt x="184910" y="71287"/>
                  </a:cubicBezTo>
                  <a:cubicBezTo>
                    <a:pt x="167653" y="63385"/>
                    <a:pt x="154992" y="50562"/>
                    <a:pt x="146525" y="39756"/>
                  </a:cubicBezTo>
                  <a:cubicBezTo>
                    <a:pt x="138138" y="28951"/>
                    <a:pt x="133864" y="20080"/>
                    <a:pt x="133703" y="19838"/>
                  </a:cubicBezTo>
                  <a:cubicBezTo>
                    <a:pt x="133299" y="18871"/>
                    <a:pt x="133138" y="17822"/>
                    <a:pt x="133138" y="16854"/>
                  </a:cubicBezTo>
                  <a:cubicBezTo>
                    <a:pt x="133219" y="14596"/>
                    <a:pt x="134509" y="12338"/>
                    <a:pt x="136767" y="11290"/>
                  </a:cubicBezTo>
                  <a:cubicBezTo>
                    <a:pt x="136848" y="11290"/>
                    <a:pt x="137090" y="11129"/>
                    <a:pt x="137493" y="10967"/>
                  </a:cubicBezTo>
                  <a:cubicBezTo>
                    <a:pt x="140557" y="9597"/>
                    <a:pt x="153298" y="4113"/>
                    <a:pt x="170636" y="1452"/>
                  </a:cubicBezTo>
                  <a:cubicBezTo>
                    <a:pt x="176040" y="645"/>
                    <a:pt x="181765" y="80"/>
                    <a:pt x="187894" y="80"/>
                  </a:cubicBezTo>
                  <a:cubicBezTo>
                    <a:pt x="193942" y="80"/>
                    <a:pt x="200312" y="484"/>
                    <a:pt x="207006" y="1532"/>
                  </a:cubicBezTo>
                  <a:cubicBezTo>
                    <a:pt x="211441" y="2338"/>
                    <a:pt x="215554" y="3468"/>
                    <a:pt x="219424" y="4839"/>
                  </a:cubicBezTo>
                  <a:cubicBezTo>
                    <a:pt x="228779" y="8064"/>
                    <a:pt x="236359" y="12742"/>
                    <a:pt x="242166" y="18144"/>
                  </a:cubicBezTo>
                  <a:cubicBezTo>
                    <a:pt x="249585" y="25080"/>
                    <a:pt x="253858" y="33144"/>
                    <a:pt x="255633" y="40966"/>
                  </a:cubicBezTo>
                  <a:cubicBezTo>
                    <a:pt x="257407" y="33144"/>
                    <a:pt x="261680" y="25080"/>
                    <a:pt x="269099" y="18144"/>
                  </a:cubicBezTo>
                  <a:cubicBezTo>
                    <a:pt x="274906" y="12742"/>
                    <a:pt x="282567" y="8064"/>
                    <a:pt x="291841" y="4839"/>
                  </a:cubicBezTo>
                  <a:cubicBezTo>
                    <a:pt x="295711" y="3468"/>
                    <a:pt x="299824" y="2338"/>
                    <a:pt x="304259" y="1532"/>
                  </a:cubicBezTo>
                  <a:cubicBezTo>
                    <a:pt x="310792" y="403"/>
                    <a:pt x="317162" y="0"/>
                    <a:pt x="323210" y="0"/>
                  </a:cubicBezTo>
                  <a:close/>
                </a:path>
              </a:pathLst>
            </a:custGeom>
            <a:solidFill>
              <a:srgbClr val="FFFFFF"/>
            </a:solidFill>
            <a:ln w="9525" cap="flat">
              <a:noFill/>
              <a:prstDash val="solid"/>
              <a:miter/>
            </a:ln>
          </p:spPr>
          <p:txBody>
            <a:bodyPr rtlCol="0" anchor="ctr"/>
            <a:lstStyle/>
            <a:p>
              <a:endParaRPr lang="ko-KR" altLang="en-US" dirty="0"/>
            </a:p>
          </p:txBody>
        </p:sp>
      </p:grpSp>
    </p:spTree>
    <p:extLst>
      <p:ext uri="{BB962C8B-B14F-4D97-AF65-F5344CB8AC3E}">
        <p14:creationId xmlns:p14="http://schemas.microsoft.com/office/powerpoint/2010/main" val="3679896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a:extLst>
              <a:ext uri="{FF2B5EF4-FFF2-40B4-BE49-F238E27FC236}">
                <a16:creationId xmlns:a16="http://schemas.microsoft.com/office/drawing/2014/main" id="{67F57009-6A5F-405E-E23E-99D8CD20A915}"/>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42" name="TextBox 41">
            <a:extLst>
              <a:ext uri="{FF2B5EF4-FFF2-40B4-BE49-F238E27FC236}">
                <a16:creationId xmlns:a16="http://schemas.microsoft.com/office/drawing/2014/main" id="{8026D373-43C4-CBB7-B702-42B02363A866}"/>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43" name="그룹 42">
            <a:extLst>
              <a:ext uri="{FF2B5EF4-FFF2-40B4-BE49-F238E27FC236}">
                <a16:creationId xmlns:a16="http://schemas.microsoft.com/office/drawing/2014/main" id="{6CC21873-C770-82C8-DCB5-1543C6EAFCA1}"/>
              </a:ext>
            </a:extLst>
          </p:cNvPr>
          <p:cNvGrpSpPr/>
          <p:nvPr/>
        </p:nvGrpSpPr>
        <p:grpSpPr>
          <a:xfrm>
            <a:off x="1301610" y="325438"/>
            <a:ext cx="4820230" cy="630793"/>
            <a:chOff x="1301610" y="279718"/>
            <a:chExt cx="4820230" cy="630793"/>
          </a:xfrm>
        </p:grpSpPr>
        <p:grpSp>
          <p:nvGrpSpPr>
            <p:cNvPr id="44" name="그룹 43">
              <a:extLst>
                <a:ext uri="{FF2B5EF4-FFF2-40B4-BE49-F238E27FC236}">
                  <a16:creationId xmlns:a16="http://schemas.microsoft.com/office/drawing/2014/main" id="{CF91A79F-8464-D213-5DD3-96E0629ACBB0}"/>
                </a:ext>
              </a:extLst>
            </p:cNvPr>
            <p:cNvGrpSpPr/>
            <p:nvPr/>
          </p:nvGrpSpPr>
          <p:grpSpPr>
            <a:xfrm>
              <a:off x="1311617" y="279718"/>
              <a:ext cx="1487698" cy="200151"/>
              <a:chOff x="1136519" y="175286"/>
              <a:chExt cx="1487698" cy="200151"/>
            </a:xfrm>
          </p:grpSpPr>
          <p:grpSp>
            <p:nvGrpSpPr>
              <p:cNvPr id="46" name="그룹 45">
                <a:extLst>
                  <a:ext uri="{FF2B5EF4-FFF2-40B4-BE49-F238E27FC236}">
                    <a16:creationId xmlns:a16="http://schemas.microsoft.com/office/drawing/2014/main" id="{5DCA73AE-4BBF-7853-BEBC-D29E80E6D2BD}"/>
                  </a:ext>
                </a:extLst>
              </p:cNvPr>
              <p:cNvGrpSpPr/>
              <p:nvPr/>
            </p:nvGrpSpPr>
            <p:grpSpPr>
              <a:xfrm>
                <a:off x="1136519" y="175286"/>
                <a:ext cx="200152" cy="200151"/>
                <a:chOff x="1136519" y="175286"/>
                <a:chExt cx="200152" cy="200151"/>
              </a:xfrm>
            </p:grpSpPr>
            <p:sp>
              <p:nvSpPr>
                <p:cNvPr id="48" name="사각형: 둥근 모서리 47">
                  <a:extLst>
                    <a:ext uri="{FF2B5EF4-FFF2-40B4-BE49-F238E27FC236}">
                      <a16:creationId xmlns:a16="http://schemas.microsoft.com/office/drawing/2014/main" id="{FB5ACD5C-30EB-3427-438D-B4ADEF84EE73}"/>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9" name="TextBox 48">
                  <a:extLst>
                    <a:ext uri="{FF2B5EF4-FFF2-40B4-BE49-F238E27FC236}">
                      <a16:creationId xmlns:a16="http://schemas.microsoft.com/office/drawing/2014/main" id="{4FE43DC2-1E2C-2B6D-A022-C164728F5F29}"/>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47" name="TextBox 46">
                <a:extLst>
                  <a:ext uri="{FF2B5EF4-FFF2-40B4-BE49-F238E27FC236}">
                    <a16:creationId xmlns:a16="http://schemas.microsoft.com/office/drawing/2014/main" id="{86688DB4-01C2-EF5A-9856-C59401AE30BB}"/>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45" name="TextBox 44">
              <a:extLst>
                <a:ext uri="{FF2B5EF4-FFF2-40B4-BE49-F238E27FC236}">
                  <a16:creationId xmlns:a16="http://schemas.microsoft.com/office/drawing/2014/main" id="{8D24A001-4F02-F2EA-34CC-10E7AC23CC48}"/>
                </a:ext>
              </a:extLst>
            </p:cNvPr>
            <p:cNvSpPr txBox="1"/>
            <p:nvPr/>
          </p:nvSpPr>
          <p:spPr>
            <a:xfrm>
              <a:off x="1301610" y="510401"/>
              <a:ext cx="4820230"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평가의 방향</a:t>
              </a:r>
              <a:endParaRPr lang="ko-KR" altLang="en-US" dirty="0"/>
            </a:p>
          </p:txBody>
        </p:sp>
      </p:grpSp>
      <p:grpSp>
        <p:nvGrpSpPr>
          <p:cNvPr id="50" name="그룹 49">
            <a:extLst>
              <a:ext uri="{FF2B5EF4-FFF2-40B4-BE49-F238E27FC236}">
                <a16:creationId xmlns:a16="http://schemas.microsoft.com/office/drawing/2014/main" id="{46FE91CA-9399-01AE-64EB-23ED44C926C0}"/>
              </a:ext>
            </a:extLst>
          </p:cNvPr>
          <p:cNvGrpSpPr/>
          <p:nvPr/>
        </p:nvGrpSpPr>
        <p:grpSpPr>
          <a:xfrm>
            <a:off x="474728" y="2708920"/>
            <a:ext cx="5563563" cy="276999"/>
            <a:chOff x="474728" y="1359161"/>
            <a:chExt cx="5563563" cy="276999"/>
          </a:xfrm>
        </p:grpSpPr>
        <p:grpSp>
          <p:nvGrpSpPr>
            <p:cNvPr id="51" name="그래픽 141">
              <a:extLst>
                <a:ext uri="{FF2B5EF4-FFF2-40B4-BE49-F238E27FC236}">
                  <a16:creationId xmlns:a16="http://schemas.microsoft.com/office/drawing/2014/main" id="{A49D8BEA-F1E2-5D16-4690-0912EEADC3D1}"/>
                </a:ext>
              </a:extLst>
            </p:cNvPr>
            <p:cNvGrpSpPr/>
            <p:nvPr/>
          </p:nvGrpSpPr>
          <p:grpSpPr>
            <a:xfrm>
              <a:off x="474728" y="1366181"/>
              <a:ext cx="244208" cy="262959"/>
              <a:chOff x="2536048" y="5888632"/>
              <a:chExt cx="485368" cy="522636"/>
            </a:xfrm>
            <a:solidFill>
              <a:schemeClr val="accent1"/>
            </a:solidFill>
          </p:grpSpPr>
          <p:sp>
            <p:nvSpPr>
              <p:cNvPr id="53" name="자유형: 도형 47">
                <a:extLst>
                  <a:ext uri="{FF2B5EF4-FFF2-40B4-BE49-F238E27FC236}">
                    <a16:creationId xmlns:a16="http://schemas.microsoft.com/office/drawing/2014/main" id="{09AAA77B-6D9C-B00B-0FBB-D1DF476F8F4F}"/>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54" name="자유형: 도형 48">
                <a:extLst>
                  <a:ext uri="{FF2B5EF4-FFF2-40B4-BE49-F238E27FC236}">
                    <a16:creationId xmlns:a16="http://schemas.microsoft.com/office/drawing/2014/main" id="{737E7F32-6FE1-2F14-7F31-8F1EF77F602A}"/>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52" name="TextBox 51">
              <a:extLst>
                <a:ext uri="{FF2B5EF4-FFF2-40B4-BE49-F238E27FC236}">
                  <a16:creationId xmlns:a16="http://schemas.microsoft.com/office/drawing/2014/main" id="{579B9322-74BC-5C0E-DD09-03BCB3579A1A}"/>
                </a:ext>
              </a:extLst>
            </p:cNvPr>
            <p:cNvSpPr txBox="1"/>
            <p:nvPr/>
          </p:nvSpPr>
          <p:spPr>
            <a:xfrm>
              <a:off x="778838" y="1359161"/>
              <a:ext cx="5259453"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학습자의 성장과 발달을 지원하는 과정</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을 중시하는 평가</a:t>
              </a:r>
            </a:p>
          </p:txBody>
        </p:sp>
      </p:grpSp>
      <p:grpSp>
        <p:nvGrpSpPr>
          <p:cNvPr id="58" name="그룹 57">
            <a:extLst>
              <a:ext uri="{FF2B5EF4-FFF2-40B4-BE49-F238E27FC236}">
                <a16:creationId xmlns:a16="http://schemas.microsoft.com/office/drawing/2014/main" id="{CB009A81-81AD-2028-B0E9-F3965FFF5413}"/>
              </a:ext>
            </a:extLst>
          </p:cNvPr>
          <p:cNvGrpSpPr/>
          <p:nvPr/>
        </p:nvGrpSpPr>
        <p:grpSpPr>
          <a:xfrm>
            <a:off x="481219" y="3085292"/>
            <a:ext cx="8194473" cy="1428341"/>
            <a:chOff x="481219" y="3085292"/>
            <a:chExt cx="8194473" cy="1428341"/>
          </a:xfrm>
        </p:grpSpPr>
        <p:sp>
          <p:nvSpPr>
            <p:cNvPr id="59" name="사각형: 둥근 모서리 58">
              <a:extLst>
                <a:ext uri="{FF2B5EF4-FFF2-40B4-BE49-F238E27FC236}">
                  <a16:creationId xmlns:a16="http://schemas.microsoft.com/office/drawing/2014/main" id="{20700C60-6791-AAAD-CA48-40FFC2CDAA95}"/>
                </a:ext>
              </a:extLst>
            </p:cNvPr>
            <p:cNvSpPr/>
            <p:nvPr/>
          </p:nvSpPr>
          <p:spPr>
            <a:xfrm rot="16200000">
              <a:off x="3864285" y="-297774"/>
              <a:ext cx="1428341" cy="8194473"/>
            </a:xfrm>
            <a:prstGeom prst="roundRect">
              <a:avLst>
                <a:gd name="adj" fmla="val 5574"/>
              </a:avLst>
            </a:prstGeom>
            <a:solidFill>
              <a:schemeClr val="bg1"/>
            </a:solidFill>
            <a:ln w="22225" cap="rnd">
              <a:solidFill>
                <a:srgbClr val="ADC8E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grpSp>
          <p:nvGrpSpPr>
            <p:cNvPr id="60" name="그룹 59">
              <a:extLst>
                <a:ext uri="{FF2B5EF4-FFF2-40B4-BE49-F238E27FC236}">
                  <a16:creationId xmlns:a16="http://schemas.microsoft.com/office/drawing/2014/main" id="{9A93D911-7F0F-14BD-D283-E3A9E012296D}"/>
                </a:ext>
              </a:extLst>
            </p:cNvPr>
            <p:cNvGrpSpPr/>
            <p:nvPr/>
          </p:nvGrpSpPr>
          <p:grpSpPr>
            <a:xfrm>
              <a:off x="616778" y="3215632"/>
              <a:ext cx="5918127" cy="1167660"/>
              <a:chOff x="616778" y="3210769"/>
              <a:chExt cx="5918127" cy="1167660"/>
            </a:xfrm>
          </p:grpSpPr>
          <p:grpSp>
            <p:nvGrpSpPr>
              <p:cNvPr id="61" name="그룹 60">
                <a:extLst>
                  <a:ext uri="{FF2B5EF4-FFF2-40B4-BE49-F238E27FC236}">
                    <a16:creationId xmlns:a16="http://schemas.microsoft.com/office/drawing/2014/main" id="{CCAF1171-D76A-AFEC-7450-2BDB46305DED}"/>
                  </a:ext>
                </a:extLst>
              </p:cNvPr>
              <p:cNvGrpSpPr/>
              <p:nvPr/>
            </p:nvGrpSpPr>
            <p:grpSpPr>
              <a:xfrm>
                <a:off x="616778" y="3210769"/>
                <a:ext cx="3010280" cy="215444"/>
                <a:chOff x="1738639" y="3471546"/>
                <a:chExt cx="3010280" cy="215444"/>
              </a:xfrm>
            </p:grpSpPr>
            <p:sp>
              <p:nvSpPr>
                <p:cNvPr id="82" name="Freeform 5">
                  <a:extLst>
                    <a:ext uri="{FF2B5EF4-FFF2-40B4-BE49-F238E27FC236}">
                      <a16:creationId xmlns:a16="http://schemas.microsoft.com/office/drawing/2014/main" id="{5047142B-6249-1188-539F-A64689640074}"/>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b="1"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90" name="TextBox 89">
                  <a:extLst>
                    <a:ext uri="{FF2B5EF4-FFF2-40B4-BE49-F238E27FC236}">
                      <a16:creationId xmlns:a16="http://schemas.microsoft.com/office/drawing/2014/main" id="{95DB39AC-71AE-C1F5-D12E-CFD03157C5E8}"/>
                    </a:ext>
                  </a:extLst>
                </p:cNvPr>
                <p:cNvSpPr txBox="1"/>
                <p:nvPr/>
              </p:nvSpPr>
              <p:spPr>
                <a:xfrm>
                  <a:off x="1958090" y="3471546"/>
                  <a:ext cx="2790829"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학습과정을 스스로 성찰</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보완하는 활동</a:t>
                  </a:r>
                </a:p>
              </p:txBody>
            </p:sp>
          </p:grpSp>
          <p:grpSp>
            <p:nvGrpSpPr>
              <p:cNvPr id="62" name="그룹 61">
                <a:extLst>
                  <a:ext uri="{FF2B5EF4-FFF2-40B4-BE49-F238E27FC236}">
                    <a16:creationId xmlns:a16="http://schemas.microsoft.com/office/drawing/2014/main" id="{C5E4BD4F-26E2-3C22-082A-3A5C829A4FC3}"/>
                  </a:ext>
                </a:extLst>
              </p:cNvPr>
              <p:cNvGrpSpPr/>
              <p:nvPr/>
            </p:nvGrpSpPr>
            <p:grpSpPr>
              <a:xfrm>
                <a:off x="616778" y="3528174"/>
                <a:ext cx="4406495" cy="215444"/>
                <a:chOff x="1738639" y="3471546"/>
                <a:chExt cx="4406495" cy="215444"/>
              </a:xfrm>
            </p:grpSpPr>
            <p:sp>
              <p:nvSpPr>
                <p:cNvPr id="78" name="Freeform 5">
                  <a:extLst>
                    <a:ext uri="{FF2B5EF4-FFF2-40B4-BE49-F238E27FC236}">
                      <a16:creationId xmlns:a16="http://schemas.microsoft.com/office/drawing/2014/main" id="{652F776B-F8C4-73C2-F3D4-DD9565B6CF75}"/>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b="1"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81" name="TextBox 80">
                  <a:extLst>
                    <a:ext uri="{FF2B5EF4-FFF2-40B4-BE49-F238E27FC236}">
                      <a16:creationId xmlns:a16="http://schemas.microsoft.com/office/drawing/2014/main" id="{16186878-F948-4741-AFAC-EE8377E1C3A3}"/>
                    </a:ext>
                  </a:extLst>
                </p:cNvPr>
                <p:cNvSpPr txBox="1"/>
                <p:nvPr/>
              </p:nvSpPr>
              <p:spPr>
                <a:xfrm>
                  <a:off x="1958090" y="3471546"/>
                  <a:ext cx="4187044"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지식</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이해</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과정</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기능</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가치</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태도를 포괄하여 피드백을 제공</a:t>
                  </a:r>
                </a:p>
              </p:txBody>
            </p:sp>
          </p:grpSp>
          <p:grpSp>
            <p:nvGrpSpPr>
              <p:cNvPr id="63" name="그룹 62">
                <a:extLst>
                  <a:ext uri="{FF2B5EF4-FFF2-40B4-BE49-F238E27FC236}">
                    <a16:creationId xmlns:a16="http://schemas.microsoft.com/office/drawing/2014/main" id="{0D8E37AE-99AB-BAC5-01D6-6FDC26D16DEC}"/>
                  </a:ext>
                </a:extLst>
              </p:cNvPr>
              <p:cNvGrpSpPr/>
              <p:nvPr/>
            </p:nvGrpSpPr>
            <p:grpSpPr>
              <a:xfrm>
                <a:off x="616778" y="3845579"/>
                <a:ext cx="5918127" cy="215444"/>
                <a:chOff x="1738639" y="3471546"/>
                <a:chExt cx="5918127" cy="215444"/>
              </a:xfrm>
            </p:grpSpPr>
            <p:sp>
              <p:nvSpPr>
                <p:cNvPr id="73" name="Freeform 5">
                  <a:extLst>
                    <a:ext uri="{FF2B5EF4-FFF2-40B4-BE49-F238E27FC236}">
                      <a16:creationId xmlns:a16="http://schemas.microsoft.com/office/drawing/2014/main" id="{D9A8E536-53F2-2263-9C73-B8DE3F355544}"/>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b="1"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75" name="TextBox 74">
                  <a:extLst>
                    <a:ext uri="{FF2B5EF4-FFF2-40B4-BE49-F238E27FC236}">
                      <a16:creationId xmlns:a16="http://schemas.microsoft.com/office/drawing/2014/main" id="{C3AE08E9-165E-713D-6EBA-CD6F9B4AC2D3}"/>
                    </a:ext>
                  </a:extLst>
                </p:cNvPr>
                <p:cNvSpPr txBox="1"/>
                <p:nvPr/>
              </p:nvSpPr>
              <p:spPr>
                <a:xfrm>
                  <a:off x="1958090" y="3471546"/>
                  <a:ext cx="5698676"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다양한 산출물과 자료에 기반한 구체적이고 명확한 맞춤형 피드백 제공</a:t>
                  </a:r>
                </a:p>
              </p:txBody>
            </p:sp>
          </p:grpSp>
          <p:grpSp>
            <p:nvGrpSpPr>
              <p:cNvPr id="67" name="그룹 66">
                <a:extLst>
                  <a:ext uri="{FF2B5EF4-FFF2-40B4-BE49-F238E27FC236}">
                    <a16:creationId xmlns:a16="http://schemas.microsoft.com/office/drawing/2014/main" id="{E6B07469-D806-04E8-7BB2-DE8556EAF56D}"/>
                  </a:ext>
                </a:extLst>
              </p:cNvPr>
              <p:cNvGrpSpPr/>
              <p:nvPr/>
            </p:nvGrpSpPr>
            <p:grpSpPr>
              <a:xfrm>
                <a:off x="616778" y="4162985"/>
                <a:ext cx="3701173" cy="215444"/>
                <a:chOff x="1738639" y="3471546"/>
                <a:chExt cx="3701173" cy="215444"/>
              </a:xfrm>
            </p:grpSpPr>
            <p:sp>
              <p:nvSpPr>
                <p:cNvPr id="71" name="Freeform 5">
                  <a:extLst>
                    <a:ext uri="{FF2B5EF4-FFF2-40B4-BE49-F238E27FC236}">
                      <a16:creationId xmlns:a16="http://schemas.microsoft.com/office/drawing/2014/main" id="{95A1D66F-3920-0DE1-59F7-A70050D53A06}"/>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b="1"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72" name="TextBox 71">
                  <a:extLst>
                    <a:ext uri="{FF2B5EF4-FFF2-40B4-BE49-F238E27FC236}">
                      <a16:creationId xmlns:a16="http://schemas.microsoft.com/office/drawing/2014/main" id="{BF471712-CB82-14CE-4AFC-D0F7643BCDDC}"/>
                    </a:ext>
                  </a:extLst>
                </p:cNvPr>
                <p:cNvSpPr txBox="1"/>
                <p:nvPr/>
              </p:nvSpPr>
              <p:spPr>
                <a:xfrm>
                  <a:off x="1958090" y="3471546"/>
                  <a:ext cx="3481722"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자기평가 및 동료평가로 반성적 사고의 기회 제공</a:t>
                  </a:r>
                </a:p>
              </p:txBody>
            </p:sp>
          </p:grpSp>
        </p:grpSp>
      </p:grpSp>
      <p:grpSp>
        <p:nvGrpSpPr>
          <p:cNvPr id="154" name="그룹 153">
            <a:extLst>
              <a:ext uri="{FF2B5EF4-FFF2-40B4-BE49-F238E27FC236}">
                <a16:creationId xmlns:a16="http://schemas.microsoft.com/office/drawing/2014/main" id="{12D717EC-0733-6B77-58BD-14B8C6E5B58D}"/>
              </a:ext>
            </a:extLst>
          </p:cNvPr>
          <p:cNvGrpSpPr/>
          <p:nvPr/>
        </p:nvGrpSpPr>
        <p:grpSpPr>
          <a:xfrm>
            <a:off x="474728" y="4677057"/>
            <a:ext cx="3974987" cy="276999"/>
            <a:chOff x="474728" y="1359161"/>
            <a:chExt cx="3974987" cy="276999"/>
          </a:xfrm>
        </p:grpSpPr>
        <p:grpSp>
          <p:nvGrpSpPr>
            <p:cNvPr id="155" name="그래픽 141">
              <a:extLst>
                <a:ext uri="{FF2B5EF4-FFF2-40B4-BE49-F238E27FC236}">
                  <a16:creationId xmlns:a16="http://schemas.microsoft.com/office/drawing/2014/main" id="{C664F28C-1D2B-15A6-91EE-68AD17B9C22D}"/>
                </a:ext>
              </a:extLst>
            </p:cNvPr>
            <p:cNvGrpSpPr/>
            <p:nvPr/>
          </p:nvGrpSpPr>
          <p:grpSpPr>
            <a:xfrm>
              <a:off x="474728" y="1366181"/>
              <a:ext cx="244208" cy="262959"/>
              <a:chOff x="2536048" y="5888632"/>
              <a:chExt cx="485368" cy="522636"/>
            </a:xfrm>
            <a:solidFill>
              <a:schemeClr val="accent1"/>
            </a:solidFill>
          </p:grpSpPr>
          <p:sp>
            <p:nvSpPr>
              <p:cNvPr id="157" name="자유형: 도형 47">
                <a:extLst>
                  <a:ext uri="{FF2B5EF4-FFF2-40B4-BE49-F238E27FC236}">
                    <a16:creationId xmlns:a16="http://schemas.microsoft.com/office/drawing/2014/main" id="{ECFB24ED-6C7E-83D7-11FD-7277735E6087}"/>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58" name="자유형: 도형 48">
                <a:extLst>
                  <a:ext uri="{FF2B5EF4-FFF2-40B4-BE49-F238E27FC236}">
                    <a16:creationId xmlns:a16="http://schemas.microsoft.com/office/drawing/2014/main" id="{F0C2A85D-59F1-4C1D-2786-ADBDFD41AFE6}"/>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156" name="TextBox 155">
              <a:extLst>
                <a:ext uri="{FF2B5EF4-FFF2-40B4-BE49-F238E27FC236}">
                  <a16:creationId xmlns:a16="http://schemas.microsoft.com/office/drawing/2014/main" id="{2F274BFB-1A7E-23FF-BD69-ED073958A71E}"/>
                </a:ext>
              </a:extLst>
            </p:cNvPr>
            <p:cNvSpPr txBox="1"/>
            <p:nvPr/>
          </p:nvSpPr>
          <p:spPr>
            <a:xfrm>
              <a:off x="778838" y="1359161"/>
              <a:ext cx="3670877"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원격수업 시 디지털 도구를 활용한 </a:t>
              </a:r>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평가</a:t>
              </a:r>
            </a:p>
          </p:txBody>
        </p:sp>
      </p:grpSp>
      <p:grpSp>
        <p:nvGrpSpPr>
          <p:cNvPr id="138" name="그룹 137">
            <a:extLst>
              <a:ext uri="{FF2B5EF4-FFF2-40B4-BE49-F238E27FC236}">
                <a16:creationId xmlns:a16="http://schemas.microsoft.com/office/drawing/2014/main" id="{1C7B20B9-544D-B409-874C-A0EB8D83D6B1}"/>
              </a:ext>
            </a:extLst>
          </p:cNvPr>
          <p:cNvGrpSpPr/>
          <p:nvPr/>
        </p:nvGrpSpPr>
        <p:grpSpPr>
          <a:xfrm>
            <a:off x="481219" y="5042715"/>
            <a:ext cx="8194473" cy="1130434"/>
            <a:chOff x="481219" y="5098915"/>
            <a:chExt cx="8194473" cy="1130434"/>
          </a:xfrm>
        </p:grpSpPr>
        <p:sp>
          <p:nvSpPr>
            <p:cNvPr id="139" name="사각형: 둥근 모서리 138">
              <a:extLst>
                <a:ext uri="{FF2B5EF4-FFF2-40B4-BE49-F238E27FC236}">
                  <a16:creationId xmlns:a16="http://schemas.microsoft.com/office/drawing/2014/main" id="{C29303DC-C389-DE3E-7044-DD25B1848E39}"/>
                </a:ext>
              </a:extLst>
            </p:cNvPr>
            <p:cNvSpPr/>
            <p:nvPr/>
          </p:nvSpPr>
          <p:spPr>
            <a:xfrm rot="16200000">
              <a:off x="4013239" y="1566895"/>
              <a:ext cx="1130434" cy="8194473"/>
            </a:xfrm>
            <a:prstGeom prst="roundRect">
              <a:avLst>
                <a:gd name="adj" fmla="val 5574"/>
              </a:avLst>
            </a:prstGeom>
            <a:solidFill>
              <a:schemeClr val="bg1"/>
            </a:solidFill>
            <a:ln w="22225" cap="rnd">
              <a:solidFill>
                <a:srgbClr val="ADC8E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grpSp>
          <p:nvGrpSpPr>
            <p:cNvPr id="140" name="그룹 139">
              <a:extLst>
                <a:ext uri="{FF2B5EF4-FFF2-40B4-BE49-F238E27FC236}">
                  <a16:creationId xmlns:a16="http://schemas.microsoft.com/office/drawing/2014/main" id="{DDBF3F28-28A5-9E53-FAF2-54A4222BAB94}"/>
                </a:ext>
              </a:extLst>
            </p:cNvPr>
            <p:cNvGrpSpPr/>
            <p:nvPr/>
          </p:nvGrpSpPr>
          <p:grpSpPr>
            <a:xfrm>
              <a:off x="616778" y="5239004"/>
              <a:ext cx="4948310" cy="850254"/>
              <a:chOff x="616778" y="5229257"/>
              <a:chExt cx="4948310" cy="850254"/>
            </a:xfrm>
          </p:grpSpPr>
          <p:grpSp>
            <p:nvGrpSpPr>
              <p:cNvPr id="141" name="그룹 140">
                <a:extLst>
                  <a:ext uri="{FF2B5EF4-FFF2-40B4-BE49-F238E27FC236}">
                    <a16:creationId xmlns:a16="http://schemas.microsoft.com/office/drawing/2014/main" id="{A2882DD9-6BE0-9655-440A-5FB76D7ACDDF}"/>
                  </a:ext>
                </a:extLst>
              </p:cNvPr>
              <p:cNvGrpSpPr/>
              <p:nvPr/>
            </p:nvGrpSpPr>
            <p:grpSpPr>
              <a:xfrm>
                <a:off x="616778" y="5229257"/>
                <a:ext cx="4260622" cy="215444"/>
                <a:chOff x="1738639" y="3471546"/>
                <a:chExt cx="4260622" cy="215444"/>
              </a:xfrm>
            </p:grpSpPr>
            <p:sp>
              <p:nvSpPr>
                <p:cNvPr id="148" name="Freeform 5">
                  <a:extLst>
                    <a:ext uri="{FF2B5EF4-FFF2-40B4-BE49-F238E27FC236}">
                      <a16:creationId xmlns:a16="http://schemas.microsoft.com/office/drawing/2014/main" id="{9B527F2B-75F8-2213-EC06-564B731725A3}"/>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b="1"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149" name="TextBox 148">
                  <a:extLst>
                    <a:ext uri="{FF2B5EF4-FFF2-40B4-BE49-F238E27FC236}">
                      <a16:creationId xmlns:a16="http://schemas.microsoft.com/office/drawing/2014/main" id="{308916C3-C888-362F-51D7-DB8523A1BCAF}"/>
                    </a:ext>
                  </a:extLst>
                </p:cNvPr>
                <p:cNvSpPr txBox="1"/>
                <p:nvPr/>
              </p:nvSpPr>
              <p:spPr>
                <a:xfrm>
                  <a:off x="1958090" y="3471546"/>
                  <a:ext cx="4041171"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원격 수업시 알맞은 디지털 도구를 마련하여 평가 실행 </a:t>
                  </a:r>
                </a:p>
              </p:txBody>
            </p:sp>
          </p:grpSp>
          <p:grpSp>
            <p:nvGrpSpPr>
              <p:cNvPr id="142" name="그룹 141">
                <a:extLst>
                  <a:ext uri="{FF2B5EF4-FFF2-40B4-BE49-F238E27FC236}">
                    <a16:creationId xmlns:a16="http://schemas.microsoft.com/office/drawing/2014/main" id="{82DFED29-F47E-32AA-0555-6419C1B5E731}"/>
                  </a:ext>
                </a:extLst>
              </p:cNvPr>
              <p:cNvGrpSpPr/>
              <p:nvPr/>
            </p:nvGrpSpPr>
            <p:grpSpPr>
              <a:xfrm>
                <a:off x="616778" y="5546662"/>
                <a:ext cx="4948310" cy="215444"/>
                <a:chOff x="1738639" y="3471546"/>
                <a:chExt cx="4948310" cy="215444"/>
              </a:xfrm>
            </p:grpSpPr>
            <p:sp>
              <p:nvSpPr>
                <p:cNvPr id="146" name="Freeform 5">
                  <a:extLst>
                    <a:ext uri="{FF2B5EF4-FFF2-40B4-BE49-F238E27FC236}">
                      <a16:creationId xmlns:a16="http://schemas.microsoft.com/office/drawing/2014/main" id="{15E492D0-ACCA-ADA5-7540-F837FD41D22D}"/>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b="1"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147" name="TextBox 146">
                  <a:extLst>
                    <a:ext uri="{FF2B5EF4-FFF2-40B4-BE49-F238E27FC236}">
                      <a16:creationId xmlns:a16="http://schemas.microsoft.com/office/drawing/2014/main" id="{34494D36-D9A2-2F0E-3DF4-4EAFC2C57988}"/>
                    </a:ext>
                  </a:extLst>
                </p:cNvPr>
                <p:cNvSpPr txBox="1"/>
                <p:nvPr/>
              </p:nvSpPr>
              <p:spPr>
                <a:xfrm>
                  <a:off x="1958090" y="3471546"/>
                  <a:ext cx="4728859"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기반 학습관리시스템 활용 각 영역의 산출물을 기록</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관리</a:t>
                  </a:r>
                </a:p>
              </p:txBody>
            </p:sp>
          </p:grpSp>
          <p:grpSp>
            <p:nvGrpSpPr>
              <p:cNvPr id="143" name="그룹 142">
                <a:extLst>
                  <a:ext uri="{FF2B5EF4-FFF2-40B4-BE49-F238E27FC236}">
                    <a16:creationId xmlns:a16="http://schemas.microsoft.com/office/drawing/2014/main" id="{448EB575-C876-24B5-C0D4-C61B03EFE74B}"/>
                  </a:ext>
                </a:extLst>
              </p:cNvPr>
              <p:cNvGrpSpPr/>
              <p:nvPr/>
            </p:nvGrpSpPr>
            <p:grpSpPr>
              <a:xfrm>
                <a:off x="616778" y="5864067"/>
                <a:ext cx="3906358" cy="215444"/>
                <a:chOff x="1738639" y="3471546"/>
                <a:chExt cx="3906358" cy="215444"/>
              </a:xfrm>
            </p:grpSpPr>
            <p:sp>
              <p:nvSpPr>
                <p:cNvPr id="144" name="Freeform 5">
                  <a:extLst>
                    <a:ext uri="{FF2B5EF4-FFF2-40B4-BE49-F238E27FC236}">
                      <a16:creationId xmlns:a16="http://schemas.microsoft.com/office/drawing/2014/main" id="{B6D02BFB-0EFC-985F-5E0F-E15AF75A4E5E}"/>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b="1"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145" name="TextBox 144">
                  <a:extLst>
                    <a:ext uri="{FF2B5EF4-FFF2-40B4-BE49-F238E27FC236}">
                      <a16:creationId xmlns:a16="http://schemas.microsoft.com/office/drawing/2014/main" id="{FC749E96-52B4-60F1-CC59-51570C904A87}"/>
                    </a:ext>
                  </a:extLst>
                </p:cNvPr>
                <p:cNvSpPr txBox="1"/>
                <p:nvPr/>
              </p:nvSpPr>
              <p:spPr>
                <a:xfrm>
                  <a:off x="1958090" y="3471546"/>
                  <a:ext cx="3686907"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도구를 활용한 실시간 피드백</a:t>
                  </a:r>
                  <a:r>
                    <a:rPr lang="en-US" altLang="ko-KR"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상호평가 활용</a:t>
                  </a:r>
                </a:p>
              </p:txBody>
            </p:sp>
          </p:grpSp>
        </p:grpSp>
      </p:grpSp>
      <p:grpSp>
        <p:nvGrpSpPr>
          <p:cNvPr id="4" name="그룹 3">
            <a:extLst>
              <a:ext uri="{FF2B5EF4-FFF2-40B4-BE49-F238E27FC236}">
                <a16:creationId xmlns:a16="http://schemas.microsoft.com/office/drawing/2014/main" id="{B6D84B3B-4275-65FA-9282-8EDE2B378015}"/>
              </a:ext>
            </a:extLst>
          </p:cNvPr>
          <p:cNvGrpSpPr/>
          <p:nvPr/>
        </p:nvGrpSpPr>
        <p:grpSpPr>
          <a:xfrm>
            <a:off x="471384" y="1354322"/>
            <a:ext cx="8201233" cy="1164818"/>
            <a:chOff x="471384" y="1354322"/>
            <a:chExt cx="8201233" cy="1164818"/>
          </a:xfrm>
        </p:grpSpPr>
        <p:sp>
          <p:nvSpPr>
            <p:cNvPr id="34" name="사각형: 둥근 모서리 33">
              <a:extLst>
                <a:ext uri="{FF2B5EF4-FFF2-40B4-BE49-F238E27FC236}">
                  <a16:creationId xmlns:a16="http://schemas.microsoft.com/office/drawing/2014/main" id="{08FEA913-D466-F0ED-95BA-0476A6B8A1B2}"/>
                </a:ext>
              </a:extLst>
            </p:cNvPr>
            <p:cNvSpPr/>
            <p:nvPr/>
          </p:nvSpPr>
          <p:spPr>
            <a:xfrm>
              <a:off x="471384" y="1354322"/>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35" name="사각형: 둥근 모서리 34">
              <a:extLst>
                <a:ext uri="{FF2B5EF4-FFF2-40B4-BE49-F238E27FC236}">
                  <a16:creationId xmlns:a16="http://schemas.microsoft.com/office/drawing/2014/main" id="{1641D247-3C44-7959-9E4B-6AC04B29D6DE}"/>
                </a:ext>
              </a:extLst>
            </p:cNvPr>
            <p:cNvSpPr/>
            <p:nvPr/>
          </p:nvSpPr>
          <p:spPr>
            <a:xfrm>
              <a:off x="1699259" y="1423890"/>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17" name="그룹 16">
              <a:extLst>
                <a:ext uri="{FF2B5EF4-FFF2-40B4-BE49-F238E27FC236}">
                  <a16:creationId xmlns:a16="http://schemas.microsoft.com/office/drawing/2014/main" id="{F85F8736-F25C-E31D-4A21-1A1931059DCE}"/>
                </a:ext>
              </a:extLst>
            </p:cNvPr>
            <p:cNvGrpSpPr/>
            <p:nvPr/>
          </p:nvGrpSpPr>
          <p:grpSpPr>
            <a:xfrm>
              <a:off x="1841127" y="1525958"/>
              <a:ext cx="6320312" cy="821547"/>
              <a:chOff x="1841127" y="1486858"/>
              <a:chExt cx="6320312" cy="821547"/>
            </a:xfrm>
          </p:grpSpPr>
          <p:grpSp>
            <p:nvGrpSpPr>
              <p:cNvPr id="18" name="그룹 17">
                <a:extLst>
                  <a:ext uri="{FF2B5EF4-FFF2-40B4-BE49-F238E27FC236}">
                    <a16:creationId xmlns:a16="http://schemas.microsoft.com/office/drawing/2014/main" id="{258C690F-593F-E756-1C23-00D9763D978C}"/>
                  </a:ext>
                </a:extLst>
              </p:cNvPr>
              <p:cNvGrpSpPr/>
              <p:nvPr/>
            </p:nvGrpSpPr>
            <p:grpSpPr>
              <a:xfrm>
                <a:off x="1841127" y="1486858"/>
                <a:ext cx="3088826" cy="382156"/>
                <a:chOff x="964827" y="1785644"/>
                <a:chExt cx="3088826" cy="382156"/>
              </a:xfrm>
            </p:grpSpPr>
            <p:sp>
              <p:nvSpPr>
                <p:cNvPr id="32" name="Freeform 5">
                  <a:extLst>
                    <a:ext uri="{FF2B5EF4-FFF2-40B4-BE49-F238E27FC236}">
                      <a16:creationId xmlns:a16="http://schemas.microsoft.com/office/drawing/2014/main" id="{F6D93D5B-AF87-2F72-2DE5-AD3E9D4F8600}"/>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33" name="TextBox 32">
                  <a:extLst>
                    <a:ext uri="{FF2B5EF4-FFF2-40B4-BE49-F238E27FC236}">
                      <a16:creationId xmlns:a16="http://schemas.microsoft.com/office/drawing/2014/main" id="{E2737D8F-82DF-FDB8-33B8-9E62A860587A}"/>
                    </a:ext>
                  </a:extLst>
                </p:cNvPr>
                <p:cNvSpPr txBox="1"/>
                <p:nvPr/>
              </p:nvSpPr>
              <p:spPr>
                <a:xfrm>
                  <a:off x="1184278" y="1785644"/>
                  <a:ext cx="2869375"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교육과정</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성취수준을 고려하여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93688">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평가계획 수립</a:t>
                  </a:r>
                </a:p>
              </p:txBody>
            </p:sp>
          </p:grpSp>
          <p:grpSp>
            <p:nvGrpSpPr>
              <p:cNvPr id="20" name="그룹 19">
                <a:extLst>
                  <a:ext uri="{FF2B5EF4-FFF2-40B4-BE49-F238E27FC236}">
                    <a16:creationId xmlns:a16="http://schemas.microsoft.com/office/drawing/2014/main" id="{7818EE6D-4D48-CF93-6BEB-CBB1B3437EA8}"/>
                  </a:ext>
                </a:extLst>
              </p:cNvPr>
              <p:cNvGrpSpPr/>
              <p:nvPr/>
            </p:nvGrpSpPr>
            <p:grpSpPr>
              <a:xfrm>
                <a:off x="5162381" y="1486858"/>
                <a:ext cx="2999058" cy="184666"/>
                <a:chOff x="964827" y="1785644"/>
                <a:chExt cx="2999058" cy="184666"/>
              </a:xfrm>
            </p:grpSpPr>
            <p:sp>
              <p:nvSpPr>
                <p:cNvPr id="30" name="Freeform 5">
                  <a:extLst>
                    <a:ext uri="{FF2B5EF4-FFF2-40B4-BE49-F238E27FC236}">
                      <a16:creationId xmlns:a16="http://schemas.microsoft.com/office/drawing/2014/main" id="{92697BBA-8FB9-7BB3-593D-C4C09B490F6D}"/>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31" name="TextBox 30">
                  <a:extLst>
                    <a:ext uri="{FF2B5EF4-FFF2-40B4-BE49-F238E27FC236}">
                      <a16:creationId xmlns:a16="http://schemas.microsoft.com/office/drawing/2014/main" id="{FECB96AE-94F3-8C97-869C-3D9F01B032BB}"/>
                    </a:ext>
                  </a:extLst>
                </p:cNvPr>
                <p:cNvSpPr txBox="1"/>
                <p:nvPr/>
              </p:nvSpPr>
              <p:spPr>
                <a:xfrm>
                  <a:off x="1184278" y="1785644"/>
                  <a:ext cx="2779607" cy="184666"/>
                </a:xfrm>
                <a:prstGeom prst="rect">
                  <a:avLst/>
                </a:prstGeom>
                <a:noFill/>
              </p:spPr>
              <p:txBody>
                <a:bodyPr wrap="none" lIns="0" tIns="0" rIns="0" bIns="0" rtlCol="0" anchor="t">
                  <a:spAutoFit/>
                </a:bodyPr>
                <a:lstStyle/>
                <a:p>
                  <a:pPr>
                    <a:spcAft>
                      <a:spcPts val="100"/>
                    </a:spcAft>
                  </a:pP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다</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원격 수업 시 디지털 도구를 활용한 평가</a:t>
                  </a:r>
                </a:p>
              </p:txBody>
            </p:sp>
          </p:grpSp>
          <p:grpSp>
            <p:nvGrpSpPr>
              <p:cNvPr id="23" name="그룹 22">
                <a:extLst>
                  <a:ext uri="{FF2B5EF4-FFF2-40B4-BE49-F238E27FC236}">
                    <a16:creationId xmlns:a16="http://schemas.microsoft.com/office/drawing/2014/main" id="{F7C42CFE-16DB-68AD-A2F7-7947A6552E5B}"/>
                  </a:ext>
                </a:extLst>
              </p:cNvPr>
              <p:cNvGrpSpPr/>
              <p:nvPr/>
            </p:nvGrpSpPr>
            <p:grpSpPr>
              <a:xfrm>
                <a:off x="1841127" y="1926249"/>
                <a:ext cx="3092032" cy="382156"/>
                <a:chOff x="964827" y="1785644"/>
                <a:chExt cx="3092032" cy="382156"/>
              </a:xfrm>
            </p:grpSpPr>
            <p:sp>
              <p:nvSpPr>
                <p:cNvPr id="28" name="Freeform 5">
                  <a:extLst>
                    <a:ext uri="{FF2B5EF4-FFF2-40B4-BE49-F238E27FC236}">
                      <a16:creationId xmlns:a16="http://schemas.microsoft.com/office/drawing/2014/main" id="{92ED8F04-4FA0-3946-6A7B-F34CB26CF90E}"/>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29" name="TextBox 28">
                  <a:extLst>
                    <a:ext uri="{FF2B5EF4-FFF2-40B4-BE49-F238E27FC236}">
                      <a16:creationId xmlns:a16="http://schemas.microsoft.com/office/drawing/2014/main" id="{50164F15-1788-C758-7957-D7F22A284606}"/>
                    </a:ext>
                  </a:extLst>
                </p:cNvPr>
                <p:cNvSpPr txBox="1"/>
                <p:nvPr/>
              </p:nvSpPr>
              <p:spPr>
                <a:xfrm>
                  <a:off x="1184278" y="1785644"/>
                  <a:ext cx="2872581" cy="382156"/>
                </a:xfrm>
                <a:prstGeom prst="rect">
                  <a:avLst/>
                </a:prstGeom>
                <a:noFill/>
              </p:spPr>
              <p:txBody>
                <a:bodyPr wrap="none" lIns="0" tIns="0" rIns="0" bIns="0" rtlCol="0" anchor="t">
                  <a:spAutoFit/>
                </a:bodyPr>
                <a:lstStyle/>
                <a:p>
                  <a:pPr>
                    <a:spcAft>
                      <a:spcPts val="100"/>
                    </a:spcAft>
                  </a:pP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나</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학습자의 성장과 발달을 지원하는 과정을 </a:t>
                  </a:r>
                  <a:endPar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endParaRPr>
                </a:p>
                <a:p>
                  <a:pPr indent="293688">
                    <a:spcAft>
                      <a:spcPts val="100"/>
                    </a:spcAft>
                  </a:pP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중시하는 평가 </a:t>
                  </a:r>
                </a:p>
              </p:txBody>
            </p:sp>
          </p:grpSp>
          <p:grpSp>
            <p:nvGrpSpPr>
              <p:cNvPr id="25" name="그룹 24">
                <a:extLst>
                  <a:ext uri="{FF2B5EF4-FFF2-40B4-BE49-F238E27FC236}">
                    <a16:creationId xmlns:a16="http://schemas.microsoft.com/office/drawing/2014/main" id="{ED92B245-639C-160D-E8AE-5EDE81B8ED95}"/>
                  </a:ext>
                </a:extLst>
              </p:cNvPr>
              <p:cNvGrpSpPr/>
              <p:nvPr/>
            </p:nvGrpSpPr>
            <p:grpSpPr>
              <a:xfrm>
                <a:off x="5162381" y="1795191"/>
                <a:ext cx="2633573" cy="382156"/>
                <a:chOff x="964827" y="1654586"/>
                <a:chExt cx="2633573" cy="382156"/>
              </a:xfrm>
            </p:grpSpPr>
            <p:sp>
              <p:nvSpPr>
                <p:cNvPr id="26" name="Freeform 5">
                  <a:extLst>
                    <a:ext uri="{FF2B5EF4-FFF2-40B4-BE49-F238E27FC236}">
                      <a16:creationId xmlns:a16="http://schemas.microsoft.com/office/drawing/2014/main" id="{BBA1A1A1-4244-8FED-57D7-BF290B954D63}"/>
                    </a:ext>
                  </a:extLst>
                </p:cNvPr>
                <p:cNvSpPr>
                  <a:spLocks noChangeAspect="1" noEditPoints="1"/>
                </p:cNvSpPr>
                <p:nvPr/>
              </p:nvSpPr>
              <p:spPr bwMode="auto">
                <a:xfrm>
                  <a:off x="964827" y="166388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27" name="TextBox 26">
                  <a:extLst>
                    <a:ext uri="{FF2B5EF4-FFF2-40B4-BE49-F238E27FC236}">
                      <a16:creationId xmlns:a16="http://schemas.microsoft.com/office/drawing/2014/main" id="{B86EC006-3118-A1A0-3A70-C1F51FABD499}"/>
                    </a:ext>
                  </a:extLst>
                </p:cNvPr>
                <p:cNvSpPr txBox="1"/>
                <p:nvPr/>
              </p:nvSpPr>
              <p:spPr>
                <a:xfrm>
                  <a:off x="1184278" y="1654586"/>
                  <a:ext cx="2414122"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성장과 발달을 지원하는 </a:t>
                  </a:r>
                </a:p>
                <a:p>
                  <a:pPr indent="293688">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 결과의 활용</a:t>
                  </a:r>
                </a:p>
              </p:txBody>
            </p:sp>
          </p:grpSp>
        </p:grpSp>
        <p:sp>
          <p:nvSpPr>
            <p:cNvPr id="2" name="TextBox 1">
              <a:extLst>
                <a:ext uri="{FF2B5EF4-FFF2-40B4-BE49-F238E27FC236}">
                  <a16:creationId xmlns:a16="http://schemas.microsoft.com/office/drawing/2014/main" id="{C32578ED-EB9B-9D5A-DE7B-8011F099C3E8}"/>
                </a:ext>
              </a:extLst>
            </p:cNvPr>
            <p:cNvSpPr txBox="1"/>
            <p:nvPr/>
          </p:nvSpPr>
          <p:spPr>
            <a:xfrm>
              <a:off x="629410" y="2062010"/>
              <a:ext cx="921727" cy="230832"/>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평가의 방향</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sp>
          <p:nvSpPr>
            <p:cNvPr id="3" name="자유형: 도형 2">
              <a:extLst>
                <a:ext uri="{FF2B5EF4-FFF2-40B4-BE49-F238E27FC236}">
                  <a16:creationId xmlns:a16="http://schemas.microsoft.com/office/drawing/2014/main" id="{DA861CAF-5B16-589E-2ECE-2251B9AC1258}"/>
                </a:ext>
              </a:extLst>
            </p:cNvPr>
            <p:cNvSpPr/>
            <p:nvPr/>
          </p:nvSpPr>
          <p:spPr>
            <a:xfrm>
              <a:off x="812657" y="1500187"/>
              <a:ext cx="555232" cy="482323"/>
            </a:xfrm>
            <a:custGeom>
              <a:avLst/>
              <a:gdLst>
                <a:gd name="connsiteX0" fmla="*/ 294905 w 510944"/>
                <a:gd name="connsiteY0" fmla="*/ 309663 h 443850"/>
                <a:gd name="connsiteX1" fmla="*/ 282809 w 510944"/>
                <a:gd name="connsiteY1" fmla="*/ 321760 h 443850"/>
                <a:gd name="connsiteX2" fmla="*/ 294905 w 510944"/>
                <a:gd name="connsiteY2" fmla="*/ 333856 h 443850"/>
                <a:gd name="connsiteX3" fmla="*/ 397480 w 510944"/>
                <a:gd name="connsiteY3" fmla="*/ 333856 h 443850"/>
                <a:gd name="connsiteX4" fmla="*/ 409577 w 510944"/>
                <a:gd name="connsiteY4" fmla="*/ 321760 h 443850"/>
                <a:gd name="connsiteX5" fmla="*/ 397480 w 510944"/>
                <a:gd name="connsiteY5" fmla="*/ 309663 h 443850"/>
                <a:gd name="connsiteX6" fmla="*/ 111527 w 510944"/>
                <a:gd name="connsiteY6" fmla="*/ 309663 h 443850"/>
                <a:gd name="connsiteX7" fmla="*/ 99430 w 510944"/>
                <a:gd name="connsiteY7" fmla="*/ 321760 h 443850"/>
                <a:gd name="connsiteX8" fmla="*/ 111527 w 510944"/>
                <a:gd name="connsiteY8" fmla="*/ 333856 h 443850"/>
                <a:gd name="connsiteX9" fmla="*/ 214102 w 510944"/>
                <a:gd name="connsiteY9" fmla="*/ 333856 h 443850"/>
                <a:gd name="connsiteX10" fmla="*/ 226198 w 510944"/>
                <a:gd name="connsiteY10" fmla="*/ 321760 h 443850"/>
                <a:gd name="connsiteX11" fmla="*/ 214102 w 510944"/>
                <a:gd name="connsiteY11" fmla="*/ 309663 h 443850"/>
                <a:gd name="connsiteX12" fmla="*/ 294905 w 510944"/>
                <a:gd name="connsiteY12" fmla="*/ 262327 h 443850"/>
                <a:gd name="connsiteX13" fmla="*/ 282809 w 510944"/>
                <a:gd name="connsiteY13" fmla="*/ 274423 h 443850"/>
                <a:gd name="connsiteX14" fmla="*/ 294905 w 510944"/>
                <a:gd name="connsiteY14" fmla="*/ 286519 h 443850"/>
                <a:gd name="connsiteX15" fmla="*/ 397480 w 510944"/>
                <a:gd name="connsiteY15" fmla="*/ 286519 h 443850"/>
                <a:gd name="connsiteX16" fmla="*/ 409577 w 510944"/>
                <a:gd name="connsiteY16" fmla="*/ 274423 h 443850"/>
                <a:gd name="connsiteX17" fmla="*/ 397480 w 510944"/>
                <a:gd name="connsiteY17" fmla="*/ 262327 h 443850"/>
                <a:gd name="connsiteX18" fmla="*/ 111527 w 510944"/>
                <a:gd name="connsiteY18" fmla="*/ 262327 h 443850"/>
                <a:gd name="connsiteX19" fmla="*/ 99430 w 510944"/>
                <a:gd name="connsiteY19" fmla="*/ 274423 h 443850"/>
                <a:gd name="connsiteX20" fmla="*/ 111527 w 510944"/>
                <a:gd name="connsiteY20" fmla="*/ 286519 h 443850"/>
                <a:gd name="connsiteX21" fmla="*/ 214102 w 510944"/>
                <a:gd name="connsiteY21" fmla="*/ 286519 h 443850"/>
                <a:gd name="connsiteX22" fmla="*/ 226198 w 510944"/>
                <a:gd name="connsiteY22" fmla="*/ 274423 h 443850"/>
                <a:gd name="connsiteX23" fmla="*/ 214102 w 510944"/>
                <a:gd name="connsiteY23" fmla="*/ 262327 h 443850"/>
                <a:gd name="connsiteX24" fmla="*/ 294905 w 510944"/>
                <a:gd name="connsiteY24" fmla="*/ 214991 h 443850"/>
                <a:gd name="connsiteX25" fmla="*/ 282809 w 510944"/>
                <a:gd name="connsiteY25" fmla="*/ 227086 h 443850"/>
                <a:gd name="connsiteX26" fmla="*/ 294905 w 510944"/>
                <a:gd name="connsiteY26" fmla="*/ 239183 h 443850"/>
                <a:gd name="connsiteX27" fmla="*/ 397480 w 510944"/>
                <a:gd name="connsiteY27" fmla="*/ 239183 h 443850"/>
                <a:gd name="connsiteX28" fmla="*/ 409577 w 510944"/>
                <a:gd name="connsiteY28" fmla="*/ 227086 h 443850"/>
                <a:gd name="connsiteX29" fmla="*/ 397480 w 510944"/>
                <a:gd name="connsiteY29" fmla="*/ 214991 h 443850"/>
                <a:gd name="connsiteX30" fmla="*/ 111527 w 510944"/>
                <a:gd name="connsiteY30" fmla="*/ 214991 h 443850"/>
                <a:gd name="connsiteX31" fmla="*/ 99430 w 510944"/>
                <a:gd name="connsiteY31" fmla="*/ 227086 h 443850"/>
                <a:gd name="connsiteX32" fmla="*/ 111527 w 510944"/>
                <a:gd name="connsiteY32" fmla="*/ 239183 h 443850"/>
                <a:gd name="connsiteX33" fmla="*/ 214102 w 510944"/>
                <a:gd name="connsiteY33" fmla="*/ 239183 h 443850"/>
                <a:gd name="connsiteX34" fmla="*/ 226198 w 510944"/>
                <a:gd name="connsiteY34" fmla="*/ 227086 h 443850"/>
                <a:gd name="connsiteX35" fmla="*/ 214102 w 510944"/>
                <a:gd name="connsiteY35" fmla="*/ 214991 h 443850"/>
                <a:gd name="connsiteX36" fmla="*/ 294905 w 510944"/>
                <a:gd name="connsiteY36" fmla="*/ 167654 h 443850"/>
                <a:gd name="connsiteX37" fmla="*/ 282809 w 510944"/>
                <a:gd name="connsiteY37" fmla="*/ 179750 h 443850"/>
                <a:gd name="connsiteX38" fmla="*/ 294905 w 510944"/>
                <a:gd name="connsiteY38" fmla="*/ 191846 h 443850"/>
                <a:gd name="connsiteX39" fmla="*/ 397480 w 510944"/>
                <a:gd name="connsiteY39" fmla="*/ 191846 h 443850"/>
                <a:gd name="connsiteX40" fmla="*/ 409577 w 510944"/>
                <a:gd name="connsiteY40" fmla="*/ 179750 h 443850"/>
                <a:gd name="connsiteX41" fmla="*/ 397480 w 510944"/>
                <a:gd name="connsiteY41" fmla="*/ 167654 h 443850"/>
                <a:gd name="connsiteX42" fmla="*/ 111527 w 510944"/>
                <a:gd name="connsiteY42" fmla="*/ 167654 h 443850"/>
                <a:gd name="connsiteX43" fmla="*/ 99430 w 510944"/>
                <a:gd name="connsiteY43" fmla="*/ 179750 h 443850"/>
                <a:gd name="connsiteX44" fmla="*/ 111527 w 510944"/>
                <a:gd name="connsiteY44" fmla="*/ 191846 h 443850"/>
                <a:gd name="connsiteX45" fmla="*/ 214102 w 510944"/>
                <a:gd name="connsiteY45" fmla="*/ 191846 h 443850"/>
                <a:gd name="connsiteX46" fmla="*/ 226198 w 510944"/>
                <a:gd name="connsiteY46" fmla="*/ 179750 h 443850"/>
                <a:gd name="connsiteX47" fmla="*/ 214102 w 510944"/>
                <a:gd name="connsiteY47" fmla="*/ 167654 h 443850"/>
                <a:gd name="connsiteX48" fmla="*/ 0 w 510944"/>
                <a:gd name="connsiteY48" fmla="*/ 141203 h 443850"/>
                <a:gd name="connsiteX49" fmla="*/ 45482 w 510944"/>
                <a:gd name="connsiteY49" fmla="*/ 141203 h 443850"/>
                <a:gd name="connsiteX50" fmla="*/ 45482 w 510944"/>
                <a:gd name="connsiteY50" fmla="*/ 371999 h 443850"/>
                <a:gd name="connsiteX51" fmla="*/ 54756 w 510944"/>
                <a:gd name="connsiteY51" fmla="*/ 391031 h 443850"/>
                <a:gd name="connsiteX52" fmla="*/ 75400 w 510944"/>
                <a:gd name="connsiteY52" fmla="*/ 395465 h 443850"/>
                <a:gd name="connsiteX53" fmla="*/ 241279 w 510944"/>
                <a:gd name="connsiteY53" fmla="*/ 413368 h 443850"/>
                <a:gd name="connsiteX54" fmla="*/ 255472 w 510944"/>
                <a:gd name="connsiteY54" fmla="*/ 417964 h 443850"/>
                <a:gd name="connsiteX55" fmla="*/ 269665 w 510944"/>
                <a:gd name="connsiteY55" fmla="*/ 413368 h 443850"/>
                <a:gd name="connsiteX56" fmla="*/ 435464 w 510944"/>
                <a:gd name="connsiteY56" fmla="*/ 395465 h 443850"/>
                <a:gd name="connsiteX57" fmla="*/ 456270 w 510944"/>
                <a:gd name="connsiteY57" fmla="*/ 390949 h 443850"/>
                <a:gd name="connsiteX58" fmla="*/ 465462 w 510944"/>
                <a:gd name="connsiteY58" fmla="*/ 371999 h 443850"/>
                <a:gd name="connsiteX59" fmla="*/ 465462 w 510944"/>
                <a:gd name="connsiteY59" fmla="*/ 141203 h 443850"/>
                <a:gd name="connsiteX60" fmla="*/ 510944 w 510944"/>
                <a:gd name="connsiteY60" fmla="*/ 141203 h 443850"/>
                <a:gd name="connsiteX61" fmla="*/ 510944 w 510944"/>
                <a:gd name="connsiteY61" fmla="*/ 443850 h 443850"/>
                <a:gd name="connsiteX62" fmla="*/ 0 w 510944"/>
                <a:gd name="connsiteY62" fmla="*/ 443850 h 443850"/>
                <a:gd name="connsiteX63" fmla="*/ 323210 w 510944"/>
                <a:gd name="connsiteY63" fmla="*/ 0 h 443850"/>
                <a:gd name="connsiteX64" fmla="*/ 340468 w 510944"/>
                <a:gd name="connsiteY64" fmla="*/ 1371 h 443850"/>
                <a:gd name="connsiteX65" fmla="*/ 373611 w 510944"/>
                <a:gd name="connsiteY65" fmla="*/ 10887 h 443850"/>
                <a:gd name="connsiteX66" fmla="*/ 374336 w 510944"/>
                <a:gd name="connsiteY66" fmla="*/ 11209 h 443850"/>
                <a:gd name="connsiteX67" fmla="*/ 377966 w 510944"/>
                <a:gd name="connsiteY67" fmla="*/ 16773 h 443850"/>
                <a:gd name="connsiteX68" fmla="*/ 377320 w 510944"/>
                <a:gd name="connsiteY68" fmla="*/ 19757 h 443850"/>
                <a:gd name="connsiteX69" fmla="*/ 364498 w 510944"/>
                <a:gd name="connsiteY69" fmla="*/ 39756 h 443850"/>
                <a:gd name="connsiteX70" fmla="*/ 326113 w 510944"/>
                <a:gd name="connsiteY70" fmla="*/ 71207 h 443850"/>
                <a:gd name="connsiteX71" fmla="*/ 304259 w 510944"/>
                <a:gd name="connsiteY71" fmla="*/ 78303 h 443850"/>
                <a:gd name="connsiteX72" fmla="*/ 300630 w 510944"/>
                <a:gd name="connsiteY72" fmla="*/ 78544 h 443850"/>
                <a:gd name="connsiteX73" fmla="*/ 292728 w 510944"/>
                <a:gd name="connsiteY73" fmla="*/ 77981 h 443850"/>
                <a:gd name="connsiteX74" fmla="*/ 286277 w 510944"/>
                <a:gd name="connsiteY74" fmla="*/ 76529 h 443850"/>
                <a:gd name="connsiteX75" fmla="*/ 272648 w 510944"/>
                <a:gd name="connsiteY75" fmla="*/ 69997 h 443850"/>
                <a:gd name="connsiteX76" fmla="*/ 270712 w 510944"/>
                <a:gd name="connsiteY76" fmla="*/ 68142 h 443850"/>
                <a:gd name="connsiteX77" fmla="*/ 269584 w 510944"/>
                <a:gd name="connsiteY77" fmla="*/ 67013 h 443850"/>
                <a:gd name="connsiteX78" fmla="*/ 269584 w 510944"/>
                <a:gd name="connsiteY78" fmla="*/ 117737 h 443850"/>
                <a:gd name="connsiteX79" fmla="*/ 444414 w 510944"/>
                <a:gd name="connsiteY79" fmla="*/ 105076 h 443850"/>
                <a:gd name="connsiteX80" fmla="*/ 453446 w 510944"/>
                <a:gd name="connsiteY80" fmla="*/ 116769 h 443850"/>
                <a:gd name="connsiteX81" fmla="*/ 453446 w 510944"/>
                <a:gd name="connsiteY81" fmla="*/ 371999 h 443850"/>
                <a:gd name="connsiteX82" fmla="*/ 448850 w 510944"/>
                <a:gd name="connsiteY82" fmla="*/ 381515 h 443850"/>
                <a:gd name="connsiteX83" fmla="*/ 438446 w 510944"/>
                <a:gd name="connsiteY83" fmla="*/ 383773 h 443850"/>
                <a:gd name="connsiteX84" fmla="*/ 262648 w 510944"/>
                <a:gd name="connsiteY84" fmla="*/ 403610 h 443850"/>
                <a:gd name="connsiteX85" fmla="*/ 248455 w 510944"/>
                <a:gd name="connsiteY85" fmla="*/ 403610 h 443850"/>
                <a:gd name="connsiteX86" fmla="*/ 144589 w 510944"/>
                <a:gd name="connsiteY86" fmla="*/ 374499 h 443850"/>
                <a:gd name="connsiteX87" fmla="*/ 72577 w 510944"/>
                <a:gd name="connsiteY87" fmla="*/ 383773 h 443850"/>
                <a:gd name="connsiteX88" fmla="*/ 62255 w 510944"/>
                <a:gd name="connsiteY88" fmla="*/ 381515 h 443850"/>
                <a:gd name="connsiteX89" fmla="*/ 62012 w 510944"/>
                <a:gd name="connsiteY89" fmla="*/ 381595 h 443850"/>
                <a:gd name="connsiteX90" fmla="*/ 57416 w 510944"/>
                <a:gd name="connsiteY90" fmla="*/ 372080 h 443850"/>
                <a:gd name="connsiteX91" fmla="*/ 57416 w 510944"/>
                <a:gd name="connsiteY91" fmla="*/ 116849 h 443850"/>
                <a:gd name="connsiteX92" fmla="*/ 66528 w 510944"/>
                <a:gd name="connsiteY92" fmla="*/ 105157 h 443850"/>
                <a:gd name="connsiteX93" fmla="*/ 241359 w 510944"/>
                <a:gd name="connsiteY93" fmla="*/ 117817 h 443850"/>
                <a:gd name="connsiteX94" fmla="*/ 241359 w 510944"/>
                <a:gd name="connsiteY94" fmla="*/ 67094 h 443850"/>
                <a:gd name="connsiteX95" fmla="*/ 240230 w 510944"/>
                <a:gd name="connsiteY95" fmla="*/ 68223 h 443850"/>
                <a:gd name="connsiteX96" fmla="*/ 238295 w 510944"/>
                <a:gd name="connsiteY96" fmla="*/ 70077 h 443850"/>
                <a:gd name="connsiteX97" fmla="*/ 224747 w 510944"/>
                <a:gd name="connsiteY97" fmla="*/ 76610 h 443850"/>
                <a:gd name="connsiteX98" fmla="*/ 218296 w 510944"/>
                <a:gd name="connsiteY98" fmla="*/ 78061 h 443850"/>
                <a:gd name="connsiteX99" fmla="*/ 210392 w 510944"/>
                <a:gd name="connsiteY99" fmla="*/ 78626 h 443850"/>
                <a:gd name="connsiteX100" fmla="*/ 206764 w 510944"/>
                <a:gd name="connsiteY100" fmla="*/ 78384 h 443850"/>
                <a:gd name="connsiteX101" fmla="*/ 184910 w 510944"/>
                <a:gd name="connsiteY101" fmla="*/ 71287 h 443850"/>
                <a:gd name="connsiteX102" fmla="*/ 146525 w 510944"/>
                <a:gd name="connsiteY102" fmla="*/ 39756 h 443850"/>
                <a:gd name="connsiteX103" fmla="*/ 133703 w 510944"/>
                <a:gd name="connsiteY103" fmla="*/ 19838 h 443850"/>
                <a:gd name="connsiteX104" fmla="*/ 133138 w 510944"/>
                <a:gd name="connsiteY104" fmla="*/ 16854 h 443850"/>
                <a:gd name="connsiteX105" fmla="*/ 136767 w 510944"/>
                <a:gd name="connsiteY105" fmla="*/ 11290 h 443850"/>
                <a:gd name="connsiteX106" fmla="*/ 137493 w 510944"/>
                <a:gd name="connsiteY106" fmla="*/ 10967 h 443850"/>
                <a:gd name="connsiteX107" fmla="*/ 170636 w 510944"/>
                <a:gd name="connsiteY107" fmla="*/ 1452 h 443850"/>
                <a:gd name="connsiteX108" fmla="*/ 187894 w 510944"/>
                <a:gd name="connsiteY108" fmla="*/ 80 h 443850"/>
                <a:gd name="connsiteX109" fmla="*/ 207006 w 510944"/>
                <a:gd name="connsiteY109" fmla="*/ 1532 h 443850"/>
                <a:gd name="connsiteX110" fmla="*/ 219424 w 510944"/>
                <a:gd name="connsiteY110" fmla="*/ 4839 h 443850"/>
                <a:gd name="connsiteX111" fmla="*/ 242166 w 510944"/>
                <a:gd name="connsiteY111" fmla="*/ 18144 h 443850"/>
                <a:gd name="connsiteX112" fmla="*/ 255633 w 510944"/>
                <a:gd name="connsiteY112" fmla="*/ 40966 h 443850"/>
                <a:gd name="connsiteX113" fmla="*/ 269099 w 510944"/>
                <a:gd name="connsiteY113" fmla="*/ 18144 h 443850"/>
                <a:gd name="connsiteX114" fmla="*/ 291841 w 510944"/>
                <a:gd name="connsiteY114" fmla="*/ 4839 h 443850"/>
                <a:gd name="connsiteX115" fmla="*/ 304259 w 510944"/>
                <a:gd name="connsiteY115" fmla="*/ 1532 h 443850"/>
                <a:gd name="connsiteX116" fmla="*/ 323210 w 510944"/>
                <a:gd name="connsiteY116" fmla="*/ 0 h 44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10944" h="443850">
                  <a:moveTo>
                    <a:pt x="294905" y="309663"/>
                  </a:moveTo>
                  <a:cubicBezTo>
                    <a:pt x="288212" y="309663"/>
                    <a:pt x="282809" y="315066"/>
                    <a:pt x="282809" y="321760"/>
                  </a:cubicBezTo>
                  <a:cubicBezTo>
                    <a:pt x="282809" y="328452"/>
                    <a:pt x="288212" y="333856"/>
                    <a:pt x="294905" y="333856"/>
                  </a:cubicBezTo>
                  <a:lnTo>
                    <a:pt x="397480" y="333856"/>
                  </a:lnTo>
                  <a:cubicBezTo>
                    <a:pt x="404174" y="333856"/>
                    <a:pt x="409577" y="328452"/>
                    <a:pt x="409577" y="321760"/>
                  </a:cubicBezTo>
                  <a:cubicBezTo>
                    <a:pt x="409577" y="315066"/>
                    <a:pt x="404174" y="309663"/>
                    <a:pt x="397480" y="309663"/>
                  </a:cubicBezTo>
                  <a:close/>
                  <a:moveTo>
                    <a:pt x="111527" y="309663"/>
                  </a:moveTo>
                  <a:cubicBezTo>
                    <a:pt x="104833" y="309663"/>
                    <a:pt x="99430" y="315066"/>
                    <a:pt x="99430" y="321760"/>
                  </a:cubicBezTo>
                  <a:cubicBezTo>
                    <a:pt x="99430" y="328452"/>
                    <a:pt x="104833" y="333856"/>
                    <a:pt x="111527" y="333856"/>
                  </a:cubicBezTo>
                  <a:lnTo>
                    <a:pt x="214102" y="333856"/>
                  </a:lnTo>
                  <a:cubicBezTo>
                    <a:pt x="220796" y="333856"/>
                    <a:pt x="226198" y="328452"/>
                    <a:pt x="226198" y="321760"/>
                  </a:cubicBezTo>
                  <a:cubicBezTo>
                    <a:pt x="226198" y="315066"/>
                    <a:pt x="220796" y="309663"/>
                    <a:pt x="214102" y="309663"/>
                  </a:cubicBezTo>
                  <a:close/>
                  <a:moveTo>
                    <a:pt x="294905" y="262327"/>
                  </a:moveTo>
                  <a:cubicBezTo>
                    <a:pt x="288212" y="262327"/>
                    <a:pt x="282809" y="267730"/>
                    <a:pt x="282809" y="274423"/>
                  </a:cubicBezTo>
                  <a:cubicBezTo>
                    <a:pt x="282809" y="281117"/>
                    <a:pt x="288212" y="286519"/>
                    <a:pt x="294905" y="286519"/>
                  </a:cubicBezTo>
                  <a:lnTo>
                    <a:pt x="397480" y="286519"/>
                  </a:lnTo>
                  <a:cubicBezTo>
                    <a:pt x="404174" y="286519"/>
                    <a:pt x="409577" y="281117"/>
                    <a:pt x="409577" y="274423"/>
                  </a:cubicBezTo>
                  <a:cubicBezTo>
                    <a:pt x="409577" y="267730"/>
                    <a:pt x="404174" y="262327"/>
                    <a:pt x="397480" y="262327"/>
                  </a:cubicBezTo>
                  <a:close/>
                  <a:moveTo>
                    <a:pt x="111527" y="262327"/>
                  </a:moveTo>
                  <a:cubicBezTo>
                    <a:pt x="104833" y="262327"/>
                    <a:pt x="99430" y="267730"/>
                    <a:pt x="99430" y="274423"/>
                  </a:cubicBezTo>
                  <a:cubicBezTo>
                    <a:pt x="99430" y="281117"/>
                    <a:pt x="104833" y="286519"/>
                    <a:pt x="111527" y="286519"/>
                  </a:cubicBezTo>
                  <a:lnTo>
                    <a:pt x="214102" y="286519"/>
                  </a:lnTo>
                  <a:cubicBezTo>
                    <a:pt x="220796" y="286519"/>
                    <a:pt x="226198" y="281117"/>
                    <a:pt x="226198" y="274423"/>
                  </a:cubicBezTo>
                  <a:cubicBezTo>
                    <a:pt x="226198" y="267730"/>
                    <a:pt x="220796" y="262327"/>
                    <a:pt x="214102" y="262327"/>
                  </a:cubicBezTo>
                  <a:close/>
                  <a:moveTo>
                    <a:pt x="294905" y="214991"/>
                  </a:moveTo>
                  <a:cubicBezTo>
                    <a:pt x="288212" y="214991"/>
                    <a:pt x="282809" y="220393"/>
                    <a:pt x="282809" y="227086"/>
                  </a:cubicBezTo>
                  <a:cubicBezTo>
                    <a:pt x="282809" y="233780"/>
                    <a:pt x="288212" y="239183"/>
                    <a:pt x="294905" y="239183"/>
                  </a:cubicBezTo>
                  <a:lnTo>
                    <a:pt x="397480" y="239183"/>
                  </a:lnTo>
                  <a:cubicBezTo>
                    <a:pt x="404174" y="239183"/>
                    <a:pt x="409577" y="233780"/>
                    <a:pt x="409577" y="227086"/>
                  </a:cubicBezTo>
                  <a:cubicBezTo>
                    <a:pt x="409577" y="220393"/>
                    <a:pt x="404174" y="214991"/>
                    <a:pt x="397480" y="214991"/>
                  </a:cubicBezTo>
                  <a:close/>
                  <a:moveTo>
                    <a:pt x="111527" y="214991"/>
                  </a:moveTo>
                  <a:cubicBezTo>
                    <a:pt x="104833" y="214991"/>
                    <a:pt x="99430" y="220393"/>
                    <a:pt x="99430" y="227086"/>
                  </a:cubicBezTo>
                  <a:cubicBezTo>
                    <a:pt x="99430" y="233780"/>
                    <a:pt x="104833" y="239183"/>
                    <a:pt x="111527" y="239183"/>
                  </a:cubicBezTo>
                  <a:lnTo>
                    <a:pt x="214102" y="239183"/>
                  </a:lnTo>
                  <a:cubicBezTo>
                    <a:pt x="220796" y="239183"/>
                    <a:pt x="226198" y="233780"/>
                    <a:pt x="226198" y="227086"/>
                  </a:cubicBezTo>
                  <a:cubicBezTo>
                    <a:pt x="226198" y="220393"/>
                    <a:pt x="220796" y="214991"/>
                    <a:pt x="214102" y="214991"/>
                  </a:cubicBezTo>
                  <a:close/>
                  <a:moveTo>
                    <a:pt x="294905" y="167654"/>
                  </a:moveTo>
                  <a:cubicBezTo>
                    <a:pt x="288212" y="167654"/>
                    <a:pt x="282809" y="173057"/>
                    <a:pt x="282809" y="179750"/>
                  </a:cubicBezTo>
                  <a:cubicBezTo>
                    <a:pt x="282809" y="186443"/>
                    <a:pt x="288212" y="191846"/>
                    <a:pt x="294905" y="191846"/>
                  </a:cubicBezTo>
                  <a:lnTo>
                    <a:pt x="397480" y="191846"/>
                  </a:lnTo>
                  <a:cubicBezTo>
                    <a:pt x="404174" y="191846"/>
                    <a:pt x="409577" y="186443"/>
                    <a:pt x="409577" y="179750"/>
                  </a:cubicBezTo>
                  <a:cubicBezTo>
                    <a:pt x="409577" y="173057"/>
                    <a:pt x="404174" y="167654"/>
                    <a:pt x="397480" y="167654"/>
                  </a:cubicBezTo>
                  <a:close/>
                  <a:moveTo>
                    <a:pt x="111527" y="167654"/>
                  </a:moveTo>
                  <a:cubicBezTo>
                    <a:pt x="104833" y="167654"/>
                    <a:pt x="99430" y="173057"/>
                    <a:pt x="99430" y="179750"/>
                  </a:cubicBezTo>
                  <a:cubicBezTo>
                    <a:pt x="99430" y="186443"/>
                    <a:pt x="104833" y="191846"/>
                    <a:pt x="111527" y="191846"/>
                  </a:cubicBezTo>
                  <a:lnTo>
                    <a:pt x="214102" y="191846"/>
                  </a:lnTo>
                  <a:cubicBezTo>
                    <a:pt x="220796" y="191846"/>
                    <a:pt x="226198" y="186443"/>
                    <a:pt x="226198" y="179750"/>
                  </a:cubicBezTo>
                  <a:cubicBezTo>
                    <a:pt x="226198" y="173057"/>
                    <a:pt x="220796" y="167654"/>
                    <a:pt x="214102" y="167654"/>
                  </a:cubicBezTo>
                  <a:close/>
                  <a:moveTo>
                    <a:pt x="0" y="141203"/>
                  </a:moveTo>
                  <a:lnTo>
                    <a:pt x="45482" y="141203"/>
                  </a:lnTo>
                  <a:lnTo>
                    <a:pt x="45482" y="371999"/>
                  </a:lnTo>
                  <a:cubicBezTo>
                    <a:pt x="45482" y="379499"/>
                    <a:pt x="48869" y="386433"/>
                    <a:pt x="54756" y="391031"/>
                  </a:cubicBezTo>
                  <a:cubicBezTo>
                    <a:pt x="60562" y="395627"/>
                    <a:pt x="68142" y="397240"/>
                    <a:pt x="75400" y="395465"/>
                  </a:cubicBezTo>
                  <a:cubicBezTo>
                    <a:pt x="170637" y="372240"/>
                    <a:pt x="223135" y="400223"/>
                    <a:pt x="241279" y="413368"/>
                  </a:cubicBezTo>
                  <a:cubicBezTo>
                    <a:pt x="245553" y="416432"/>
                    <a:pt x="250473" y="417964"/>
                    <a:pt x="255472" y="417964"/>
                  </a:cubicBezTo>
                  <a:cubicBezTo>
                    <a:pt x="260472" y="417964"/>
                    <a:pt x="265391" y="416432"/>
                    <a:pt x="269665" y="413368"/>
                  </a:cubicBezTo>
                  <a:cubicBezTo>
                    <a:pt x="287809" y="400223"/>
                    <a:pt x="340387" y="372240"/>
                    <a:pt x="435464" y="395465"/>
                  </a:cubicBezTo>
                  <a:cubicBezTo>
                    <a:pt x="442722" y="397240"/>
                    <a:pt x="450544" y="395547"/>
                    <a:pt x="456270" y="390949"/>
                  </a:cubicBezTo>
                  <a:cubicBezTo>
                    <a:pt x="462076" y="386433"/>
                    <a:pt x="465462" y="379499"/>
                    <a:pt x="465462" y="371999"/>
                  </a:cubicBezTo>
                  <a:lnTo>
                    <a:pt x="465462" y="141203"/>
                  </a:lnTo>
                  <a:lnTo>
                    <a:pt x="510944" y="141203"/>
                  </a:lnTo>
                  <a:lnTo>
                    <a:pt x="510944" y="443850"/>
                  </a:lnTo>
                  <a:lnTo>
                    <a:pt x="0" y="443850"/>
                  </a:lnTo>
                  <a:close/>
                  <a:moveTo>
                    <a:pt x="323210" y="0"/>
                  </a:moveTo>
                  <a:cubicBezTo>
                    <a:pt x="329258" y="80"/>
                    <a:pt x="335064" y="565"/>
                    <a:pt x="340468" y="1371"/>
                  </a:cubicBezTo>
                  <a:cubicBezTo>
                    <a:pt x="357805" y="4033"/>
                    <a:pt x="370547" y="9516"/>
                    <a:pt x="373611" y="10887"/>
                  </a:cubicBezTo>
                  <a:cubicBezTo>
                    <a:pt x="374014" y="11048"/>
                    <a:pt x="374336" y="11209"/>
                    <a:pt x="374336" y="11209"/>
                  </a:cubicBezTo>
                  <a:cubicBezTo>
                    <a:pt x="376595" y="12258"/>
                    <a:pt x="377966" y="14435"/>
                    <a:pt x="377966" y="16773"/>
                  </a:cubicBezTo>
                  <a:cubicBezTo>
                    <a:pt x="377966" y="17741"/>
                    <a:pt x="377804" y="18789"/>
                    <a:pt x="377320" y="19757"/>
                  </a:cubicBezTo>
                  <a:cubicBezTo>
                    <a:pt x="377240" y="20080"/>
                    <a:pt x="372965" y="28951"/>
                    <a:pt x="364498" y="39756"/>
                  </a:cubicBezTo>
                  <a:cubicBezTo>
                    <a:pt x="356031" y="50482"/>
                    <a:pt x="343371" y="63303"/>
                    <a:pt x="326113" y="71207"/>
                  </a:cubicBezTo>
                  <a:cubicBezTo>
                    <a:pt x="316839" y="75400"/>
                    <a:pt x="310469" y="77658"/>
                    <a:pt x="304259" y="78303"/>
                  </a:cubicBezTo>
                  <a:cubicBezTo>
                    <a:pt x="303050" y="78464"/>
                    <a:pt x="301840" y="78544"/>
                    <a:pt x="300630" y="78544"/>
                  </a:cubicBezTo>
                  <a:cubicBezTo>
                    <a:pt x="298130" y="78626"/>
                    <a:pt x="295550" y="78384"/>
                    <a:pt x="292728" y="77981"/>
                  </a:cubicBezTo>
                  <a:cubicBezTo>
                    <a:pt x="290470" y="77658"/>
                    <a:pt x="288292" y="77093"/>
                    <a:pt x="286277" y="76529"/>
                  </a:cubicBezTo>
                  <a:cubicBezTo>
                    <a:pt x="281034" y="74997"/>
                    <a:pt x="276438" y="72820"/>
                    <a:pt x="272648" y="69997"/>
                  </a:cubicBezTo>
                  <a:cubicBezTo>
                    <a:pt x="271922" y="69432"/>
                    <a:pt x="271357" y="68787"/>
                    <a:pt x="270712" y="68142"/>
                  </a:cubicBezTo>
                  <a:cubicBezTo>
                    <a:pt x="270309" y="67739"/>
                    <a:pt x="269584" y="67013"/>
                    <a:pt x="269584" y="67013"/>
                  </a:cubicBezTo>
                  <a:lnTo>
                    <a:pt x="269584" y="117737"/>
                  </a:lnTo>
                  <a:cubicBezTo>
                    <a:pt x="297082" y="102414"/>
                    <a:pt x="354660" y="82012"/>
                    <a:pt x="444414" y="105076"/>
                  </a:cubicBezTo>
                  <a:cubicBezTo>
                    <a:pt x="449736" y="106447"/>
                    <a:pt x="453446" y="111205"/>
                    <a:pt x="453446" y="116769"/>
                  </a:cubicBezTo>
                  <a:lnTo>
                    <a:pt x="453446" y="371999"/>
                  </a:lnTo>
                  <a:cubicBezTo>
                    <a:pt x="453446" y="375789"/>
                    <a:pt x="451753" y="379176"/>
                    <a:pt x="448850" y="381515"/>
                  </a:cubicBezTo>
                  <a:cubicBezTo>
                    <a:pt x="445946" y="383773"/>
                    <a:pt x="442076" y="384660"/>
                    <a:pt x="438446" y="383773"/>
                  </a:cubicBezTo>
                  <a:cubicBezTo>
                    <a:pt x="338371" y="359338"/>
                    <a:pt x="282164" y="389499"/>
                    <a:pt x="262648" y="403610"/>
                  </a:cubicBezTo>
                  <a:cubicBezTo>
                    <a:pt x="258374" y="406675"/>
                    <a:pt x="252730" y="406675"/>
                    <a:pt x="248455" y="403610"/>
                  </a:cubicBezTo>
                  <a:cubicBezTo>
                    <a:pt x="234262" y="393288"/>
                    <a:pt x="200555" y="374499"/>
                    <a:pt x="144589" y="374499"/>
                  </a:cubicBezTo>
                  <a:cubicBezTo>
                    <a:pt x="123704" y="374499"/>
                    <a:pt x="99753" y="377160"/>
                    <a:pt x="72577" y="383773"/>
                  </a:cubicBezTo>
                  <a:cubicBezTo>
                    <a:pt x="68948" y="384660"/>
                    <a:pt x="65238" y="383853"/>
                    <a:pt x="62255" y="381515"/>
                  </a:cubicBezTo>
                  <a:lnTo>
                    <a:pt x="62012" y="381595"/>
                  </a:lnTo>
                  <a:cubicBezTo>
                    <a:pt x="59109" y="379257"/>
                    <a:pt x="57416" y="375789"/>
                    <a:pt x="57416" y="372080"/>
                  </a:cubicBezTo>
                  <a:lnTo>
                    <a:pt x="57416" y="116849"/>
                  </a:lnTo>
                  <a:cubicBezTo>
                    <a:pt x="57416" y="111285"/>
                    <a:pt x="61126" y="106527"/>
                    <a:pt x="66528" y="105157"/>
                  </a:cubicBezTo>
                  <a:cubicBezTo>
                    <a:pt x="156121" y="82174"/>
                    <a:pt x="213780" y="102576"/>
                    <a:pt x="241359" y="117817"/>
                  </a:cubicBezTo>
                  <a:lnTo>
                    <a:pt x="241359" y="67094"/>
                  </a:lnTo>
                  <a:cubicBezTo>
                    <a:pt x="240956" y="67416"/>
                    <a:pt x="240553" y="67819"/>
                    <a:pt x="240230" y="68223"/>
                  </a:cubicBezTo>
                  <a:cubicBezTo>
                    <a:pt x="239665" y="68868"/>
                    <a:pt x="239020" y="69513"/>
                    <a:pt x="238295" y="70077"/>
                  </a:cubicBezTo>
                  <a:cubicBezTo>
                    <a:pt x="234504" y="72900"/>
                    <a:pt x="229989" y="75077"/>
                    <a:pt x="224747" y="76610"/>
                  </a:cubicBezTo>
                  <a:cubicBezTo>
                    <a:pt x="222650" y="77174"/>
                    <a:pt x="220554" y="77738"/>
                    <a:pt x="218296" y="78061"/>
                  </a:cubicBezTo>
                  <a:cubicBezTo>
                    <a:pt x="215473" y="78464"/>
                    <a:pt x="212893" y="78626"/>
                    <a:pt x="210392" y="78626"/>
                  </a:cubicBezTo>
                  <a:cubicBezTo>
                    <a:pt x="209183" y="78544"/>
                    <a:pt x="207974" y="78544"/>
                    <a:pt x="206764" y="78384"/>
                  </a:cubicBezTo>
                  <a:cubicBezTo>
                    <a:pt x="200555" y="77738"/>
                    <a:pt x="194184" y="75480"/>
                    <a:pt x="184910" y="71287"/>
                  </a:cubicBezTo>
                  <a:cubicBezTo>
                    <a:pt x="167653" y="63385"/>
                    <a:pt x="154992" y="50562"/>
                    <a:pt x="146525" y="39756"/>
                  </a:cubicBezTo>
                  <a:cubicBezTo>
                    <a:pt x="138138" y="28951"/>
                    <a:pt x="133864" y="20080"/>
                    <a:pt x="133703" y="19838"/>
                  </a:cubicBezTo>
                  <a:cubicBezTo>
                    <a:pt x="133299" y="18871"/>
                    <a:pt x="133138" y="17822"/>
                    <a:pt x="133138" y="16854"/>
                  </a:cubicBezTo>
                  <a:cubicBezTo>
                    <a:pt x="133219" y="14596"/>
                    <a:pt x="134509" y="12338"/>
                    <a:pt x="136767" y="11290"/>
                  </a:cubicBezTo>
                  <a:cubicBezTo>
                    <a:pt x="136848" y="11290"/>
                    <a:pt x="137090" y="11129"/>
                    <a:pt x="137493" y="10967"/>
                  </a:cubicBezTo>
                  <a:cubicBezTo>
                    <a:pt x="140557" y="9597"/>
                    <a:pt x="153298" y="4113"/>
                    <a:pt x="170636" y="1452"/>
                  </a:cubicBezTo>
                  <a:cubicBezTo>
                    <a:pt x="176040" y="645"/>
                    <a:pt x="181765" y="80"/>
                    <a:pt x="187894" y="80"/>
                  </a:cubicBezTo>
                  <a:cubicBezTo>
                    <a:pt x="193942" y="80"/>
                    <a:pt x="200312" y="484"/>
                    <a:pt x="207006" y="1532"/>
                  </a:cubicBezTo>
                  <a:cubicBezTo>
                    <a:pt x="211441" y="2338"/>
                    <a:pt x="215554" y="3468"/>
                    <a:pt x="219424" y="4839"/>
                  </a:cubicBezTo>
                  <a:cubicBezTo>
                    <a:pt x="228779" y="8064"/>
                    <a:pt x="236359" y="12742"/>
                    <a:pt x="242166" y="18144"/>
                  </a:cubicBezTo>
                  <a:cubicBezTo>
                    <a:pt x="249585" y="25080"/>
                    <a:pt x="253858" y="33144"/>
                    <a:pt x="255633" y="40966"/>
                  </a:cubicBezTo>
                  <a:cubicBezTo>
                    <a:pt x="257407" y="33144"/>
                    <a:pt x="261680" y="25080"/>
                    <a:pt x="269099" y="18144"/>
                  </a:cubicBezTo>
                  <a:cubicBezTo>
                    <a:pt x="274906" y="12742"/>
                    <a:pt x="282567" y="8064"/>
                    <a:pt x="291841" y="4839"/>
                  </a:cubicBezTo>
                  <a:cubicBezTo>
                    <a:pt x="295711" y="3468"/>
                    <a:pt x="299824" y="2338"/>
                    <a:pt x="304259" y="1532"/>
                  </a:cubicBezTo>
                  <a:cubicBezTo>
                    <a:pt x="310792" y="403"/>
                    <a:pt x="317162" y="0"/>
                    <a:pt x="323210" y="0"/>
                  </a:cubicBezTo>
                  <a:close/>
                </a:path>
              </a:pathLst>
            </a:custGeom>
            <a:solidFill>
              <a:srgbClr val="FFFFFF"/>
            </a:solidFill>
            <a:ln w="9525" cap="flat">
              <a:noFill/>
              <a:prstDash val="solid"/>
              <a:miter/>
            </a:ln>
          </p:spPr>
          <p:txBody>
            <a:bodyPr rtlCol="0" anchor="ctr"/>
            <a:lstStyle/>
            <a:p>
              <a:endParaRPr lang="ko-KR" altLang="en-US" dirty="0"/>
            </a:p>
          </p:txBody>
        </p:sp>
      </p:grpSp>
    </p:spTree>
    <p:extLst>
      <p:ext uri="{BB962C8B-B14F-4D97-AF65-F5344CB8AC3E}">
        <p14:creationId xmlns:p14="http://schemas.microsoft.com/office/powerpoint/2010/main" val="205017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그룹 114">
            <a:extLst>
              <a:ext uri="{FF2B5EF4-FFF2-40B4-BE49-F238E27FC236}">
                <a16:creationId xmlns:a16="http://schemas.microsoft.com/office/drawing/2014/main" id="{559D28FD-F13F-BF5B-D341-59B86747FFBA}"/>
              </a:ext>
            </a:extLst>
          </p:cNvPr>
          <p:cNvGrpSpPr/>
          <p:nvPr/>
        </p:nvGrpSpPr>
        <p:grpSpPr>
          <a:xfrm>
            <a:off x="481220" y="3085290"/>
            <a:ext cx="8194473" cy="2248709"/>
            <a:chOff x="481220" y="3085290"/>
            <a:chExt cx="8194473" cy="2248709"/>
          </a:xfrm>
        </p:grpSpPr>
        <p:sp>
          <p:nvSpPr>
            <p:cNvPr id="116" name="사각형: 둥근 모서리 115">
              <a:extLst>
                <a:ext uri="{FF2B5EF4-FFF2-40B4-BE49-F238E27FC236}">
                  <a16:creationId xmlns:a16="http://schemas.microsoft.com/office/drawing/2014/main" id="{A0B84A92-64F5-9461-E982-9BFAABBD0C3A}"/>
                </a:ext>
              </a:extLst>
            </p:cNvPr>
            <p:cNvSpPr/>
            <p:nvPr/>
          </p:nvSpPr>
          <p:spPr>
            <a:xfrm rot="16200000">
              <a:off x="3454102" y="112408"/>
              <a:ext cx="2248709" cy="8194473"/>
            </a:xfrm>
            <a:prstGeom prst="roundRect">
              <a:avLst>
                <a:gd name="adj" fmla="val 5574"/>
              </a:avLst>
            </a:prstGeom>
            <a:solidFill>
              <a:schemeClr val="bg1"/>
            </a:solidFill>
            <a:ln w="22225" cap="rnd">
              <a:solidFill>
                <a:srgbClr val="ADC8E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grpSp>
          <p:nvGrpSpPr>
            <p:cNvPr id="117" name="그룹 116">
              <a:extLst>
                <a:ext uri="{FF2B5EF4-FFF2-40B4-BE49-F238E27FC236}">
                  <a16:creationId xmlns:a16="http://schemas.microsoft.com/office/drawing/2014/main" id="{5540E07E-5CD1-DF9C-963B-A2117BB06B36}"/>
                </a:ext>
              </a:extLst>
            </p:cNvPr>
            <p:cNvGrpSpPr/>
            <p:nvPr/>
          </p:nvGrpSpPr>
          <p:grpSpPr>
            <a:xfrm>
              <a:off x="616778" y="3270214"/>
              <a:ext cx="4228562" cy="1878860"/>
              <a:chOff x="616778" y="3215632"/>
              <a:chExt cx="4228562" cy="1878860"/>
            </a:xfrm>
          </p:grpSpPr>
          <p:grpSp>
            <p:nvGrpSpPr>
              <p:cNvPr id="118" name="그룹 117">
                <a:extLst>
                  <a:ext uri="{FF2B5EF4-FFF2-40B4-BE49-F238E27FC236}">
                    <a16:creationId xmlns:a16="http://schemas.microsoft.com/office/drawing/2014/main" id="{35251E25-C642-46EA-E837-7518145BC4DD}"/>
                  </a:ext>
                </a:extLst>
              </p:cNvPr>
              <p:cNvGrpSpPr/>
              <p:nvPr/>
            </p:nvGrpSpPr>
            <p:grpSpPr>
              <a:xfrm>
                <a:off x="616778" y="3215632"/>
                <a:ext cx="2329003" cy="215444"/>
                <a:chOff x="1738639" y="3471546"/>
                <a:chExt cx="2329003" cy="215444"/>
              </a:xfrm>
            </p:grpSpPr>
            <p:sp>
              <p:nvSpPr>
                <p:cNvPr id="134" name="Freeform 5">
                  <a:extLst>
                    <a:ext uri="{FF2B5EF4-FFF2-40B4-BE49-F238E27FC236}">
                      <a16:creationId xmlns:a16="http://schemas.microsoft.com/office/drawing/2014/main" id="{FD10BD9A-ED9D-3729-4141-61E92639B491}"/>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sp>
              <p:nvSpPr>
                <p:cNvPr id="135" name="TextBox 134">
                  <a:extLst>
                    <a:ext uri="{FF2B5EF4-FFF2-40B4-BE49-F238E27FC236}">
                      <a16:creationId xmlns:a16="http://schemas.microsoft.com/office/drawing/2014/main" id="{4A3A1AF1-B8E8-2391-12FF-219E9D583B60}"/>
                    </a:ext>
                  </a:extLst>
                </p:cNvPr>
                <p:cNvSpPr txBox="1"/>
                <p:nvPr/>
              </p:nvSpPr>
              <p:spPr>
                <a:xfrm>
                  <a:off x="1958090" y="3471546"/>
                  <a:ext cx="2109552"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최종 수행 결과의 안내와 소통</a:t>
                  </a:r>
                </a:p>
              </p:txBody>
            </p:sp>
          </p:grpSp>
          <p:grpSp>
            <p:nvGrpSpPr>
              <p:cNvPr id="119" name="그룹 118">
                <a:extLst>
                  <a:ext uri="{FF2B5EF4-FFF2-40B4-BE49-F238E27FC236}">
                    <a16:creationId xmlns:a16="http://schemas.microsoft.com/office/drawing/2014/main" id="{545BF82C-53F3-6E80-143F-946DBDC33C6B}"/>
                  </a:ext>
                </a:extLst>
              </p:cNvPr>
              <p:cNvGrpSpPr/>
              <p:nvPr/>
            </p:nvGrpSpPr>
            <p:grpSpPr>
              <a:xfrm>
                <a:off x="616778" y="3548315"/>
                <a:ext cx="2805095" cy="215444"/>
                <a:chOff x="1738639" y="3471546"/>
                <a:chExt cx="2805095" cy="215444"/>
              </a:xfrm>
            </p:grpSpPr>
            <p:sp>
              <p:nvSpPr>
                <p:cNvPr id="132" name="Freeform 5">
                  <a:extLst>
                    <a:ext uri="{FF2B5EF4-FFF2-40B4-BE49-F238E27FC236}">
                      <a16:creationId xmlns:a16="http://schemas.microsoft.com/office/drawing/2014/main" id="{3B827ED0-64CF-2478-84B8-610018EC3214}"/>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sp>
              <p:nvSpPr>
                <p:cNvPr id="133" name="TextBox 132">
                  <a:extLst>
                    <a:ext uri="{FF2B5EF4-FFF2-40B4-BE49-F238E27FC236}">
                      <a16:creationId xmlns:a16="http://schemas.microsoft.com/office/drawing/2014/main" id="{205D23DD-16A4-8B10-7630-85EE20BE49BD}"/>
                    </a:ext>
                  </a:extLst>
                </p:cNvPr>
                <p:cNvSpPr txBox="1"/>
                <p:nvPr/>
              </p:nvSpPr>
              <p:spPr>
                <a:xfrm>
                  <a:off x="1958090" y="3471546"/>
                  <a:ext cx="2585644"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개인차를 고려한 평가결과 해석 제공</a:t>
                  </a:r>
                </a:p>
              </p:txBody>
            </p:sp>
          </p:grpSp>
          <p:grpSp>
            <p:nvGrpSpPr>
              <p:cNvPr id="120" name="그룹 119">
                <a:extLst>
                  <a:ext uri="{FF2B5EF4-FFF2-40B4-BE49-F238E27FC236}">
                    <a16:creationId xmlns:a16="http://schemas.microsoft.com/office/drawing/2014/main" id="{8FB2C422-22F2-F123-FB8B-9B6F7DF737FA}"/>
                  </a:ext>
                </a:extLst>
              </p:cNvPr>
              <p:cNvGrpSpPr/>
              <p:nvPr/>
            </p:nvGrpSpPr>
            <p:grpSpPr>
              <a:xfrm>
                <a:off x="616778" y="3880998"/>
                <a:ext cx="4228562" cy="215444"/>
                <a:chOff x="1738639" y="3471546"/>
                <a:chExt cx="4228562" cy="215444"/>
              </a:xfrm>
            </p:grpSpPr>
            <p:sp>
              <p:nvSpPr>
                <p:cNvPr id="130" name="Freeform 5">
                  <a:extLst>
                    <a:ext uri="{FF2B5EF4-FFF2-40B4-BE49-F238E27FC236}">
                      <a16:creationId xmlns:a16="http://schemas.microsoft.com/office/drawing/2014/main" id="{B72B45EA-30F3-F516-F766-13A1140C99BC}"/>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sp>
              <p:nvSpPr>
                <p:cNvPr id="131" name="TextBox 130">
                  <a:extLst>
                    <a:ext uri="{FF2B5EF4-FFF2-40B4-BE49-F238E27FC236}">
                      <a16:creationId xmlns:a16="http://schemas.microsoft.com/office/drawing/2014/main" id="{A3B31874-29F9-8AAB-67F4-DF9B57906F05}"/>
                    </a:ext>
                  </a:extLst>
                </p:cNvPr>
                <p:cNvSpPr txBox="1"/>
                <p:nvPr/>
              </p:nvSpPr>
              <p:spPr>
                <a:xfrm>
                  <a:off x="1958090" y="3471546"/>
                  <a:ext cx="4009111"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현재 수준과 도달해야 할 수준의 차이를 피드백</a:t>
                  </a:r>
                </a:p>
              </p:txBody>
            </p:sp>
          </p:grpSp>
          <p:grpSp>
            <p:nvGrpSpPr>
              <p:cNvPr id="121" name="그룹 120">
                <a:extLst>
                  <a:ext uri="{FF2B5EF4-FFF2-40B4-BE49-F238E27FC236}">
                    <a16:creationId xmlns:a16="http://schemas.microsoft.com/office/drawing/2014/main" id="{DD94EC35-F437-95CC-9AC7-5F46FB14BBF7}"/>
                  </a:ext>
                </a:extLst>
              </p:cNvPr>
              <p:cNvGrpSpPr/>
              <p:nvPr/>
            </p:nvGrpSpPr>
            <p:grpSpPr>
              <a:xfrm>
                <a:off x="616778" y="4213681"/>
                <a:ext cx="2625559" cy="215444"/>
                <a:chOff x="1738639" y="3471546"/>
                <a:chExt cx="2625559" cy="215444"/>
              </a:xfrm>
            </p:grpSpPr>
            <p:sp>
              <p:nvSpPr>
                <p:cNvPr id="128" name="Freeform 5">
                  <a:extLst>
                    <a:ext uri="{FF2B5EF4-FFF2-40B4-BE49-F238E27FC236}">
                      <a16:creationId xmlns:a16="http://schemas.microsoft.com/office/drawing/2014/main" id="{2BDE8E02-1679-8E90-5D29-D08B1BE9BF80}"/>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sp>
              <p:nvSpPr>
                <p:cNvPr id="129" name="TextBox 128">
                  <a:extLst>
                    <a:ext uri="{FF2B5EF4-FFF2-40B4-BE49-F238E27FC236}">
                      <a16:creationId xmlns:a16="http://schemas.microsoft.com/office/drawing/2014/main" id="{6B58640D-F22E-DEDA-2CFF-6A9BCD0591EE}"/>
                    </a:ext>
                  </a:extLst>
                </p:cNvPr>
                <p:cNvSpPr txBox="1"/>
                <p:nvPr/>
              </p:nvSpPr>
              <p:spPr>
                <a:xfrm>
                  <a:off x="1958090" y="3471546"/>
                  <a:ext cx="2406108"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t>학습자 간 상호 피드백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기회 제공</a:t>
                  </a:r>
                </a:p>
              </p:txBody>
            </p:sp>
          </p:grpSp>
          <p:grpSp>
            <p:nvGrpSpPr>
              <p:cNvPr id="122" name="그룹 121">
                <a:extLst>
                  <a:ext uri="{FF2B5EF4-FFF2-40B4-BE49-F238E27FC236}">
                    <a16:creationId xmlns:a16="http://schemas.microsoft.com/office/drawing/2014/main" id="{11B74165-41A3-F2D4-7BBB-1AA47E7D67F7}"/>
                  </a:ext>
                </a:extLst>
              </p:cNvPr>
              <p:cNvGrpSpPr/>
              <p:nvPr/>
            </p:nvGrpSpPr>
            <p:grpSpPr>
              <a:xfrm>
                <a:off x="616778" y="4546364"/>
                <a:ext cx="2784256" cy="215444"/>
                <a:chOff x="1738639" y="3471546"/>
                <a:chExt cx="2784256" cy="215444"/>
              </a:xfrm>
            </p:grpSpPr>
            <p:sp>
              <p:nvSpPr>
                <p:cNvPr id="126" name="Freeform 5">
                  <a:extLst>
                    <a:ext uri="{FF2B5EF4-FFF2-40B4-BE49-F238E27FC236}">
                      <a16:creationId xmlns:a16="http://schemas.microsoft.com/office/drawing/2014/main" id="{857FC555-BD03-F9BF-8469-6B38526BA408}"/>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sp>
              <p:nvSpPr>
                <p:cNvPr id="127" name="TextBox 126">
                  <a:extLst>
                    <a:ext uri="{FF2B5EF4-FFF2-40B4-BE49-F238E27FC236}">
                      <a16:creationId xmlns:a16="http://schemas.microsoft.com/office/drawing/2014/main" id="{0A11E921-FA37-C783-A0F9-38EB8644B01A}"/>
                    </a:ext>
                  </a:extLst>
                </p:cNvPr>
                <p:cNvSpPr txBox="1"/>
                <p:nvPr/>
              </p:nvSpPr>
              <p:spPr>
                <a:xfrm>
                  <a:off x="1958090" y="3471546"/>
                  <a:ext cx="2564805"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rgbClr val="3275B9"/>
                      </a:solidFill>
                      <a:latin typeface="Kim jung chul Gothic Regular" panose="020B0503000000000000" pitchFamily="50" charset="-127"/>
                      <a:ea typeface="Kim jung chul Gothic Regular" panose="020B0503000000000000" pitchFamily="50" charset="-127"/>
                    </a:rPr>
                    <a:t>평가 결과와 다음 학습의 연결 </a:t>
                  </a:r>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자료</a:t>
                  </a:r>
                </a:p>
              </p:txBody>
            </p:sp>
          </p:grpSp>
          <p:grpSp>
            <p:nvGrpSpPr>
              <p:cNvPr id="123" name="그룹 122">
                <a:extLst>
                  <a:ext uri="{FF2B5EF4-FFF2-40B4-BE49-F238E27FC236}">
                    <a16:creationId xmlns:a16="http://schemas.microsoft.com/office/drawing/2014/main" id="{A70E9EA2-4E43-1F48-D0B9-59A39E6B8955}"/>
                  </a:ext>
                </a:extLst>
              </p:cNvPr>
              <p:cNvGrpSpPr/>
              <p:nvPr/>
            </p:nvGrpSpPr>
            <p:grpSpPr>
              <a:xfrm>
                <a:off x="616778" y="4879048"/>
                <a:ext cx="2963792" cy="215444"/>
                <a:chOff x="1738639" y="3471546"/>
                <a:chExt cx="2963792" cy="215444"/>
              </a:xfrm>
            </p:grpSpPr>
            <p:sp>
              <p:nvSpPr>
                <p:cNvPr id="124" name="Freeform 5">
                  <a:extLst>
                    <a:ext uri="{FF2B5EF4-FFF2-40B4-BE49-F238E27FC236}">
                      <a16:creationId xmlns:a16="http://schemas.microsoft.com/office/drawing/2014/main" id="{8F802A7B-8BBD-CB1A-9659-B5C9E45390BD}"/>
                    </a:ext>
                  </a:extLst>
                </p:cNvPr>
                <p:cNvSpPr>
                  <a:spLocks noChangeAspect="1" noEditPoints="1"/>
                </p:cNvSpPr>
                <p:nvPr/>
              </p:nvSpPr>
              <p:spPr bwMode="auto">
                <a:xfrm>
                  <a:off x="1738639" y="349623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atin typeface="Kim jung chul Gothic Regular" panose="020B0503000000000000" pitchFamily="50" charset="-127"/>
                    <a:ea typeface="Kim jung chul Gothic Regular" panose="020B0503000000000000" pitchFamily="50" charset="-127"/>
                  </a:endParaRPr>
                </a:p>
              </p:txBody>
            </p:sp>
            <p:sp>
              <p:nvSpPr>
                <p:cNvPr id="125" name="TextBox 124">
                  <a:extLst>
                    <a:ext uri="{FF2B5EF4-FFF2-40B4-BE49-F238E27FC236}">
                      <a16:creationId xmlns:a16="http://schemas.microsoft.com/office/drawing/2014/main" id="{4549A7D9-7308-09AF-5660-48754B4D0419}"/>
                    </a:ext>
                  </a:extLst>
                </p:cNvPr>
                <p:cNvSpPr txBox="1"/>
                <p:nvPr/>
              </p:nvSpPr>
              <p:spPr>
                <a:xfrm>
                  <a:off x="1958090" y="3471546"/>
                  <a:ext cx="2744341" cy="215444"/>
                </a:xfrm>
                <a:prstGeom prst="rect">
                  <a:avLst/>
                </a:prstGeom>
                <a:noFill/>
              </p:spPr>
              <p:txBody>
                <a:bodyPr wrap="none" lIns="0" tIns="0" rIns="0" bIns="0" rtlCol="0" anchor="ctr">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ko-KR" altLang="en-US" sz="14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학습동기의 긍정적인 촉진을 위한 평가</a:t>
                  </a:r>
                </a:p>
              </p:txBody>
            </p:sp>
          </p:grpSp>
        </p:grpSp>
      </p:grpSp>
      <p:sp>
        <p:nvSpPr>
          <p:cNvPr id="46" name="TextBox 45">
            <a:extLst>
              <a:ext uri="{FF2B5EF4-FFF2-40B4-BE49-F238E27FC236}">
                <a16:creationId xmlns:a16="http://schemas.microsoft.com/office/drawing/2014/main" id="{EC2D1F93-7037-5BC7-E6E6-9462AC00A06A}"/>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47" name="TextBox 46">
            <a:extLst>
              <a:ext uri="{FF2B5EF4-FFF2-40B4-BE49-F238E27FC236}">
                <a16:creationId xmlns:a16="http://schemas.microsoft.com/office/drawing/2014/main" id="{C4C8EB5A-2B16-4364-7125-3E695666A10A}"/>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48" name="그룹 47">
            <a:extLst>
              <a:ext uri="{FF2B5EF4-FFF2-40B4-BE49-F238E27FC236}">
                <a16:creationId xmlns:a16="http://schemas.microsoft.com/office/drawing/2014/main" id="{2E4CA49D-5BA0-1241-A549-29CBFBD92FCF}"/>
              </a:ext>
            </a:extLst>
          </p:cNvPr>
          <p:cNvGrpSpPr/>
          <p:nvPr/>
        </p:nvGrpSpPr>
        <p:grpSpPr>
          <a:xfrm>
            <a:off x="1301610" y="325438"/>
            <a:ext cx="4820230" cy="630793"/>
            <a:chOff x="1301610" y="279718"/>
            <a:chExt cx="4820230" cy="630793"/>
          </a:xfrm>
        </p:grpSpPr>
        <p:grpSp>
          <p:nvGrpSpPr>
            <p:cNvPr id="49" name="그룹 48">
              <a:extLst>
                <a:ext uri="{FF2B5EF4-FFF2-40B4-BE49-F238E27FC236}">
                  <a16:creationId xmlns:a16="http://schemas.microsoft.com/office/drawing/2014/main" id="{BBC7C785-4EDF-C5F5-2472-39B4E9972442}"/>
                </a:ext>
              </a:extLst>
            </p:cNvPr>
            <p:cNvGrpSpPr/>
            <p:nvPr/>
          </p:nvGrpSpPr>
          <p:grpSpPr>
            <a:xfrm>
              <a:off x="1311617" y="279718"/>
              <a:ext cx="1487698" cy="200151"/>
              <a:chOff x="1136519" y="175286"/>
              <a:chExt cx="1487698" cy="200151"/>
            </a:xfrm>
          </p:grpSpPr>
          <p:grpSp>
            <p:nvGrpSpPr>
              <p:cNvPr id="51" name="그룹 50">
                <a:extLst>
                  <a:ext uri="{FF2B5EF4-FFF2-40B4-BE49-F238E27FC236}">
                    <a16:creationId xmlns:a16="http://schemas.microsoft.com/office/drawing/2014/main" id="{29DF2AFE-FBDE-000F-BF3E-F4421FB746F8}"/>
                  </a:ext>
                </a:extLst>
              </p:cNvPr>
              <p:cNvGrpSpPr/>
              <p:nvPr/>
            </p:nvGrpSpPr>
            <p:grpSpPr>
              <a:xfrm>
                <a:off x="1136519" y="175286"/>
                <a:ext cx="200152" cy="200151"/>
                <a:chOff x="1136519" y="175286"/>
                <a:chExt cx="200152" cy="200151"/>
              </a:xfrm>
            </p:grpSpPr>
            <p:sp>
              <p:nvSpPr>
                <p:cNvPr id="53" name="사각형: 둥근 모서리 52">
                  <a:extLst>
                    <a:ext uri="{FF2B5EF4-FFF2-40B4-BE49-F238E27FC236}">
                      <a16:creationId xmlns:a16="http://schemas.microsoft.com/office/drawing/2014/main" id="{A3E4394E-C4DF-8840-2B8E-5E474662DBA9}"/>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54" name="TextBox 53">
                  <a:extLst>
                    <a:ext uri="{FF2B5EF4-FFF2-40B4-BE49-F238E27FC236}">
                      <a16:creationId xmlns:a16="http://schemas.microsoft.com/office/drawing/2014/main" id="{2DFA3303-AA87-7536-4491-97BD29B4EF0C}"/>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52" name="TextBox 51">
                <a:extLst>
                  <a:ext uri="{FF2B5EF4-FFF2-40B4-BE49-F238E27FC236}">
                    <a16:creationId xmlns:a16="http://schemas.microsoft.com/office/drawing/2014/main" id="{87BDB305-85DC-FB06-26C1-FF7BF78A905D}"/>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50" name="TextBox 49">
              <a:extLst>
                <a:ext uri="{FF2B5EF4-FFF2-40B4-BE49-F238E27FC236}">
                  <a16:creationId xmlns:a16="http://schemas.microsoft.com/office/drawing/2014/main" id="{027DD502-F323-BD0D-47D3-98D59954455E}"/>
                </a:ext>
              </a:extLst>
            </p:cNvPr>
            <p:cNvSpPr txBox="1"/>
            <p:nvPr/>
          </p:nvSpPr>
          <p:spPr>
            <a:xfrm>
              <a:off x="1301610" y="510401"/>
              <a:ext cx="4820230"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평가의 방향</a:t>
              </a:r>
              <a:endParaRPr lang="ko-KR" altLang="en-US" dirty="0"/>
            </a:p>
          </p:txBody>
        </p:sp>
      </p:grpSp>
      <p:grpSp>
        <p:nvGrpSpPr>
          <p:cNvPr id="160" name="그룹 159">
            <a:extLst>
              <a:ext uri="{FF2B5EF4-FFF2-40B4-BE49-F238E27FC236}">
                <a16:creationId xmlns:a16="http://schemas.microsoft.com/office/drawing/2014/main" id="{ED514294-23B9-63B0-701C-0DF9B91E173E}"/>
              </a:ext>
            </a:extLst>
          </p:cNvPr>
          <p:cNvGrpSpPr/>
          <p:nvPr/>
        </p:nvGrpSpPr>
        <p:grpSpPr>
          <a:xfrm>
            <a:off x="474728" y="2708920"/>
            <a:ext cx="5151591" cy="276999"/>
            <a:chOff x="474728" y="1359161"/>
            <a:chExt cx="5151591" cy="276999"/>
          </a:xfrm>
        </p:grpSpPr>
        <p:grpSp>
          <p:nvGrpSpPr>
            <p:cNvPr id="161" name="그래픽 141">
              <a:extLst>
                <a:ext uri="{FF2B5EF4-FFF2-40B4-BE49-F238E27FC236}">
                  <a16:creationId xmlns:a16="http://schemas.microsoft.com/office/drawing/2014/main" id="{C41C8E74-E8FB-3676-0464-31AF7AFA8A61}"/>
                </a:ext>
              </a:extLst>
            </p:cNvPr>
            <p:cNvGrpSpPr/>
            <p:nvPr/>
          </p:nvGrpSpPr>
          <p:grpSpPr>
            <a:xfrm>
              <a:off x="474728" y="1366181"/>
              <a:ext cx="244208" cy="262959"/>
              <a:chOff x="2536048" y="5888632"/>
              <a:chExt cx="485368" cy="522636"/>
            </a:xfrm>
            <a:solidFill>
              <a:schemeClr val="accent1"/>
            </a:solidFill>
          </p:grpSpPr>
          <p:sp>
            <p:nvSpPr>
              <p:cNvPr id="163" name="자유형: 도형 47">
                <a:extLst>
                  <a:ext uri="{FF2B5EF4-FFF2-40B4-BE49-F238E27FC236}">
                    <a16:creationId xmlns:a16="http://schemas.microsoft.com/office/drawing/2014/main" id="{971014FA-16E2-4A5D-E718-27D6BE4C97C0}"/>
                  </a:ext>
                </a:extLst>
              </p:cNvPr>
              <p:cNvSpPr/>
              <p:nvPr/>
            </p:nvSpPr>
            <p:spPr>
              <a:xfrm>
                <a:off x="2536048" y="5888632"/>
                <a:ext cx="485368" cy="522636"/>
              </a:xfrm>
              <a:custGeom>
                <a:avLst/>
                <a:gdLst>
                  <a:gd name="connsiteX0" fmla="*/ 485368 w 485368"/>
                  <a:gd name="connsiteY0" fmla="*/ 336908 h 522636"/>
                  <a:gd name="connsiteX1" fmla="*/ 429483 w 485368"/>
                  <a:gd name="connsiteY1" fmla="*/ 433743 h 522636"/>
                  <a:gd name="connsiteX2" fmla="*/ 298570 w 485368"/>
                  <a:gd name="connsiteY2" fmla="*/ 509332 h 522636"/>
                  <a:gd name="connsiteX3" fmla="*/ 186799 w 485368"/>
                  <a:gd name="connsiteY3" fmla="*/ 509332 h 522636"/>
                  <a:gd name="connsiteX4" fmla="*/ 55885 w 485368"/>
                  <a:gd name="connsiteY4" fmla="*/ 433743 h 522636"/>
                  <a:gd name="connsiteX5" fmla="*/ 0 w 485368"/>
                  <a:gd name="connsiteY5" fmla="*/ 336908 h 522636"/>
                  <a:gd name="connsiteX6" fmla="*/ 0 w 485368"/>
                  <a:gd name="connsiteY6" fmla="*/ 185730 h 522636"/>
                  <a:gd name="connsiteX7" fmla="*/ 55885 w 485368"/>
                  <a:gd name="connsiteY7" fmla="*/ 88894 h 522636"/>
                  <a:gd name="connsiteX8" fmla="*/ 186799 w 485368"/>
                  <a:gd name="connsiteY8" fmla="*/ 13305 h 522636"/>
                  <a:gd name="connsiteX9" fmla="*/ 298570 w 485368"/>
                  <a:gd name="connsiteY9" fmla="*/ 13305 h 522636"/>
                  <a:gd name="connsiteX10" fmla="*/ 429483 w 485368"/>
                  <a:gd name="connsiteY10" fmla="*/ 88894 h 522636"/>
                  <a:gd name="connsiteX11" fmla="*/ 485368 w 485368"/>
                  <a:gd name="connsiteY11" fmla="*/ 185730 h 522636"/>
                  <a:gd name="connsiteX12" fmla="*/ 485368 w 485368"/>
                  <a:gd name="connsiteY12" fmla="*/ 336908 h 5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368" h="522636">
                    <a:moveTo>
                      <a:pt x="485368" y="336908"/>
                    </a:moveTo>
                    <a:cubicBezTo>
                      <a:pt x="485368" y="372388"/>
                      <a:pt x="460195" y="416003"/>
                      <a:pt x="429483" y="433743"/>
                    </a:cubicBezTo>
                    <a:lnTo>
                      <a:pt x="298570" y="509332"/>
                    </a:lnTo>
                    <a:cubicBezTo>
                      <a:pt x="267857" y="527072"/>
                      <a:pt x="217511" y="527072"/>
                      <a:pt x="186799" y="509332"/>
                    </a:cubicBezTo>
                    <a:lnTo>
                      <a:pt x="55885" y="433743"/>
                    </a:lnTo>
                    <a:cubicBezTo>
                      <a:pt x="25173" y="416003"/>
                      <a:pt x="0" y="372388"/>
                      <a:pt x="0" y="336908"/>
                    </a:cubicBezTo>
                    <a:lnTo>
                      <a:pt x="0" y="185730"/>
                    </a:lnTo>
                    <a:cubicBezTo>
                      <a:pt x="0" y="150249"/>
                      <a:pt x="25173" y="106635"/>
                      <a:pt x="55885" y="88894"/>
                    </a:cubicBezTo>
                    <a:lnTo>
                      <a:pt x="186799" y="13305"/>
                    </a:lnTo>
                    <a:cubicBezTo>
                      <a:pt x="217511" y="-4435"/>
                      <a:pt x="267857" y="-4435"/>
                      <a:pt x="298570" y="13305"/>
                    </a:cubicBezTo>
                    <a:lnTo>
                      <a:pt x="429483" y="88894"/>
                    </a:lnTo>
                    <a:cubicBezTo>
                      <a:pt x="460195" y="106635"/>
                      <a:pt x="485368" y="150249"/>
                      <a:pt x="485368" y="185730"/>
                    </a:cubicBezTo>
                    <a:lnTo>
                      <a:pt x="485368" y="336908"/>
                    </a:lnTo>
                    <a:close/>
                  </a:path>
                </a:pathLst>
              </a:custGeom>
              <a:solidFill>
                <a:srgbClr val="3275B9"/>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800" dirty="0">
                  <a:ln>
                    <a:solidFill>
                      <a:schemeClr val="bg1">
                        <a:alpha val="0"/>
                      </a:schemeClr>
                    </a:solidFill>
                  </a:ln>
                  <a:latin typeface="Kim jung chul Gothic Regular" panose="020B0503000000000000" pitchFamily="50" charset="-127"/>
                  <a:ea typeface="Kim jung chul Gothic Regular" panose="020B0503000000000000" pitchFamily="50" charset="-127"/>
                </a:endParaRPr>
              </a:p>
            </p:txBody>
          </p:sp>
          <p:sp>
            <p:nvSpPr>
              <p:cNvPr id="164" name="자유형: 도형 48">
                <a:extLst>
                  <a:ext uri="{FF2B5EF4-FFF2-40B4-BE49-F238E27FC236}">
                    <a16:creationId xmlns:a16="http://schemas.microsoft.com/office/drawing/2014/main" id="{9E6189B3-5D7F-EC7B-A978-8750A5A437AB}"/>
                  </a:ext>
                </a:extLst>
              </p:cNvPr>
              <p:cNvSpPr/>
              <p:nvPr/>
            </p:nvSpPr>
            <p:spPr>
              <a:xfrm>
                <a:off x="2693989" y="6018152"/>
                <a:ext cx="216428" cy="261632"/>
              </a:xfrm>
              <a:custGeom>
                <a:avLst/>
                <a:gdLst>
                  <a:gd name="connsiteX0" fmla="*/ 31452 w 216428"/>
                  <a:gd name="connsiteY0" fmla="*/ 7756 h 261632"/>
                  <a:gd name="connsiteX1" fmla="*/ 6981 w 216428"/>
                  <a:gd name="connsiteY1" fmla="*/ 31386 h 261632"/>
                  <a:gd name="connsiteX2" fmla="*/ 30962 w 216428"/>
                  <a:gd name="connsiteY2" fmla="*/ 77245 h 261632"/>
                  <a:gd name="connsiteX3" fmla="*/ 30962 w 216428"/>
                  <a:gd name="connsiteY3" fmla="*/ 184388 h 261632"/>
                  <a:gd name="connsiteX4" fmla="*/ 6981 w 216428"/>
                  <a:gd name="connsiteY4" fmla="*/ 230246 h 261632"/>
                  <a:gd name="connsiteX5" fmla="*/ 31452 w 216428"/>
                  <a:gd name="connsiteY5" fmla="*/ 253876 h 261632"/>
                  <a:gd name="connsiteX6" fmla="*/ 194761 w 216428"/>
                  <a:gd name="connsiteY6" fmla="*/ 160757 h 261632"/>
                  <a:gd name="connsiteX7" fmla="*/ 194761 w 216428"/>
                  <a:gd name="connsiteY7" fmla="*/ 100875 h 261632"/>
                  <a:gd name="connsiteX8" fmla="*/ 31452 w 216428"/>
                  <a:gd name="connsiteY8" fmla="*/ 7756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28" h="261632">
                    <a:moveTo>
                      <a:pt x="31452" y="7756"/>
                    </a:moveTo>
                    <a:cubicBezTo>
                      <a:pt x="2563" y="-8722"/>
                      <a:pt x="-8446" y="1936"/>
                      <a:pt x="6981" y="31386"/>
                    </a:cubicBezTo>
                    <a:lnTo>
                      <a:pt x="30962" y="77245"/>
                    </a:lnTo>
                    <a:cubicBezTo>
                      <a:pt x="46388" y="106695"/>
                      <a:pt x="46388" y="154867"/>
                      <a:pt x="30962" y="184388"/>
                    </a:cubicBezTo>
                    <a:lnTo>
                      <a:pt x="6981" y="230246"/>
                    </a:lnTo>
                    <a:cubicBezTo>
                      <a:pt x="-8446" y="259696"/>
                      <a:pt x="2633" y="270354"/>
                      <a:pt x="31452" y="253876"/>
                    </a:cubicBezTo>
                    <a:lnTo>
                      <a:pt x="194761" y="160757"/>
                    </a:lnTo>
                    <a:cubicBezTo>
                      <a:pt x="223650" y="144279"/>
                      <a:pt x="223650" y="117353"/>
                      <a:pt x="194761" y="100875"/>
                    </a:cubicBezTo>
                    <a:lnTo>
                      <a:pt x="31452" y="7756"/>
                    </a:lnTo>
                    <a:close/>
                  </a:path>
                </a:pathLst>
              </a:custGeom>
              <a:solidFill>
                <a:srgbClr val="FFFFFF"/>
              </a:solidFill>
              <a:ln w="700" cap="flat">
                <a:noFill/>
                <a:prstDash val="solid"/>
                <a:miter/>
              </a:ln>
              <a:effectLst>
                <a:outerShdw blurRad="12700" dist="12700" dir="2700000" algn="tl" rotWithShape="0">
                  <a:prstClr val="black">
                    <a:alpha val="12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latinLnBrk="0"/>
                <a:endParaRPr lang="ko-KR" altLang="en-US" sz="2000" dirty="0">
                  <a:solidFill>
                    <a:prstClr val="black"/>
                  </a:solidFill>
                  <a:latin typeface="Kim jung chul Gothic Regular" panose="020B0503000000000000" pitchFamily="50" charset="-127"/>
                  <a:ea typeface="Kim jung chul Gothic Regular" panose="020B0503000000000000" pitchFamily="50" charset="-127"/>
                </a:endParaRPr>
              </a:p>
            </p:txBody>
          </p:sp>
        </p:grpSp>
        <p:sp>
          <p:nvSpPr>
            <p:cNvPr id="162" name="TextBox 161">
              <a:extLst>
                <a:ext uri="{FF2B5EF4-FFF2-40B4-BE49-F238E27FC236}">
                  <a16:creationId xmlns:a16="http://schemas.microsoft.com/office/drawing/2014/main" id="{979DA7FF-6DA1-5961-824C-93E3D1981340}"/>
                </a:ext>
              </a:extLst>
            </p:cNvPr>
            <p:cNvSpPr txBox="1"/>
            <p:nvPr/>
          </p:nvSpPr>
          <p:spPr>
            <a:xfrm>
              <a:off x="778838" y="1359161"/>
              <a:ext cx="4847481" cy="276999"/>
            </a:xfrm>
            <a:prstGeom prst="rect">
              <a:avLst/>
            </a:prstGeom>
            <a:noFill/>
          </p:spPr>
          <p:txBody>
            <a:bodyPr wrap="none" lIns="0" tIns="0" rIns="0" bIns="0" rtlCol="0" anchor="t">
              <a:spAutoFit/>
            </a:bodyPr>
            <a:lstStyle/>
            <a:p>
              <a:r>
                <a:rPr lang="ko-KR" altLang="en-US"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학습자의 성장과 발달을 지원하는 </a:t>
              </a:r>
              <a:r>
                <a:rPr lang="ko-KR" altLang="en-US"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평가 결과의 활용 </a:t>
              </a:r>
            </a:p>
          </p:txBody>
        </p:sp>
      </p:grpSp>
      <p:grpSp>
        <p:nvGrpSpPr>
          <p:cNvPr id="5" name="그룹 4">
            <a:extLst>
              <a:ext uri="{FF2B5EF4-FFF2-40B4-BE49-F238E27FC236}">
                <a16:creationId xmlns:a16="http://schemas.microsoft.com/office/drawing/2014/main" id="{1CEC263D-1F34-C016-6FFF-9DE3D96124FD}"/>
              </a:ext>
            </a:extLst>
          </p:cNvPr>
          <p:cNvGrpSpPr/>
          <p:nvPr/>
        </p:nvGrpSpPr>
        <p:grpSpPr>
          <a:xfrm>
            <a:off x="471384" y="1354322"/>
            <a:ext cx="8201233" cy="1164818"/>
            <a:chOff x="471384" y="1354322"/>
            <a:chExt cx="8201233" cy="1164818"/>
          </a:xfrm>
        </p:grpSpPr>
        <p:sp>
          <p:nvSpPr>
            <p:cNvPr id="33" name="사각형: 둥근 모서리 32">
              <a:extLst>
                <a:ext uri="{FF2B5EF4-FFF2-40B4-BE49-F238E27FC236}">
                  <a16:creationId xmlns:a16="http://schemas.microsoft.com/office/drawing/2014/main" id="{DE095315-DE7F-BF2B-D8D2-98CC458BA967}"/>
                </a:ext>
              </a:extLst>
            </p:cNvPr>
            <p:cNvSpPr/>
            <p:nvPr/>
          </p:nvSpPr>
          <p:spPr>
            <a:xfrm>
              <a:off x="471384" y="1354322"/>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34" name="사각형: 둥근 모서리 33">
              <a:extLst>
                <a:ext uri="{FF2B5EF4-FFF2-40B4-BE49-F238E27FC236}">
                  <a16:creationId xmlns:a16="http://schemas.microsoft.com/office/drawing/2014/main" id="{F2D576F9-E7B1-9649-28C8-E18391F2C18B}"/>
                </a:ext>
              </a:extLst>
            </p:cNvPr>
            <p:cNvSpPr/>
            <p:nvPr/>
          </p:nvSpPr>
          <p:spPr>
            <a:xfrm>
              <a:off x="1699259" y="1423890"/>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20" name="그룹 19">
              <a:extLst>
                <a:ext uri="{FF2B5EF4-FFF2-40B4-BE49-F238E27FC236}">
                  <a16:creationId xmlns:a16="http://schemas.microsoft.com/office/drawing/2014/main" id="{18CBF44D-217F-CD86-ECB5-4B085C6B851E}"/>
                </a:ext>
              </a:extLst>
            </p:cNvPr>
            <p:cNvGrpSpPr/>
            <p:nvPr/>
          </p:nvGrpSpPr>
          <p:grpSpPr>
            <a:xfrm>
              <a:off x="1841127" y="1525958"/>
              <a:ext cx="6320312" cy="821547"/>
              <a:chOff x="1841127" y="1486858"/>
              <a:chExt cx="6320312" cy="821547"/>
            </a:xfrm>
          </p:grpSpPr>
          <p:grpSp>
            <p:nvGrpSpPr>
              <p:cNvPr id="21" name="그룹 20">
                <a:extLst>
                  <a:ext uri="{FF2B5EF4-FFF2-40B4-BE49-F238E27FC236}">
                    <a16:creationId xmlns:a16="http://schemas.microsoft.com/office/drawing/2014/main" id="{2A2376D4-06B8-3502-6C94-38775592DB02}"/>
                  </a:ext>
                </a:extLst>
              </p:cNvPr>
              <p:cNvGrpSpPr/>
              <p:nvPr/>
            </p:nvGrpSpPr>
            <p:grpSpPr>
              <a:xfrm>
                <a:off x="1841127" y="1486858"/>
                <a:ext cx="3088826" cy="382156"/>
                <a:chOff x="964827" y="1785644"/>
                <a:chExt cx="3088826" cy="382156"/>
              </a:xfrm>
            </p:grpSpPr>
            <p:sp>
              <p:nvSpPr>
                <p:cNvPr id="31" name="Freeform 5">
                  <a:extLst>
                    <a:ext uri="{FF2B5EF4-FFF2-40B4-BE49-F238E27FC236}">
                      <a16:creationId xmlns:a16="http://schemas.microsoft.com/office/drawing/2014/main" id="{7C4D83C2-35CA-FE54-8C8C-2B5237D28664}"/>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32" name="TextBox 31">
                  <a:extLst>
                    <a:ext uri="{FF2B5EF4-FFF2-40B4-BE49-F238E27FC236}">
                      <a16:creationId xmlns:a16="http://schemas.microsoft.com/office/drawing/2014/main" id="{FB65E3ED-1FA6-B1E3-EE5E-3BD9ED2054ED}"/>
                    </a:ext>
                  </a:extLst>
                </p:cNvPr>
                <p:cNvSpPr txBox="1"/>
                <p:nvPr/>
              </p:nvSpPr>
              <p:spPr>
                <a:xfrm>
                  <a:off x="1184278" y="1785644"/>
                  <a:ext cx="2869375"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교육과정</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성취수준을 고려하여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93688">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평가계획 수립</a:t>
                  </a:r>
                </a:p>
              </p:txBody>
            </p:sp>
          </p:grpSp>
          <p:grpSp>
            <p:nvGrpSpPr>
              <p:cNvPr id="22" name="그룹 21">
                <a:extLst>
                  <a:ext uri="{FF2B5EF4-FFF2-40B4-BE49-F238E27FC236}">
                    <a16:creationId xmlns:a16="http://schemas.microsoft.com/office/drawing/2014/main" id="{DC35146B-C174-134A-FD76-793B2347FA0C}"/>
                  </a:ext>
                </a:extLst>
              </p:cNvPr>
              <p:cNvGrpSpPr/>
              <p:nvPr/>
            </p:nvGrpSpPr>
            <p:grpSpPr>
              <a:xfrm>
                <a:off x="5162381" y="1486858"/>
                <a:ext cx="2999058" cy="184666"/>
                <a:chOff x="964827" y="1785644"/>
                <a:chExt cx="2999058" cy="184666"/>
              </a:xfrm>
            </p:grpSpPr>
            <p:sp>
              <p:nvSpPr>
                <p:cNvPr id="29" name="Freeform 5">
                  <a:extLst>
                    <a:ext uri="{FF2B5EF4-FFF2-40B4-BE49-F238E27FC236}">
                      <a16:creationId xmlns:a16="http://schemas.microsoft.com/office/drawing/2014/main" id="{E50A0E21-C2C3-6639-ABF5-A22CA81ADE9E}"/>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rgbClr val="3275B9"/>
                    </a:solidFill>
                  </a:endParaRPr>
                </a:p>
              </p:txBody>
            </p:sp>
            <p:sp>
              <p:nvSpPr>
                <p:cNvPr id="30" name="TextBox 29">
                  <a:extLst>
                    <a:ext uri="{FF2B5EF4-FFF2-40B4-BE49-F238E27FC236}">
                      <a16:creationId xmlns:a16="http://schemas.microsoft.com/office/drawing/2014/main" id="{1FE99771-7079-B70B-9C65-1261258B89D8}"/>
                    </a:ext>
                  </a:extLst>
                </p:cNvPr>
                <p:cNvSpPr txBox="1"/>
                <p:nvPr/>
              </p:nvSpPr>
              <p:spPr>
                <a:xfrm>
                  <a:off x="1184278" y="1785644"/>
                  <a:ext cx="2779607" cy="18466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원격 수업 시 디지털 도구를 활용한 평가</a:t>
                  </a:r>
                </a:p>
              </p:txBody>
            </p:sp>
          </p:grpSp>
          <p:grpSp>
            <p:nvGrpSpPr>
              <p:cNvPr id="23" name="그룹 22">
                <a:extLst>
                  <a:ext uri="{FF2B5EF4-FFF2-40B4-BE49-F238E27FC236}">
                    <a16:creationId xmlns:a16="http://schemas.microsoft.com/office/drawing/2014/main" id="{A372ACE4-CF3F-6C28-C800-13713ACBFA3B}"/>
                  </a:ext>
                </a:extLst>
              </p:cNvPr>
              <p:cNvGrpSpPr/>
              <p:nvPr/>
            </p:nvGrpSpPr>
            <p:grpSpPr>
              <a:xfrm>
                <a:off x="1841127" y="1926249"/>
                <a:ext cx="3092032" cy="382156"/>
                <a:chOff x="964827" y="1785644"/>
                <a:chExt cx="3092032" cy="382156"/>
              </a:xfrm>
            </p:grpSpPr>
            <p:sp>
              <p:nvSpPr>
                <p:cNvPr id="27" name="Freeform 5">
                  <a:extLst>
                    <a:ext uri="{FF2B5EF4-FFF2-40B4-BE49-F238E27FC236}">
                      <a16:creationId xmlns:a16="http://schemas.microsoft.com/office/drawing/2014/main" id="{7B7B482D-5D6F-9E45-DB2D-D0FE2EA194C7}"/>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28" name="TextBox 27">
                  <a:extLst>
                    <a:ext uri="{FF2B5EF4-FFF2-40B4-BE49-F238E27FC236}">
                      <a16:creationId xmlns:a16="http://schemas.microsoft.com/office/drawing/2014/main" id="{D3AE7E87-FE16-54A6-2ACF-54F2C1C65BC5}"/>
                    </a:ext>
                  </a:extLst>
                </p:cNvPr>
                <p:cNvSpPr txBox="1"/>
                <p:nvPr/>
              </p:nvSpPr>
              <p:spPr>
                <a:xfrm>
                  <a:off x="1184278" y="1785644"/>
                  <a:ext cx="2872581" cy="382156"/>
                </a:xfrm>
                <a:prstGeom prst="rect">
                  <a:avLst/>
                </a:prstGeom>
                <a:noFill/>
              </p:spPr>
              <p:txBody>
                <a:bodyPr wrap="none" lIns="0" tIns="0" rIns="0" bIns="0" rtlCol="0" anchor="t">
                  <a:spAutoFit/>
                </a:bodyPr>
                <a:lstStyle/>
                <a:p>
                  <a:pPr>
                    <a:spcAft>
                      <a:spcPts val="1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성장과 발달을 지원하는 과정을 </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indent="293688">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중시하는 평가 </a:t>
                  </a:r>
                </a:p>
              </p:txBody>
            </p:sp>
          </p:grpSp>
          <p:grpSp>
            <p:nvGrpSpPr>
              <p:cNvPr id="24" name="그룹 23">
                <a:extLst>
                  <a:ext uri="{FF2B5EF4-FFF2-40B4-BE49-F238E27FC236}">
                    <a16:creationId xmlns:a16="http://schemas.microsoft.com/office/drawing/2014/main" id="{276952F0-C828-1ABB-6A1A-5EA26C521929}"/>
                  </a:ext>
                </a:extLst>
              </p:cNvPr>
              <p:cNvGrpSpPr/>
              <p:nvPr/>
            </p:nvGrpSpPr>
            <p:grpSpPr>
              <a:xfrm>
                <a:off x="5162381" y="1795191"/>
                <a:ext cx="2633573" cy="382156"/>
                <a:chOff x="964827" y="1654586"/>
                <a:chExt cx="2633573" cy="382156"/>
              </a:xfrm>
            </p:grpSpPr>
            <p:sp>
              <p:nvSpPr>
                <p:cNvPr id="25" name="Freeform 5">
                  <a:extLst>
                    <a:ext uri="{FF2B5EF4-FFF2-40B4-BE49-F238E27FC236}">
                      <a16:creationId xmlns:a16="http://schemas.microsoft.com/office/drawing/2014/main" id="{327AF137-8637-018D-AD67-659A3253F123}"/>
                    </a:ext>
                  </a:extLst>
                </p:cNvPr>
                <p:cNvSpPr>
                  <a:spLocks noChangeAspect="1" noEditPoints="1"/>
                </p:cNvSpPr>
                <p:nvPr/>
              </p:nvSpPr>
              <p:spPr bwMode="auto">
                <a:xfrm>
                  <a:off x="964827" y="1663882"/>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solidFill>
                      <a:schemeClr val="tx1"/>
                    </a:solidFill>
                  </a:endParaRPr>
                </a:p>
              </p:txBody>
            </p:sp>
            <p:sp>
              <p:nvSpPr>
                <p:cNvPr id="26" name="TextBox 25">
                  <a:extLst>
                    <a:ext uri="{FF2B5EF4-FFF2-40B4-BE49-F238E27FC236}">
                      <a16:creationId xmlns:a16="http://schemas.microsoft.com/office/drawing/2014/main" id="{3F075B1F-1E49-08B1-B18E-245A437BCD73}"/>
                    </a:ext>
                  </a:extLst>
                </p:cNvPr>
                <p:cNvSpPr txBox="1"/>
                <p:nvPr/>
              </p:nvSpPr>
              <p:spPr>
                <a:xfrm>
                  <a:off x="1184278" y="1654586"/>
                  <a:ext cx="2414122" cy="382156"/>
                </a:xfrm>
                <a:prstGeom prst="rect">
                  <a:avLst/>
                </a:prstGeom>
                <a:noFill/>
              </p:spPr>
              <p:txBody>
                <a:bodyPr wrap="none" lIns="0" tIns="0" rIns="0" bIns="0" rtlCol="0" anchor="t">
                  <a:spAutoFit/>
                </a:bodyPr>
                <a:lstStyle/>
                <a:p>
                  <a:pPr>
                    <a:spcAft>
                      <a:spcPts val="100"/>
                    </a:spcAft>
                  </a:pP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라</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학습자의 성장과 발달을 지원하는 </a:t>
                  </a:r>
                </a:p>
                <a:p>
                  <a:pPr indent="293688">
                    <a:spcAft>
                      <a:spcPts val="100"/>
                    </a:spcAft>
                  </a:pP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평가 결과의 활용</a:t>
                  </a:r>
                </a:p>
              </p:txBody>
            </p:sp>
          </p:grpSp>
        </p:grpSp>
        <p:sp>
          <p:nvSpPr>
            <p:cNvPr id="2" name="TextBox 1">
              <a:extLst>
                <a:ext uri="{FF2B5EF4-FFF2-40B4-BE49-F238E27FC236}">
                  <a16:creationId xmlns:a16="http://schemas.microsoft.com/office/drawing/2014/main" id="{4D216864-DC79-A002-CB23-90D5214FED5F}"/>
                </a:ext>
              </a:extLst>
            </p:cNvPr>
            <p:cNvSpPr txBox="1"/>
            <p:nvPr/>
          </p:nvSpPr>
          <p:spPr>
            <a:xfrm>
              <a:off x="629410" y="2062010"/>
              <a:ext cx="921727" cy="230832"/>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평가의 방향</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sp>
          <p:nvSpPr>
            <p:cNvPr id="3" name="자유형: 도형 2">
              <a:extLst>
                <a:ext uri="{FF2B5EF4-FFF2-40B4-BE49-F238E27FC236}">
                  <a16:creationId xmlns:a16="http://schemas.microsoft.com/office/drawing/2014/main" id="{86170815-12AD-3045-8189-8DA359BA6E09}"/>
                </a:ext>
              </a:extLst>
            </p:cNvPr>
            <p:cNvSpPr/>
            <p:nvPr/>
          </p:nvSpPr>
          <p:spPr>
            <a:xfrm>
              <a:off x="812657" y="1500187"/>
              <a:ext cx="555232" cy="482323"/>
            </a:xfrm>
            <a:custGeom>
              <a:avLst/>
              <a:gdLst>
                <a:gd name="connsiteX0" fmla="*/ 294905 w 510944"/>
                <a:gd name="connsiteY0" fmla="*/ 309663 h 443850"/>
                <a:gd name="connsiteX1" fmla="*/ 282809 w 510944"/>
                <a:gd name="connsiteY1" fmla="*/ 321760 h 443850"/>
                <a:gd name="connsiteX2" fmla="*/ 294905 w 510944"/>
                <a:gd name="connsiteY2" fmla="*/ 333856 h 443850"/>
                <a:gd name="connsiteX3" fmla="*/ 397480 w 510944"/>
                <a:gd name="connsiteY3" fmla="*/ 333856 h 443850"/>
                <a:gd name="connsiteX4" fmla="*/ 409577 w 510944"/>
                <a:gd name="connsiteY4" fmla="*/ 321760 h 443850"/>
                <a:gd name="connsiteX5" fmla="*/ 397480 w 510944"/>
                <a:gd name="connsiteY5" fmla="*/ 309663 h 443850"/>
                <a:gd name="connsiteX6" fmla="*/ 111527 w 510944"/>
                <a:gd name="connsiteY6" fmla="*/ 309663 h 443850"/>
                <a:gd name="connsiteX7" fmla="*/ 99430 w 510944"/>
                <a:gd name="connsiteY7" fmla="*/ 321760 h 443850"/>
                <a:gd name="connsiteX8" fmla="*/ 111527 w 510944"/>
                <a:gd name="connsiteY8" fmla="*/ 333856 h 443850"/>
                <a:gd name="connsiteX9" fmla="*/ 214102 w 510944"/>
                <a:gd name="connsiteY9" fmla="*/ 333856 h 443850"/>
                <a:gd name="connsiteX10" fmla="*/ 226198 w 510944"/>
                <a:gd name="connsiteY10" fmla="*/ 321760 h 443850"/>
                <a:gd name="connsiteX11" fmla="*/ 214102 w 510944"/>
                <a:gd name="connsiteY11" fmla="*/ 309663 h 443850"/>
                <a:gd name="connsiteX12" fmla="*/ 294905 w 510944"/>
                <a:gd name="connsiteY12" fmla="*/ 262327 h 443850"/>
                <a:gd name="connsiteX13" fmla="*/ 282809 w 510944"/>
                <a:gd name="connsiteY13" fmla="*/ 274423 h 443850"/>
                <a:gd name="connsiteX14" fmla="*/ 294905 w 510944"/>
                <a:gd name="connsiteY14" fmla="*/ 286519 h 443850"/>
                <a:gd name="connsiteX15" fmla="*/ 397480 w 510944"/>
                <a:gd name="connsiteY15" fmla="*/ 286519 h 443850"/>
                <a:gd name="connsiteX16" fmla="*/ 409577 w 510944"/>
                <a:gd name="connsiteY16" fmla="*/ 274423 h 443850"/>
                <a:gd name="connsiteX17" fmla="*/ 397480 w 510944"/>
                <a:gd name="connsiteY17" fmla="*/ 262327 h 443850"/>
                <a:gd name="connsiteX18" fmla="*/ 111527 w 510944"/>
                <a:gd name="connsiteY18" fmla="*/ 262327 h 443850"/>
                <a:gd name="connsiteX19" fmla="*/ 99430 w 510944"/>
                <a:gd name="connsiteY19" fmla="*/ 274423 h 443850"/>
                <a:gd name="connsiteX20" fmla="*/ 111527 w 510944"/>
                <a:gd name="connsiteY20" fmla="*/ 286519 h 443850"/>
                <a:gd name="connsiteX21" fmla="*/ 214102 w 510944"/>
                <a:gd name="connsiteY21" fmla="*/ 286519 h 443850"/>
                <a:gd name="connsiteX22" fmla="*/ 226198 w 510944"/>
                <a:gd name="connsiteY22" fmla="*/ 274423 h 443850"/>
                <a:gd name="connsiteX23" fmla="*/ 214102 w 510944"/>
                <a:gd name="connsiteY23" fmla="*/ 262327 h 443850"/>
                <a:gd name="connsiteX24" fmla="*/ 294905 w 510944"/>
                <a:gd name="connsiteY24" fmla="*/ 214991 h 443850"/>
                <a:gd name="connsiteX25" fmla="*/ 282809 w 510944"/>
                <a:gd name="connsiteY25" fmla="*/ 227086 h 443850"/>
                <a:gd name="connsiteX26" fmla="*/ 294905 w 510944"/>
                <a:gd name="connsiteY26" fmla="*/ 239183 h 443850"/>
                <a:gd name="connsiteX27" fmla="*/ 397480 w 510944"/>
                <a:gd name="connsiteY27" fmla="*/ 239183 h 443850"/>
                <a:gd name="connsiteX28" fmla="*/ 409577 w 510944"/>
                <a:gd name="connsiteY28" fmla="*/ 227086 h 443850"/>
                <a:gd name="connsiteX29" fmla="*/ 397480 w 510944"/>
                <a:gd name="connsiteY29" fmla="*/ 214991 h 443850"/>
                <a:gd name="connsiteX30" fmla="*/ 111527 w 510944"/>
                <a:gd name="connsiteY30" fmla="*/ 214991 h 443850"/>
                <a:gd name="connsiteX31" fmla="*/ 99430 w 510944"/>
                <a:gd name="connsiteY31" fmla="*/ 227086 h 443850"/>
                <a:gd name="connsiteX32" fmla="*/ 111527 w 510944"/>
                <a:gd name="connsiteY32" fmla="*/ 239183 h 443850"/>
                <a:gd name="connsiteX33" fmla="*/ 214102 w 510944"/>
                <a:gd name="connsiteY33" fmla="*/ 239183 h 443850"/>
                <a:gd name="connsiteX34" fmla="*/ 226198 w 510944"/>
                <a:gd name="connsiteY34" fmla="*/ 227086 h 443850"/>
                <a:gd name="connsiteX35" fmla="*/ 214102 w 510944"/>
                <a:gd name="connsiteY35" fmla="*/ 214991 h 443850"/>
                <a:gd name="connsiteX36" fmla="*/ 294905 w 510944"/>
                <a:gd name="connsiteY36" fmla="*/ 167654 h 443850"/>
                <a:gd name="connsiteX37" fmla="*/ 282809 w 510944"/>
                <a:gd name="connsiteY37" fmla="*/ 179750 h 443850"/>
                <a:gd name="connsiteX38" fmla="*/ 294905 w 510944"/>
                <a:gd name="connsiteY38" fmla="*/ 191846 h 443850"/>
                <a:gd name="connsiteX39" fmla="*/ 397480 w 510944"/>
                <a:gd name="connsiteY39" fmla="*/ 191846 h 443850"/>
                <a:gd name="connsiteX40" fmla="*/ 409577 w 510944"/>
                <a:gd name="connsiteY40" fmla="*/ 179750 h 443850"/>
                <a:gd name="connsiteX41" fmla="*/ 397480 w 510944"/>
                <a:gd name="connsiteY41" fmla="*/ 167654 h 443850"/>
                <a:gd name="connsiteX42" fmla="*/ 111527 w 510944"/>
                <a:gd name="connsiteY42" fmla="*/ 167654 h 443850"/>
                <a:gd name="connsiteX43" fmla="*/ 99430 w 510944"/>
                <a:gd name="connsiteY43" fmla="*/ 179750 h 443850"/>
                <a:gd name="connsiteX44" fmla="*/ 111527 w 510944"/>
                <a:gd name="connsiteY44" fmla="*/ 191846 h 443850"/>
                <a:gd name="connsiteX45" fmla="*/ 214102 w 510944"/>
                <a:gd name="connsiteY45" fmla="*/ 191846 h 443850"/>
                <a:gd name="connsiteX46" fmla="*/ 226198 w 510944"/>
                <a:gd name="connsiteY46" fmla="*/ 179750 h 443850"/>
                <a:gd name="connsiteX47" fmla="*/ 214102 w 510944"/>
                <a:gd name="connsiteY47" fmla="*/ 167654 h 443850"/>
                <a:gd name="connsiteX48" fmla="*/ 0 w 510944"/>
                <a:gd name="connsiteY48" fmla="*/ 141203 h 443850"/>
                <a:gd name="connsiteX49" fmla="*/ 45482 w 510944"/>
                <a:gd name="connsiteY49" fmla="*/ 141203 h 443850"/>
                <a:gd name="connsiteX50" fmla="*/ 45482 w 510944"/>
                <a:gd name="connsiteY50" fmla="*/ 371999 h 443850"/>
                <a:gd name="connsiteX51" fmla="*/ 54756 w 510944"/>
                <a:gd name="connsiteY51" fmla="*/ 391031 h 443850"/>
                <a:gd name="connsiteX52" fmla="*/ 75400 w 510944"/>
                <a:gd name="connsiteY52" fmla="*/ 395465 h 443850"/>
                <a:gd name="connsiteX53" fmla="*/ 241279 w 510944"/>
                <a:gd name="connsiteY53" fmla="*/ 413368 h 443850"/>
                <a:gd name="connsiteX54" fmla="*/ 255472 w 510944"/>
                <a:gd name="connsiteY54" fmla="*/ 417964 h 443850"/>
                <a:gd name="connsiteX55" fmla="*/ 269665 w 510944"/>
                <a:gd name="connsiteY55" fmla="*/ 413368 h 443850"/>
                <a:gd name="connsiteX56" fmla="*/ 435464 w 510944"/>
                <a:gd name="connsiteY56" fmla="*/ 395465 h 443850"/>
                <a:gd name="connsiteX57" fmla="*/ 456270 w 510944"/>
                <a:gd name="connsiteY57" fmla="*/ 390949 h 443850"/>
                <a:gd name="connsiteX58" fmla="*/ 465462 w 510944"/>
                <a:gd name="connsiteY58" fmla="*/ 371999 h 443850"/>
                <a:gd name="connsiteX59" fmla="*/ 465462 w 510944"/>
                <a:gd name="connsiteY59" fmla="*/ 141203 h 443850"/>
                <a:gd name="connsiteX60" fmla="*/ 510944 w 510944"/>
                <a:gd name="connsiteY60" fmla="*/ 141203 h 443850"/>
                <a:gd name="connsiteX61" fmla="*/ 510944 w 510944"/>
                <a:gd name="connsiteY61" fmla="*/ 443850 h 443850"/>
                <a:gd name="connsiteX62" fmla="*/ 0 w 510944"/>
                <a:gd name="connsiteY62" fmla="*/ 443850 h 443850"/>
                <a:gd name="connsiteX63" fmla="*/ 323210 w 510944"/>
                <a:gd name="connsiteY63" fmla="*/ 0 h 443850"/>
                <a:gd name="connsiteX64" fmla="*/ 340468 w 510944"/>
                <a:gd name="connsiteY64" fmla="*/ 1371 h 443850"/>
                <a:gd name="connsiteX65" fmla="*/ 373611 w 510944"/>
                <a:gd name="connsiteY65" fmla="*/ 10887 h 443850"/>
                <a:gd name="connsiteX66" fmla="*/ 374336 w 510944"/>
                <a:gd name="connsiteY66" fmla="*/ 11209 h 443850"/>
                <a:gd name="connsiteX67" fmla="*/ 377966 w 510944"/>
                <a:gd name="connsiteY67" fmla="*/ 16773 h 443850"/>
                <a:gd name="connsiteX68" fmla="*/ 377320 w 510944"/>
                <a:gd name="connsiteY68" fmla="*/ 19757 h 443850"/>
                <a:gd name="connsiteX69" fmla="*/ 364498 w 510944"/>
                <a:gd name="connsiteY69" fmla="*/ 39756 h 443850"/>
                <a:gd name="connsiteX70" fmla="*/ 326113 w 510944"/>
                <a:gd name="connsiteY70" fmla="*/ 71207 h 443850"/>
                <a:gd name="connsiteX71" fmla="*/ 304259 w 510944"/>
                <a:gd name="connsiteY71" fmla="*/ 78303 h 443850"/>
                <a:gd name="connsiteX72" fmla="*/ 300630 w 510944"/>
                <a:gd name="connsiteY72" fmla="*/ 78544 h 443850"/>
                <a:gd name="connsiteX73" fmla="*/ 292728 w 510944"/>
                <a:gd name="connsiteY73" fmla="*/ 77981 h 443850"/>
                <a:gd name="connsiteX74" fmla="*/ 286277 w 510944"/>
                <a:gd name="connsiteY74" fmla="*/ 76529 h 443850"/>
                <a:gd name="connsiteX75" fmla="*/ 272648 w 510944"/>
                <a:gd name="connsiteY75" fmla="*/ 69997 h 443850"/>
                <a:gd name="connsiteX76" fmla="*/ 270712 w 510944"/>
                <a:gd name="connsiteY76" fmla="*/ 68142 h 443850"/>
                <a:gd name="connsiteX77" fmla="*/ 269584 w 510944"/>
                <a:gd name="connsiteY77" fmla="*/ 67013 h 443850"/>
                <a:gd name="connsiteX78" fmla="*/ 269584 w 510944"/>
                <a:gd name="connsiteY78" fmla="*/ 117737 h 443850"/>
                <a:gd name="connsiteX79" fmla="*/ 444414 w 510944"/>
                <a:gd name="connsiteY79" fmla="*/ 105076 h 443850"/>
                <a:gd name="connsiteX80" fmla="*/ 453446 w 510944"/>
                <a:gd name="connsiteY80" fmla="*/ 116769 h 443850"/>
                <a:gd name="connsiteX81" fmla="*/ 453446 w 510944"/>
                <a:gd name="connsiteY81" fmla="*/ 371999 h 443850"/>
                <a:gd name="connsiteX82" fmla="*/ 448850 w 510944"/>
                <a:gd name="connsiteY82" fmla="*/ 381515 h 443850"/>
                <a:gd name="connsiteX83" fmla="*/ 438446 w 510944"/>
                <a:gd name="connsiteY83" fmla="*/ 383773 h 443850"/>
                <a:gd name="connsiteX84" fmla="*/ 262648 w 510944"/>
                <a:gd name="connsiteY84" fmla="*/ 403610 h 443850"/>
                <a:gd name="connsiteX85" fmla="*/ 248455 w 510944"/>
                <a:gd name="connsiteY85" fmla="*/ 403610 h 443850"/>
                <a:gd name="connsiteX86" fmla="*/ 144589 w 510944"/>
                <a:gd name="connsiteY86" fmla="*/ 374499 h 443850"/>
                <a:gd name="connsiteX87" fmla="*/ 72577 w 510944"/>
                <a:gd name="connsiteY87" fmla="*/ 383773 h 443850"/>
                <a:gd name="connsiteX88" fmla="*/ 62255 w 510944"/>
                <a:gd name="connsiteY88" fmla="*/ 381515 h 443850"/>
                <a:gd name="connsiteX89" fmla="*/ 62012 w 510944"/>
                <a:gd name="connsiteY89" fmla="*/ 381595 h 443850"/>
                <a:gd name="connsiteX90" fmla="*/ 57416 w 510944"/>
                <a:gd name="connsiteY90" fmla="*/ 372080 h 443850"/>
                <a:gd name="connsiteX91" fmla="*/ 57416 w 510944"/>
                <a:gd name="connsiteY91" fmla="*/ 116849 h 443850"/>
                <a:gd name="connsiteX92" fmla="*/ 66528 w 510944"/>
                <a:gd name="connsiteY92" fmla="*/ 105157 h 443850"/>
                <a:gd name="connsiteX93" fmla="*/ 241359 w 510944"/>
                <a:gd name="connsiteY93" fmla="*/ 117817 h 443850"/>
                <a:gd name="connsiteX94" fmla="*/ 241359 w 510944"/>
                <a:gd name="connsiteY94" fmla="*/ 67094 h 443850"/>
                <a:gd name="connsiteX95" fmla="*/ 240230 w 510944"/>
                <a:gd name="connsiteY95" fmla="*/ 68223 h 443850"/>
                <a:gd name="connsiteX96" fmla="*/ 238295 w 510944"/>
                <a:gd name="connsiteY96" fmla="*/ 70077 h 443850"/>
                <a:gd name="connsiteX97" fmla="*/ 224747 w 510944"/>
                <a:gd name="connsiteY97" fmla="*/ 76610 h 443850"/>
                <a:gd name="connsiteX98" fmla="*/ 218296 w 510944"/>
                <a:gd name="connsiteY98" fmla="*/ 78061 h 443850"/>
                <a:gd name="connsiteX99" fmla="*/ 210392 w 510944"/>
                <a:gd name="connsiteY99" fmla="*/ 78626 h 443850"/>
                <a:gd name="connsiteX100" fmla="*/ 206764 w 510944"/>
                <a:gd name="connsiteY100" fmla="*/ 78384 h 443850"/>
                <a:gd name="connsiteX101" fmla="*/ 184910 w 510944"/>
                <a:gd name="connsiteY101" fmla="*/ 71287 h 443850"/>
                <a:gd name="connsiteX102" fmla="*/ 146525 w 510944"/>
                <a:gd name="connsiteY102" fmla="*/ 39756 h 443850"/>
                <a:gd name="connsiteX103" fmla="*/ 133703 w 510944"/>
                <a:gd name="connsiteY103" fmla="*/ 19838 h 443850"/>
                <a:gd name="connsiteX104" fmla="*/ 133138 w 510944"/>
                <a:gd name="connsiteY104" fmla="*/ 16854 h 443850"/>
                <a:gd name="connsiteX105" fmla="*/ 136767 w 510944"/>
                <a:gd name="connsiteY105" fmla="*/ 11290 h 443850"/>
                <a:gd name="connsiteX106" fmla="*/ 137493 w 510944"/>
                <a:gd name="connsiteY106" fmla="*/ 10967 h 443850"/>
                <a:gd name="connsiteX107" fmla="*/ 170636 w 510944"/>
                <a:gd name="connsiteY107" fmla="*/ 1452 h 443850"/>
                <a:gd name="connsiteX108" fmla="*/ 187894 w 510944"/>
                <a:gd name="connsiteY108" fmla="*/ 80 h 443850"/>
                <a:gd name="connsiteX109" fmla="*/ 207006 w 510944"/>
                <a:gd name="connsiteY109" fmla="*/ 1532 h 443850"/>
                <a:gd name="connsiteX110" fmla="*/ 219424 w 510944"/>
                <a:gd name="connsiteY110" fmla="*/ 4839 h 443850"/>
                <a:gd name="connsiteX111" fmla="*/ 242166 w 510944"/>
                <a:gd name="connsiteY111" fmla="*/ 18144 h 443850"/>
                <a:gd name="connsiteX112" fmla="*/ 255633 w 510944"/>
                <a:gd name="connsiteY112" fmla="*/ 40966 h 443850"/>
                <a:gd name="connsiteX113" fmla="*/ 269099 w 510944"/>
                <a:gd name="connsiteY113" fmla="*/ 18144 h 443850"/>
                <a:gd name="connsiteX114" fmla="*/ 291841 w 510944"/>
                <a:gd name="connsiteY114" fmla="*/ 4839 h 443850"/>
                <a:gd name="connsiteX115" fmla="*/ 304259 w 510944"/>
                <a:gd name="connsiteY115" fmla="*/ 1532 h 443850"/>
                <a:gd name="connsiteX116" fmla="*/ 323210 w 510944"/>
                <a:gd name="connsiteY116" fmla="*/ 0 h 44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10944" h="443850">
                  <a:moveTo>
                    <a:pt x="294905" y="309663"/>
                  </a:moveTo>
                  <a:cubicBezTo>
                    <a:pt x="288212" y="309663"/>
                    <a:pt x="282809" y="315066"/>
                    <a:pt x="282809" y="321760"/>
                  </a:cubicBezTo>
                  <a:cubicBezTo>
                    <a:pt x="282809" y="328452"/>
                    <a:pt x="288212" y="333856"/>
                    <a:pt x="294905" y="333856"/>
                  </a:cubicBezTo>
                  <a:lnTo>
                    <a:pt x="397480" y="333856"/>
                  </a:lnTo>
                  <a:cubicBezTo>
                    <a:pt x="404174" y="333856"/>
                    <a:pt x="409577" y="328452"/>
                    <a:pt x="409577" y="321760"/>
                  </a:cubicBezTo>
                  <a:cubicBezTo>
                    <a:pt x="409577" y="315066"/>
                    <a:pt x="404174" y="309663"/>
                    <a:pt x="397480" y="309663"/>
                  </a:cubicBezTo>
                  <a:close/>
                  <a:moveTo>
                    <a:pt x="111527" y="309663"/>
                  </a:moveTo>
                  <a:cubicBezTo>
                    <a:pt x="104833" y="309663"/>
                    <a:pt x="99430" y="315066"/>
                    <a:pt x="99430" y="321760"/>
                  </a:cubicBezTo>
                  <a:cubicBezTo>
                    <a:pt x="99430" y="328452"/>
                    <a:pt x="104833" y="333856"/>
                    <a:pt x="111527" y="333856"/>
                  </a:cubicBezTo>
                  <a:lnTo>
                    <a:pt x="214102" y="333856"/>
                  </a:lnTo>
                  <a:cubicBezTo>
                    <a:pt x="220796" y="333856"/>
                    <a:pt x="226198" y="328452"/>
                    <a:pt x="226198" y="321760"/>
                  </a:cubicBezTo>
                  <a:cubicBezTo>
                    <a:pt x="226198" y="315066"/>
                    <a:pt x="220796" y="309663"/>
                    <a:pt x="214102" y="309663"/>
                  </a:cubicBezTo>
                  <a:close/>
                  <a:moveTo>
                    <a:pt x="294905" y="262327"/>
                  </a:moveTo>
                  <a:cubicBezTo>
                    <a:pt x="288212" y="262327"/>
                    <a:pt x="282809" y="267730"/>
                    <a:pt x="282809" y="274423"/>
                  </a:cubicBezTo>
                  <a:cubicBezTo>
                    <a:pt x="282809" y="281117"/>
                    <a:pt x="288212" y="286519"/>
                    <a:pt x="294905" y="286519"/>
                  </a:cubicBezTo>
                  <a:lnTo>
                    <a:pt x="397480" y="286519"/>
                  </a:lnTo>
                  <a:cubicBezTo>
                    <a:pt x="404174" y="286519"/>
                    <a:pt x="409577" y="281117"/>
                    <a:pt x="409577" y="274423"/>
                  </a:cubicBezTo>
                  <a:cubicBezTo>
                    <a:pt x="409577" y="267730"/>
                    <a:pt x="404174" y="262327"/>
                    <a:pt x="397480" y="262327"/>
                  </a:cubicBezTo>
                  <a:close/>
                  <a:moveTo>
                    <a:pt x="111527" y="262327"/>
                  </a:moveTo>
                  <a:cubicBezTo>
                    <a:pt x="104833" y="262327"/>
                    <a:pt x="99430" y="267730"/>
                    <a:pt x="99430" y="274423"/>
                  </a:cubicBezTo>
                  <a:cubicBezTo>
                    <a:pt x="99430" y="281117"/>
                    <a:pt x="104833" y="286519"/>
                    <a:pt x="111527" y="286519"/>
                  </a:cubicBezTo>
                  <a:lnTo>
                    <a:pt x="214102" y="286519"/>
                  </a:lnTo>
                  <a:cubicBezTo>
                    <a:pt x="220796" y="286519"/>
                    <a:pt x="226198" y="281117"/>
                    <a:pt x="226198" y="274423"/>
                  </a:cubicBezTo>
                  <a:cubicBezTo>
                    <a:pt x="226198" y="267730"/>
                    <a:pt x="220796" y="262327"/>
                    <a:pt x="214102" y="262327"/>
                  </a:cubicBezTo>
                  <a:close/>
                  <a:moveTo>
                    <a:pt x="294905" y="214991"/>
                  </a:moveTo>
                  <a:cubicBezTo>
                    <a:pt x="288212" y="214991"/>
                    <a:pt x="282809" y="220393"/>
                    <a:pt x="282809" y="227086"/>
                  </a:cubicBezTo>
                  <a:cubicBezTo>
                    <a:pt x="282809" y="233780"/>
                    <a:pt x="288212" y="239183"/>
                    <a:pt x="294905" y="239183"/>
                  </a:cubicBezTo>
                  <a:lnTo>
                    <a:pt x="397480" y="239183"/>
                  </a:lnTo>
                  <a:cubicBezTo>
                    <a:pt x="404174" y="239183"/>
                    <a:pt x="409577" y="233780"/>
                    <a:pt x="409577" y="227086"/>
                  </a:cubicBezTo>
                  <a:cubicBezTo>
                    <a:pt x="409577" y="220393"/>
                    <a:pt x="404174" y="214991"/>
                    <a:pt x="397480" y="214991"/>
                  </a:cubicBezTo>
                  <a:close/>
                  <a:moveTo>
                    <a:pt x="111527" y="214991"/>
                  </a:moveTo>
                  <a:cubicBezTo>
                    <a:pt x="104833" y="214991"/>
                    <a:pt x="99430" y="220393"/>
                    <a:pt x="99430" y="227086"/>
                  </a:cubicBezTo>
                  <a:cubicBezTo>
                    <a:pt x="99430" y="233780"/>
                    <a:pt x="104833" y="239183"/>
                    <a:pt x="111527" y="239183"/>
                  </a:cubicBezTo>
                  <a:lnTo>
                    <a:pt x="214102" y="239183"/>
                  </a:lnTo>
                  <a:cubicBezTo>
                    <a:pt x="220796" y="239183"/>
                    <a:pt x="226198" y="233780"/>
                    <a:pt x="226198" y="227086"/>
                  </a:cubicBezTo>
                  <a:cubicBezTo>
                    <a:pt x="226198" y="220393"/>
                    <a:pt x="220796" y="214991"/>
                    <a:pt x="214102" y="214991"/>
                  </a:cubicBezTo>
                  <a:close/>
                  <a:moveTo>
                    <a:pt x="294905" y="167654"/>
                  </a:moveTo>
                  <a:cubicBezTo>
                    <a:pt x="288212" y="167654"/>
                    <a:pt x="282809" y="173057"/>
                    <a:pt x="282809" y="179750"/>
                  </a:cubicBezTo>
                  <a:cubicBezTo>
                    <a:pt x="282809" y="186443"/>
                    <a:pt x="288212" y="191846"/>
                    <a:pt x="294905" y="191846"/>
                  </a:cubicBezTo>
                  <a:lnTo>
                    <a:pt x="397480" y="191846"/>
                  </a:lnTo>
                  <a:cubicBezTo>
                    <a:pt x="404174" y="191846"/>
                    <a:pt x="409577" y="186443"/>
                    <a:pt x="409577" y="179750"/>
                  </a:cubicBezTo>
                  <a:cubicBezTo>
                    <a:pt x="409577" y="173057"/>
                    <a:pt x="404174" y="167654"/>
                    <a:pt x="397480" y="167654"/>
                  </a:cubicBezTo>
                  <a:close/>
                  <a:moveTo>
                    <a:pt x="111527" y="167654"/>
                  </a:moveTo>
                  <a:cubicBezTo>
                    <a:pt x="104833" y="167654"/>
                    <a:pt x="99430" y="173057"/>
                    <a:pt x="99430" y="179750"/>
                  </a:cubicBezTo>
                  <a:cubicBezTo>
                    <a:pt x="99430" y="186443"/>
                    <a:pt x="104833" y="191846"/>
                    <a:pt x="111527" y="191846"/>
                  </a:cubicBezTo>
                  <a:lnTo>
                    <a:pt x="214102" y="191846"/>
                  </a:lnTo>
                  <a:cubicBezTo>
                    <a:pt x="220796" y="191846"/>
                    <a:pt x="226198" y="186443"/>
                    <a:pt x="226198" y="179750"/>
                  </a:cubicBezTo>
                  <a:cubicBezTo>
                    <a:pt x="226198" y="173057"/>
                    <a:pt x="220796" y="167654"/>
                    <a:pt x="214102" y="167654"/>
                  </a:cubicBezTo>
                  <a:close/>
                  <a:moveTo>
                    <a:pt x="0" y="141203"/>
                  </a:moveTo>
                  <a:lnTo>
                    <a:pt x="45482" y="141203"/>
                  </a:lnTo>
                  <a:lnTo>
                    <a:pt x="45482" y="371999"/>
                  </a:lnTo>
                  <a:cubicBezTo>
                    <a:pt x="45482" y="379499"/>
                    <a:pt x="48869" y="386433"/>
                    <a:pt x="54756" y="391031"/>
                  </a:cubicBezTo>
                  <a:cubicBezTo>
                    <a:pt x="60562" y="395627"/>
                    <a:pt x="68142" y="397240"/>
                    <a:pt x="75400" y="395465"/>
                  </a:cubicBezTo>
                  <a:cubicBezTo>
                    <a:pt x="170637" y="372240"/>
                    <a:pt x="223135" y="400223"/>
                    <a:pt x="241279" y="413368"/>
                  </a:cubicBezTo>
                  <a:cubicBezTo>
                    <a:pt x="245553" y="416432"/>
                    <a:pt x="250473" y="417964"/>
                    <a:pt x="255472" y="417964"/>
                  </a:cubicBezTo>
                  <a:cubicBezTo>
                    <a:pt x="260472" y="417964"/>
                    <a:pt x="265391" y="416432"/>
                    <a:pt x="269665" y="413368"/>
                  </a:cubicBezTo>
                  <a:cubicBezTo>
                    <a:pt x="287809" y="400223"/>
                    <a:pt x="340387" y="372240"/>
                    <a:pt x="435464" y="395465"/>
                  </a:cubicBezTo>
                  <a:cubicBezTo>
                    <a:pt x="442722" y="397240"/>
                    <a:pt x="450544" y="395547"/>
                    <a:pt x="456270" y="390949"/>
                  </a:cubicBezTo>
                  <a:cubicBezTo>
                    <a:pt x="462076" y="386433"/>
                    <a:pt x="465462" y="379499"/>
                    <a:pt x="465462" y="371999"/>
                  </a:cubicBezTo>
                  <a:lnTo>
                    <a:pt x="465462" y="141203"/>
                  </a:lnTo>
                  <a:lnTo>
                    <a:pt x="510944" y="141203"/>
                  </a:lnTo>
                  <a:lnTo>
                    <a:pt x="510944" y="443850"/>
                  </a:lnTo>
                  <a:lnTo>
                    <a:pt x="0" y="443850"/>
                  </a:lnTo>
                  <a:close/>
                  <a:moveTo>
                    <a:pt x="323210" y="0"/>
                  </a:moveTo>
                  <a:cubicBezTo>
                    <a:pt x="329258" y="80"/>
                    <a:pt x="335064" y="565"/>
                    <a:pt x="340468" y="1371"/>
                  </a:cubicBezTo>
                  <a:cubicBezTo>
                    <a:pt x="357805" y="4033"/>
                    <a:pt x="370547" y="9516"/>
                    <a:pt x="373611" y="10887"/>
                  </a:cubicBezTo>
                  <a:cubicBezTo>
                    <a:pt x="374014" y="11048"/>
                    <a:pt x="374336" y="11209"/>
                    <a:pt x="374336" y="11209"/>
                  </a:cubicBezTo>
                  <a:cubicBezTo>
                    <a:pt x="376595" y="12258"/>
                    <a:pt x="377966" y="14435"/>
                    <a:pt x="377966" y="16773"/>
                  </a:cubicBezTo>
                  <a:cubicBezTo>
                    <a:pt x="377966" y="17741"/>
                    <a:pt x="377804" y="18789"/>
                    <a:pt x="377320" y="19757"/>
                  </a:cubicBezTo>
                  <a:cubicBezTo>
                    <a:pt x="377240" y="20080"/>
                    <a:pt x="372965" y="28951"/>
                    <a:pt x="364498" y="39756"/>
                  </a:cubicBezTo>
                  <a:cubicBezTo>
                    <a:pt x="356031" y="50482"/>
                    <a:pt x="343371" y="63303"/>
                    <a:pt x="326113" y="71207"/>
                  </a:cubicBezTo>
                  <a:cubicBezTo>
                    <a:pt x="316839" y="75400"/>
                    <a:pt x="310469" y="77658"/>
                    <a:pt x="304259" y="78303"/>
                  </a:cubicBezTo>
                  <a:cubicBezTo>
                    <a:pt x="303050" y="78464"/>
                    <a:pt x="301840" y="78544"/>
                    <a:pt x="300630" y="78544"/>
                  </a:cubicBezTo>
                  <a:cubicBezTo>
                    <a:pt x="298130" y="78626"/>
                    <a:pt x="295550" y="78384"/>
                    <a:pt x="292728" y="77981"/>
                  </a:cubicBezTo>
                  <a:cubicBezTo>
                    <a:pt x="290470" y="77658"/>
                    <a:pt x="288292" y="77093"/>
                    <a:pt x="286277" y="76529"/>
                  </a:cubicBezTo>
                  <a:cubicBezTo>
                    <a:pt x="281034" y="74997"/>
                    <a:pt x="276438" y="72820"/>
                    <a:pt x="272648" y="69997"/>
                  </a:cubicBezTo>
                  <a:cubicBezTo>
                    <a:pt x="271922" y="69432"/>
                    <a:pt x="271357" y="68787"/>
                    <a:pt x="270712" y="68142"/>
                  </a:cubicBezTo>
                  <a:cubicBezTo>
                    <a:pt x="270309" y="67739"/>
                    <a:pt x="269584" y="67013"/>
                    <a:pt x="269584" y="67013"/>
                  </a:cubicBezTo>
                  <a:lnTo>
                    <a:pt x="269584" y="117737"/>
                  </a:lnTo>
                  <a:cubicBezTo>
                    <a:pt x="297082" y="102414"/>
                    <a:pt x="354660" y="82012"/>
                    <a:pt x="444414" y="105076"/>
                  </a:cubicBezTo>
                  <a:cubicBezTo>
                    <a:pt x="449736" y="106447"/>
                    <a:pt x="453446" y="111205"/>
                    <a:pt x="453446" y="116769"/>
                  </a:cubicBezTo>
                  <a:lnTo>
                    <a:pt x="453446" y="371999"/>
                  </a:lnTo>
                  <a:cubicBezTo>
                    <a:pt x="453446" y="375789"/>
                    <a:pt x="451753" y="379176"/>
                    <a:pt x="448850" y="381515"/>
                  </a:cubicBezTo>
                  <a:cubicBezTo>
                    <a:pt x="445946" y="383773"/>
                    <a:pt x="442076" y="384660"/>
                    <a:pt x="438446" y="383773"/>
                  </a:cubicBezTo>
                  <a:cubicBezTo>
                    <a:pt x="338371" y="359338"/>
                    <a:pt x="282164" y="389499"/>
                    <a:pt x="262648" y="403610"/>
                  </a:cubicBezTo>
                  <a:cubicBezTo>
                    <a:pt x="258374" y="406675"/>
                    <a:pt x="252730" y="406675"/>
                    <a:pt x="248455" y="403610"/>
                  </a:cubicBezTo>
                  <a:cubicBezTo>
                    <a:pt x="234262" y="393288"/>
                    <a:pt x="200555" y="374499"/>
                    <a:pt x="144589" y="374499"/>
                  </a:cubicBezTo>
                  <a:cubicBezTo>
                    <a:pt x="123704" y="374499"/>
                    <a:pt x="99753" y="377160"/>
                    <a:pt x="72577" y="383773"/>
                  </a:cubicBezTo>
                  <a:cubicBezTo>
                    <a:pt x="68948" y="384660"/>
                    <a:pt x="65238" y="383853"/>
                    <a:pt x="62255" y="381515"/>
                  </a:cubicBezTo>
                  <a:lnTo>
                    <a:pt x="62012" y="381595"/>
                  </a:lnTo>
                  <a:cubicBezTo>
                    <a:pt x="59109" y="379257"/>
                    <a:pt x="57416" y="375789"/>
                    <a:pt x="57416" y="372080"/>
                  </a:cubicBezTo>
                  <a:lnTo>
                    <a:pt x="57416" y="116849"/>
                  </a:lnTo>
                  <a:cubicBezTo>
                    <a:pt x="57416" y="111285"/>
                    <a:pt x="61126" y="106527"/>
                    <a:pt x="66528" y="105157"/>
                  </a:cubicBezTo>
                  <a:cubicBezTo>
                    <a:pt x="156121" y="82174"/>
                    <a:pt x="213780" y="102576"/>
                    <a:pt x="241359" y="117817"/>
                  </a:cubicBezTo>
                  <a:lnTo>
                    <a:pt x="241359" y="67094"/>
                  </a:lnTo>
                  <a:cubicBezTo>
                    <a:pt x="240956" y="67416"/>
                    <a:pt x="240553" y="67819"/>
                    <a:pt x="240230" y="68223"/>
                  </a:cubicBezTo>
                  <a:cubicBezTo>
                    <a:pt x="239665" y="68868"/>
                    <a:pt x="239020" y="69513"/>
                    <a:pt x="238295" y="70077"/>
                  </a:cubicBezTo>
                  <a:cubicBezTo>
                    <a:pt x="234504" y="72900"/>
                    <a:pt x="229989" y="75077"/>
                    <a:pt x="224747" y="76610"/>
                  </a:cubicBezTo>
                  <a:cubicBezTo>
                    <a:pt x="222650" y="77174"/>
                    <a:pt x="220554" y="77738"/>
                    <a:pt x="218296" y="78061"/>
                  </a:cubicBezTo>
                  <a:cubicBezTo>
                    <a:pt x="215473" y="78464"/>
                    <a:pt x="212893" y="78626"/>
                    <a:pt x="210392" y="78626"/>
                  </a:cubicBezTo>
                  <a:cubicBezTo>
                    <a:pt x="209183" y="78544"/>
                    <a:pt x="207974" y="78544"/>
                    <a:pt x="206764" y="78384"/>
                  </a:cubicBezTo>
                  <a:cubicBezTo>
                    <a:pt x="200555" y="77738"/>
                    <a:pt x="194184" y="75480"/>
                    <a:pt x="184910" y="71287"/>
                  </a:cubicBezTo>
                  <a:cubicBezTo>
                    <a:pt x="167653" y="63385"/>
                    <a:pt x="154992" y="50562"/>
                    <a:pt x="146525" y="39756"/>
                  </a:cubicBezTo>
                  <a:cubicBezTo>
                    <a:pt x="138138" y="28951"/>
                    <a:pt x="133864" y="20080"/>
                    <a:pt x="133703" y="19838"/>
                  </a:cubicBezTo>
                  <a:cubicBezTo>
                    <a:pt x="133299" y="18871"/>
                    <a:pt x="133138" y="17822"/>
                    <a:pt x="133138" y="16854"/>
                  </a:cubicBezTo>
                  <a:cubicBezTo>
                    <a:pt x="133219" y="14596"/>
                    <a:pt x="134509" y="12338"/>
                    <a:pt x="136767" y="11290"/>
                  </a:cubicBezTo>
                  <a:cubicBezTo>
                    <a:pt x="136848" y="11290"/>
                    <a:pt x="137090" y="11129"/>
                    <a:pt x="137493" y="10967"/>
                  </a:cubicBezTo>
                  <a:cubicBezTo>
                    <a:pt x="140557" y="9597"/>
                    <a:pt x="153298" y="4113"/>
                    <a:pt x="170636" y="1452"/>
                  </a:cubicBezTo>
                  <a:cubicBezTo>
                    <a:pt x="176040" y="645"/>
                    <a:pt x="181765" y="80"/>
                    <a:pt x="187894" y="80"/>
                  </a:cubicBezTo>
                  <a:cubicBezTo>
                    <a:pt x="193942" y="80"/>
                    <a:pt x="200312" y="484"/>
                    <a:pt x="207006" y="1532"/>
                  </a:cubicBezTo>
                  <a:cubicBezTo>
                    <a:pt x="211441" y="2338"/>
                    <a:pt x="215554" y="3468"/>
                    <a:pt x="219424" y="4839"/>
                  </a:cubicBezTo>
                  <a:cubicBezTo>
                    <a:pt x="228779" y="8064"/>
                    <a:pt x="236359" y="12742"/>
                    <a:pt x="242166" y="18144"/>
                  </a:cubicBezTo>
                  <a:cubicBezTo>
                    <a:pt x="249585" y="25080"/>
                    <a:pt x="253858" y="33144"/>
                    <a:pt x="255633" y="40966"/>
                  </a:cubicBezTo>
                  <a:cubicBezTo>
                    <a:pt x="257407" y="33144"/>
                    <a:pt x="261680" y="25080"/>
                    <a:pt x="269099" y="18144"/>
                  </a:cubicBezTo>
                  <a:cubicBezTo>
                    <a:pt x="274906" y="12742"/>
                    <a:pt x="282567" y="8064"/>
                    <a:pt x="291841" y="4839"/>
                  </a:cubicBezTo>
                  <a:cubicBezTo>
                    <a:pt x="295711" y="3468"/>
                    <a:pt x="299824" y="2338"/>
                    <a:pt x="304259" y="1532"/>
                  </a:cubicBezTo>
                  <a:cubicBezTo>
                    <a:pt x="310792" y="403"/>
                    <a:pt x="317162" y="0"/>
                    <a:pt x="323210" y="0"/>
                  </a:cubicBezTo>
                  <a:close/>
                </a:path>
              </a:pathLst>
            </a:custGeom>
            <a:solidFill>
              <a:srgbClr val="FFFFFF"/>
            </a:solidFill>
            <a:ln w="9525" cap="flat">
              <a:noFill/>
              <a:prstDash val="solid"/>
              <a:miter/>
            </a:ln>
          </p:spPr>
          <p:txBody>
            <a:bodyPr rtlCol="0" anchor="ctr"/>
            <a:lstStyle/>
            <a:p>
              <a:endParaRPr lang="ko-KR" altLang="en-US" dirty="0"/>
            </a:p>
          </p:txBody>
        </p:sp>
      </p:grpSp>
    </p:spTree>
    <p:extLst>
      <p:ext uri="{BB962C8B-B14F-4D97-AF65-F5344CB8AC3E}">
        <p14:creationId xmlns:p14="http://schemas.microsoft.com/office/powerpoint/2010/main" val="2074794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215A9224-5613-EDAC-2FC4-FE31F55D38CF}"/>
              </a:ext>
            </a:extLst>
          </p:cNvPr>
          <p:cNvGrpSpPr/>
          <p:nvPr/>
        </p:nvGrpSpPr>
        <p:grpSpPr>
          <a:xfrm>
            <a:off x="394738" y="1695901"/>
            <a:ext cx="8354524" cy="4100513"/>
            <a:chOff x="394738" y="1695901"/>
            <a:chExt cx="8354524" cy="4100513"/>
          </a:xfrm>
        </p:grpSpPr>
        <p:grpSp>
          <p:nvGrpSpPr>
            <p:cNvPr id="5" name="그룹 4">
              <a:extLst>
                <a:ext uri="{FF2B5EF4-FFF2-40B4-BE49-F238E27FC236}">
                  <a16:creationId xmlns:a16="http://schemas.microsoft.com/office/drawing/2014/main" id="{BE2B8B64-3313-3B57-CDD3-01B5391F14E6}"/>
                </a:ext>
              </a:extLst>
            </p:cNvPr>
            <p:cNvGrpSpPr/>
            <p:nvPr/>
          </p:nvGrpSpPr>
          <p:grpSpPr>
            <a:xfrm>
              <a:off x="1011001" y="4661666"/>
              <a:ext cx="7121998" cy="1046900"/>
              <a:chOff x="1002049" y="4661666"/>
              <a:chExt cx="7121998" cy="1046900"/>
            </a:xfrm>
          </p:grpSpPr>
          <p:sp>
            <p:nvSpPr>
              <p:cNvPr id="58" name="사각형: 둥근 모서리 57">
                <a:extLst>
                  <a:ext uri="{FF2B5EF4-FFF2-40B4-BE49-F238E27FC236}">
                    <a16:creationId xmlns:a16="http://schemas.microsoft.com/office/drawing/2014/main" id="{51C397A0-F868-295F-46E3-AE3ECBF29212}"/>
                  </a:ext>
                </a:extLst>
              </p:cNvPr>
              <p:cNvSpPr/>
              <p:nvPr/>
            </p:nvSpPr>
            <p:spPr>
              <a:xfrm>
                <a:off x="1002049" y="4661666"/>
                <a:ext cx="2945104" cy="1046900"/>
              </a:xfrm>
              <a:prstGeom prst="roundRect">
                <a:avLst>
                  <a:gd name="adj" fmla="val 50000"/>
                </a:avLst>
              </a:prstGeom>
              <a:solidFill>
                <a:srgbClr val="FD9191">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59" name="사각형: 둥근 모서리 58">
                <a:extLst>
                  <a:ext uri="{FF2B5EF4-FFF2-40B4-BE49-F238E27FC236}">
                    <a16:creationId xmlns:a16="http://schemas.microsoft.com/office/drawing/2014/main" id="{767AC6A1-C923-B434-3D1D-A965BC71C4ED}"/>
                  </a:ext>
                </a:extLst>
              </p:cNvPr>
              <p:cNvSpPr/>
              <p:nvPr/>
            </p:nvSpPr>
            <p:spPr>
              <a:xfrm>
                <a:off x="5178943" y="4661666"/>
                <a:ext cx="2945104" cy="1046900"/>
              </a:xfrm>
              <a:prstGeom prst="roundRect">
                <a:avLst>
                  <a:gd name="adj" fmla="val 50000"/>
                </a:avLst>
              </a:prstGeom>
              <a:solidFill>
                <a:srgbClr val="64BCB8">
                  <a:alpha val="25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grpSp>
        <p:grpSp>
          <p:nvGrpSpPr>
            <p:cNvPr id="15" name="그룹 14">
              <a:extLst>
                <a:ext uri="{FF2B5EF4-FFF2-40B4-BE49-F238E27FC236}">
                  <a16:creationId xmlns:a16="http://schemas.microsoft.com/office/drawing/2014/main" id="{0B77D4BB-86F6-1010-B150-94CD4AD3773C}"/>
                </a:ext>
              </a:extLst>
            </p:cNvPr>
            <p:cNvGrpSpPr/>
            <p:nvPr/>
          </p:nvGrpSpPr>
          <p:grpSpPr>
            <a:xfrm>
              <a:off x="1011001" y="1813160"/>
              <a:ext cx="7121998" cy="1046900"/>
              <a:chOff x="1002049" y="1813160"/>
              <a:chExt cx="7121998" cy="1046900"/>
            </a:xfrm>
          </p:grpSpPr>
          <p:sp>
            <p:nvSpPr>
              <p:cNvPr id="56" name="사각형: 둥근 모서리 55">
                <a:extLst>
                  <a:ext uri="{FF2B5EF4-FFF2-40B4-BE49-F238E27FC236}">
                    <a16:creationId xmlns:a16="http://schemas.microsoft.com/office/drawing/2014/main" id="{6794E641-EB49-7959-1B2D-03337D3750C8}"/>
                  </a:ext>
                </a:extLst>
              </p:cNvPr>
              <p:cNvSpPr/>
              <p:nvPr/>
            </p:nvSpPr>
            <p:spPr>
              <a:xfrm>
                <a:off x="1002049" y="1813160"/>
                <a:ext cx="2945104" cy="1046900"/>
              </a:xfrm>
              <a:prstGeom prst="roundRect">
                <a:avLst>
                  <a:gd name="adj" fmla="val 50000"/>
                </a:avLst>
              </a:prstGeom>
              <a:solidFill>
                <a:srgbClr val="D1ECEA"/>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57" name="사각형: 둥근 모서리 56">
                <a:extLst>
                  <a:ext uri="{FF2B5EF4-FFF2-40B4-BE49-F238E27FC236}">
                    <a16:creationId xmlns:a16="http://schemas.microsoft.com/office/drawing/2014/main" id="{052D54F9-86E9-F046-4B4F-39C08DB3FCD7}"/>
                  </a:ext>
                </a:extLst>
              </p:cNvPr>
              <p:cNvSpPr/>
              <p:nvPr/>
            </p:nvSpPr>
            <p:spPr>
              <a:xfrm>
                <a:off x="5178943" y="1813160"/>
                <a:ext cx="2945104" cy="1046900"/>
              </a:xfrm>
              <a:prstGeom prst="roundRect">
                <a:avLst>
                  <a:gd name="adj" fmla="val 50000"/>
                </a:avLst>
              </a:prstGeom>
              <a:solidFill>
                <a:srgbClr val="75C24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grpSp>
        <p:grpSp>
          <p:nvGrpSpPr>
            <p:cNvPr id="16" name="그룹 15">
              <a:extLst>
                <a:ext uri="{FF2B5EF4-FFF2-40B4-BE49-F238E27FC236}">
                  <a16:creationId xmlns:a16="http://schemas.microsoft.com/office/drawing/2014/main" id="{88A8C3A4-5AE8-A7E8-1C58-C52859CB1BE4}"/>
                </a:ext>
              </a:extLst>
            </p:cNvPr>
            <p:cNvGrpSpPr/>
            <p:nvPr/>
          </p:nvGrpSpPr>
          <p:grpSpPr>
            <a:xfrm>
              <a:off x="394738" y="3222708"/>
              <a:ext cx="8354524" cy="1046900"/>
              <a:chOff x="509038" y="3222708"/>
              <a:chExt cx="8354524" cy="1046900"/>
            </a:xfrm>
          </p:grpSpPr>
          <p:sp>
            <p:nvSpPr>
              <p:cNvPr id="54" name="사각형: 둥근 모서리 53">
                <a:extLst>
                  <a:ext uri="{FF2B5EF4-FFF2-40B4-BE49-F238E27FC236}">
                    <a16:creationId xmlns:a16="http://schemas.microsoft.com/office/drawing/2014/main" id="{0158A69B-C5AB-B5C7-D822-267AA418361B}"/>
                  </a:ext>
                </a:extLst>
              </p:cNvPr>
              <p:cNvSpPr/>
              <p:nvPr/>
            </p:nvSpPr>
            <p:spPr>
              <a:xfrm>
                <a:off x="509038" y="3222708"/>
                <a:ext cx="2945104" cy="1046900"/>
              </a:xfrm>
              <a:prstGeom prst="roundRect">
                <a:avLst>
                  <a:gd name="adj" fmla="val 50000"/>
                </a:avLst>
              </a:prstGeom>
              <a:solidFill>
                <a:srgbClr val="FF9E49">
                  <a:alpha val="17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n>
                    <a:solidFill>
                      <a:schemeClr val="accent1">
                        <a:shade val="50000"/>
                        <a:alpha val="0"/>
                      </a:schemeClr>
                    </a:solidFill>
                  </a:ln>
                  <a:solidFill>
                    <a:schemeClr val="tx1"/>
                  </a:solidFill>
                  <a:latin typeface="Kim jung chul Gothic Regular" panose="020B0503000000000000" pitchFamily="50" charset="-127"/>
                  <a:ea typeface="Kim jung chul Gothic Regular" panose="020B0503000000000000" pitchFamily="50" charset="-127"/>
                </a:endParaRPr>
              </a:p>
            </p:txBody>
          </p:sp>
          <p:sp>
            <p:nvSpPr>
              <p:cNvPr id="55" name="사각형: 둥근 모서리 54">
                <a:extLst>
                  <a:ext uri="{FF2B5EF4-FFF2-40B4-BE49-F238E27FC236}">
                    <a16:creationId xmlns:a16="http://schemas.microsoft.com/office/drawing/2014/main" id="{C262894A-A718-9E2F-C196-725793DB4158}"/>
                  </a:ext>
                </a:extLst>
              </p:cNvPr>
              <p:cNvSpPr/>
              <p:nvPr/>
            </p:nvSpPr>
            <p:spPr>
              <a:xfrm>
                <a:off x="5918458" y="3222708"/>
                <a:ext cx="2945104" cy="1046900"/>
              </a:xfrm>
              <a:prstGeom prst="roundRect">
                <a:avLst>
                  <a:gd name="adj" fmla="val 50000"/>
                </a:avLst>
              </a:prstGeom>
              <a:solidFill>
                <a:srgbClr val="7496C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grpSp>
        <p:grpSp>
          <p:nvGrpSpPr>
            <p:cNvPr id="17" name="그룹 16">
              <a:extLst>
                <a:ext uri="{FF2B5EF4-FFF2-40B4-BE49-F238E27FC236}">
                  <a16:creationId xmlns:a16="http://schemas.microsoft.com/office/drawing/2014/main" id="{3ACBAC9B-EE7D-A1F6-8C3C-A8E598246E7F}"/>
                </a:ext>
              </a:extLst>
            </p:cNvPr>
            <p:cNvGrpSpPr/>
            <p:nvPr/>
          </p:nvGrpSpPr>
          <p:grpSpPr>
            <a:xfrm>
              <a:off x="1021077" y="1695901"/>
              <a:ext cx="7355749" cy="4100513"/>
              <a:chOff x="1287305" y="1844824"/>
              <a:chExt cx="6821454" cy="3802666"/>
            </a:xfrm>
          </p:grpSpPr>
          <p:sp>
            <p:nvSpPr>
              <p:cNvPr id="18" name="TextBox 17">
                <a:extLst>
                  <a:ext uri="{FF2B5EF4-FFF2-40B4-BE49-F238E27FC236}">
                    <a16:creationId xmlns:a16="http://schemas.microsoft.com/office/drawing/2014/main" id="{52367345-82B2-DD48-D69C-333B492D2E5A}"/>
                  </a:ext>
                </a:extLst>
              </p:cNvPr>
              <p:cNvSpPr txBox="1"/>
              <p:nvPr/>
            </p:nvSpPr>
            <p:spPr>
              <a:xfrm>
                <a:off x="1943129" y="2227307"/>
                <a:ext cx="1098573" cy="423374"/>
              </a:xfrm>
              <a:prstGeom prst="rect">
                <a:avLst/>
              </a:prstGeom>
              <a:noFill/>
            </p:spPr>
            <p:txBody>
              <a:bodyPr wrap="none" lIns="0" tIns="0" rIns="0" bIns="0" rtlCol="0" anchor="ctr">
                <a:spAutoFit/>
              </a:bodyPr>
              <a:lstStyle>
                <a:defPPr>
                  <a:defRPr lang="ko-KR"/>
                </a:defPPr>
                <a:lvl1pPr algn="ctr">
                  <a:defRPr sz="1400">
                    <a:ln>
                      <a:solidFill>
                        <a:schemeClr val="bg1">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r">
                  <a:spcAft>
                    <a:spcPts val="200"/>
                  </a:spcAft>
                </a:pP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학생의 발달과</a:t>
                </a:r>
                <a:endPar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r">
                  <a:spcAft>
                    <a:spcPts val="200"/>
                  </a:spcAft>
                </a:pP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성장을 목적으로</a:t>
                </a:r>
              </a:p>
            </p:txBody>
          </p:sp>
          <p:sp>
            <p:nvSpPr>
              <p:cNvPr id="19" name="TextBox 18">
                <a:extLst>
                  <a:ext uri="{FF2B5EF4-FFF2-40B4-BE49-F238E27FC236}">
                    <a16:creationId xmlns:a16="http://schemas.microsoft.com/office/drawing/2014/main" id="{CBCFD432-F669-A4DE-3917-855EB0A730DB}"/>
                  </a:ext>
                </a:extLst>
              </p:cNvPr>
              <p:cNvSpPr txBox="1"/>
              <p:nvPr/>
            </p:nvSpPr>
            <p:spPr>
              <a:xfrm>
                <a:off x="1287305" y="3636430"/>
                <a:ext cx="948430" cy="199795"/>
              </a:xfrm>
              <a:prstGeom prst="rect">
                <a:avLst/>
              </a:prstGeom>
              <a:noFill/>
            </p:spPr>
            <p:txBody>
              <a:bodyPr wrap="none" lIns="0" tIns="0" rIns="0" bIns="0" rtlCol="0" anchor="ctr">
                <a:spAutoFit/>
              </a:bodyPr>
              <a:lstStyle>
                <a:defPPr>
                  <a:defRPr lang="ko-KR"/>
                </a:defPPr>
                <a:lvl1pPr algn="ctr">
                  <a:defRPr sz="1400">
                    <a:ln>
                      <a:solidFill>
                        <a:schemeClr val="bg1">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r">
                  <a:spcAft>
                    <a:spcPts val="200"/>
                  </a:spcAft>
                </a:pP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학습격차 해결</a:t>
                </a:r>
              </a:p>
            </p:txBody>
          </p:sp>
          <p:sp>
            <p:nvSpPr>
              <p:cNvPr id="20" name="TextBox 19">
                <a:extLst>
                  <a:ext uri="{FF2B5EF4-FFF2-40B4-BE49-F238E27FC236}">
                    <a16:creationId xmlns:a16="http://schemas.microsoft.com/office/drawing/2014/main" id="{086F7371-6552-8087-2B7B-DB2420D5D065}"/>
                  </a:ext>
                </a:extLst>
              </p:cNvPr>
              <p:cNvSpPr txBox="1"/>
              <p:nvPr/>
            </p:nvSpPr>
            <p:spPr>
              <a:xfrm>
                <a:off x="1726089" y="4980697"/>
                <a:ext cx="1315612" cy="199795"/>
              </a:xfrm>
              <a:prstGeom prst="rect">
                <a:avLst/>
              </a:prstGeom>
              <a:noFill/>
            </p:spPr>
            <p:txBody>
              <a:bodyPr wrap="none" lIns="0" tIns="0" rIns="0" bIns="0" rtlCol="0" anchor="ctr">
                <a:spAutoFit/>
              </a:bodyPr>
              <a:lstStyle>
                <a:defPPr>
                  <a:defRPr lang="ko-KR"/>
                </a:defPPr>
                <a:lvl1pPr algn="ctr">
                  <a:defRPr sz="1400">
                    <a:ln>
                      <a:solidFill>
                        <a:schemeClr val="bg1">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r">
                  <a:spcAft>
                    <a:spcPts val="200"/>
                  </a:spcAft>
                </a:pP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학습의 주도성</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참여</a:t>
                </a:r>
              </a:p>
            </p:txBody>
          </p:sp>
          <p:grpSp>
            <p:nvGrpSpPr>
              <p:cNvPr id="21" name="그룹 20">
                <a:extLst>
                  <a:ext uri="{FF2B5EF4-FFF2-40B4-BE49-F238E27FC236}">
                    <a16:creationId xmlns:a16="http://schemas.microsoft.com/office/drawing/2014/main" id="{4FE88741-6C9F-BA75-E4AE-7736A7A6DCF3}"/>
                  </a:ext>
                </a:extLst>
              </p:cNvPr>
              <p:cNvGrpSpPr/>
              <p:nvPr/>
            </p:nvGrpSpPr>
            <p:grpSpPr>
              <a:xfrm>
                <a:off x="2471690" y="1844824"/>
                <a:ext cx="4200619" cy="3802666"/>
                <a:chOff x="2469832" y="2065009"/>
                <a:chExt cx="4200619" cy="3802666"/>
              </a:xfrm>
            </p:grpSpPr>
            <p:grpSp>
              <p:nvGrpSpPr>
                <p:cNvPr id="31" name="그룹 30">
                  <a:extLst>
                    <a:ext uri="{FF2B5EF4-FFF2-40B4-BE49-F238E27FC236}">
                      <a16:creationId xmlns:a16="http://schemas.microsoft.com/office/drawing/2014/main" id="{78B4D3C9-506F-6A8D-68D1-AC3F41461F3B}"/>
                    </a:ext>
                  </a:extLst>
                </p:cNvPr>
                <p:cNvGrpSpPr/>
                <p:nvPr/>
              </p:nvGrpSpPr>
              <p:grpSpPr>
                <a:xfrm>
                  <a:off x="2469832" y="2065009"/>
                  <a:ext cx="4200619" cy="3802666"/>
                  <a:chOff x="2469832" y="2065009"/>
                  <a:chExt cx="4200619" cy="3802666"/>
                </a:xfrm>
              </p:grpSpPr>
              <p:sp>
                <p:nvSpPr>
                  <p:cNvPr id="38" name="TextBox 37">
                    <a:extLst>
                      <a:ext uri="{FF2B5EF4-FFF2-40B4-BE49-F238E27FC236}">
                        <a16:creationId xmlns:a16="http://schemas.microsoft.com/office/drawing/2014/main" id="{0F40F501-DB31-0DBE-F16E-E1D2439F6DF2}"/>
                      </a:ext>
                    </a:extLst>
                  </p:cNvPr>
                  <p:cNvSpPr txBox="1"/>
                  <p:nvPr/>
                </p:nvSpPr>
                <p:spPr>
                  <a:xfrm>
                    <a:off x="4091936" y="3681926"/>
                    <a:ext cx="956413" cy="576550"/>
                  </a:xfrm>
                  <a:prstGeom prst="rect">
                    <a:avLst/>
                  </a:prstGeom>
                  <a:noFill/>
                </p:spPr>
                <p:txBody>
                  <a:bodyPr wrap="none" lIns="0" tIns="0" rIns="0" bIns="0" rtlCol="0" anchor="ctr">
                    <a:spAutoFit/>
                  </a:bodyPr>
                  <a:lstStyle>
                    <a:defPPr>
                      <a:defRPr lang="ko-KR"/>
                    </a:defPPr>
                    <a:lvl1pPr algn="ctr">
                      <a:defRPr sz="1400">
                        <a:ln>
                          <a:solidFill>
                            <a:schemeClr val="bg1">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20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평가 방법</a:t>
                    </a:r>
                  </a:p>
                  <a:p>
                    <a:r>
                      <a:rPr lang="ko-KR" altLang="en-US" sz="2000" dirty="0">
                        <a:solidFill>
                          <a:schemeClr val="tx1">
                            <a:lumMod val="85000"/>
                            <a:lumOff val="15000"/>
                          </a:schemeClr>
                        </a:solidFill>
                        <a:latin typeface="Kim jung chul Gothic Bold" panose="020B0803000000000000" pitchFamily="50" charset="-127"/>
                        <a:ea typeface="Kim jung chul Gothic Bold" panose="020B0803000000000000" pitchFamily="50" charset="-127"/>
                      </a:rPr>
                      <a:t>평가 전략</a:t>
                    </a:r>
                  </a:p>
                </p:txBody>
              </p:sp>
              <p:grpSp>
                <p:nvGrpSpPr>
                  <p:cNvPr id="39" name="그룹 38">
                    <a:extLst>
                      <a:ext uri="{FF2B5EF4-FFF2-40B4-BE49-F238E27FC236}">
                        <a16:creationId xmlns:a16="http://schemas.microsoft.com/office/drawing/2014/main" id="{F9DCB9B6-3199-D7C8-2F2A-B53FC33E5CE6}"/>
                      </a:ext>
                    </a:extLst>
                  </p:cNvPr>
                  <p:cNvGrpSpPr/>
                  <p:nvPr/>
                </p:nvGrpSpPr>
                <p:grpSpPr>
                  <a:xfrm>
                    <a:off x="2469832" y="2065009"/>
                    <a:ext cx="4200619" cy="3802666"/>
                    <a:chOff x="2469832" y="1523999"/>
                    <a:chExt cx="4200619" cy="3802666"/>
                  </a:xfrm>
                </p:grpSpPr>
                <p:grpSp>
                  <p:nvGrpSpPr>
                    <p:cNvPr id="40" name="그래픽 164">
                      <a:extLst>
                        <a:ext uri="{FF2B5EF4-FFF2-40B4-BE49-F238E27FC236}">
                          <a16:creationId xmlns:a16="http://schemas.microsoft.com/office/drawing/2014/main" id="{4651D00B-EEEB-861A-05EE-9C20406C8A3F}"/>
                        </a:ext>
                      </a:extLst>
                    </p:cNvPr>
                    <p:cNvGrpSpPr/>
                    <p:nvPr/>
                  </p:nvGrpSpPr>
                  <p:grpSpPr>
                    <a:xfrm>
                      <a:off x="2469832" y="1523999"/>
                      <a:ext cx="4200619" cy="3802666"/>
                      <a:chOff x="2469832" y="1523999"/>
                      <a:chExt cx="4200619" cy="3802666"/>
                    </a:xfrm>
                  </p:grpSpPr>
                  <p:sp>
                    <p:nvSpPr>
                      <p:cNvPr id="48" name="자유형: 도형 47">
                        <a:extLst>
                          <a:ext uri="{FF2B5EF4-FFF2-40B4-BE49-F238E27FC236}">
                            <a16:creationId xmlns:a16="http://schemas.microsoft.com/office/drawing/2014/main" id="{6A60C8D7-9EB3-4294-9631-6801FC4829B8}"/>
                          </a:ext>
                        </a:extLst>
                      </p:cNvPr>
                      <p:cNvSpPr/>
                      <p:nvPr/>
                    </p:nvSpPr>
                    <p:spPr>
                      <a:xfrm>
                        <a:off x="2916364" y="1523999"/>
                        <a:ext cx="1498663" cy="1750218"/>
                      </a:xfrm>
                      <a:custGeom>
                        <a:avLst/>
                        <a:gdLst>
                          <a:gd name="connsiteX0" fmla="*/ 904494 w 1498663"/>
                          <a:gd name="connsiteY0" fmla="*/ 0 h 1750218"/>
                          <a:gd name="connsiteX1" fmla="*/ 310324 w 1498663"/>
                          <a:gd name="connsiteY1" fmla="*/ 594170 h 1750218"/>
                          <a:gd name="connsiteX2" fmla="*/ 330899 w 1498663"/>
                          <a:gd name="connsiteY2" fmla="*/ 749237 h 1750218"/>
                          <a:gd name="connsiteX3" fmla="*/ 0 w 1498663"/>
                          <a:gd name="connsiteY3" fmla="*/ 1329500 h 1750218"/>
                          <a:gd name="connsiteX4" fmla="*/ 147638 w 1498663"/>
                          <a:gd name="connsiteY4" fmla="*/ 1311021 h 1750218"/>
                          <a:gd name="connsiteX5" fmla="*/ 721233 w 1498663"/>
                          <a:gd name="connsiteY5" fmla="*/ 1750219 h 1750218"/>
                          <a:gd name="connsiteX6" fmla="*/ 1052132 w 1498663"/>
                          <a:gd name="connsiteY6" fmla="*/ 1169861 h 1750218"/>
                          <a:gd name="connsiteX7" fmla="*/ 1498664 w 1498663"/>
                          <a:gd name="connsiteY7" fmla="*/ 594170 h 1750218"/>
                          <a:gd name="connsiteX8" fmla="*/ 904494 w 1498663"/>
                          <a:gd name="connsiteY8" fmla="*/ 0 h 175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663" h="1750218">
                            <a:moveTo>
                              <a:pt x="904494" y="0"/>
                            </a:moveTo>
                            <a:cubicBezTo>
                              <a:pt x="576358" y="0"/>
                              <a:pt x="310324" y="266033"/>
                              <a:pt x="310324" y="594170"/>
                            </a:cubicBezTo>
                            <a:cubicBezTo>
                              <a:pt x="310324" y="647795"/>
                              <a:pt x="317564" y="699707"/>
                              <a:pt x="330899" y="749237"/>
                            </a:cubicBezTo>
                            <a:cubicBezTo>
                              <a:pt x="416909" y="1071563"/>
                              <a:pt x="319849" y="1241965"/>
                              <a:pt x="0" y="1329500"/>
                            </a:cubicBezTo>
                            <a:cubicBezTo>
                              <a:pt x="47244" y="1317403"/>
                              <a:pt x="96679" y="1311021"/>
                              <a:pt x="147638" y="1311021"/>
                            </a:cubicBezTo>
                            <a:cubicBezTo>
                              <a:pt x="422148" y="1311021"/>
                              <a:pt x="653034" y="1497235"/>
                              <a:pt x="721233" y="1750219"/>
                            </a:cubicBezTo>
                            <a:cubicBezTo>
                              <a:pt x="635222" y="1427893"/>
                              <a:pt x="732282" y="1257491"/>
                              <a:pt x="1052132" y="1169861"/>
                            </a:cubicBezTo>
                            <a:cubicBezTo>
                              <a:pt x="1308830" y="1104233"/>
                              <a:pt x="1498664" y="871347"/>
                              <a:pt x="1498664" y="594170"/>
                            </a:cubicBezTo>
                            <a:cubicBezTo>
                              <a:pt x="1498664" y="266033"/>
                              <a:pt x="1232630" y="0"/>
                              <a:pt x="904494" y="0"/>
                            </a:cubicBezTo>
                            <a:close/>
                          </a:path>
                        </a:pathLst>
                      </a:custGeom>
                      <a:solidFill>
                        <a:srgbClr val="189F98"/>
                      </a:solidFill>
                      <a:ln w="9525" cap="flat">
                        <a:noFill/>
                        <a:prstDash val="solid"/>
                        <a:miter/>
                      </a:ln>
                    </p:spPr>
                    <p:txBody>
                      <a:bodyPr rtlCol="0" anchor="ctr"/>
                      <a:lstStyle/>
                      <a:p>
                        <a:endParaRPr lang="ko-KR" altLang="en-US" sz="20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49" name="자유형: 도형 48">
                        <a:extLst>
                          <a:ext uri="{FF2B5EF4-FFF2-40B4-BE49-F238E27FC236}">
                            <a16:creationId xmlns:a16="http://schemas.microsoft.com/office/drawing/2014/main" id="{3728B5DE-FEB5-9E10-9662-52FC0C2C290B}"/>
                          </a:ext>
                        </a:extLst>
                      </p:cNvPr>
                      <p:cNvSpPr/>
                      <p:nvPr/>
                    </p:nvSpPr>
                    <p:spPr>
                      <a:xfrm>
                        <a:off x="4233481" y="1524000"/>
                        <a:ext cx="1684305" cy="1188339"/>
                      </a:xfrm>
                      <a:custGeom>
                        <a:avLst/>
                        <a:gdLst>
                          <a:gd name="connsiteX0" fmla="*/ 1090136 w 1684305"/>
                          <a:gd name="connsiteY0" fmla="*/ 0 h 1188339"/>
                          <a:gd name="connsiteX1" fmla="*/ 669988 w 1684305"/>
                          <a:gd name="connsiteY1" fmla="*/ 174022 h 1188339"/>
                          <a:gd name="connsiteX2" fmla="*/ 669988 w 1684305"/>
                          <a:gd name="connsiteY2" fmla="*/ 174022 h 1188339"/>
                          <a:gd name="connsiteX3" fmla="*/ 0 w 1684305"/>
                          <a:gd name="connsiteY3" fmla="*/ 174022 h 1188339"/>
                          <a:gd name="connsiteX4" fmla="*/ 0 w 1684305"/>
                          <a:gd name="connsiteY4" fmla="*/ 174022 h 1188339"/>
                          <a:gd name="connsiteX5" fmla="*/ 174022 w 1684305"/>
                          <a:gd name="connsiteY5" fmla="*/ 594170 h 1188339"/>
                          <a:gd name="connsiteX6" fmla="*/ 0 w 1684305"/>
                          <a:gd name="connsiteY6" fmla="*/ 1014317 h 1188339"/>
                          <a:gd name="connsiteX7" fmla="*/ 0 w 1684305"/>
                          <a:gd name="connsiteY7" fmla="*/ 1014317 h 1188339"/>
                          <a:gd name="connsiteX8" fmla="*/ 669988 w 1684305"/>
                          <a:gd name="connsiteY8" fmla="*/ 1014317 h 1188339"/>
                          <a:gd name="connsiteX9" fmla="*/ 669988 w 1684305"/>
                          <a:gd name="connsiteY9" fmla="*/ 1014317 h 1188339"/>
                          <a:gd name="connsiteX10" fmla="*/ 1090136 w 1684305"/>
                          <a:gd name="connsiteY10" fmla="*/ 1188339 h 1188339"/>
                          <a:gd name="connsiteX11" fmla="*/ 1684306 w 1684305"/>
                          <a:gd name="connsiteY11" fmla="*/ 594170 h 1188339"/>
                          <a:gd name="connsiteX12" fmla="*/ 1090136 w 1684305"/>
                          <a:gd name="connsiteY12" fmla="*/ 0 h 1188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4305" h="1188339">
                            <a:moveTo>
                              <a:pt x="1090136" y="0"/>
                            </a:moveTo>
                            <a:cubicBezTo>
                              <a:pt x="926020" y="0"/>
                              <a:pt x="777526" y="66485"/>
                              <a:pt x="669988" y="174022"/>
                            </a:cubicBezTo>
                            <a:lnTo>
                              <a:pt x="669988" y="174022"/>
                            </a:lnTo>
                            <a:cubicBezTo>
                              <a:pt x="433102" y="410909"/>
                              <a:pt x="236887" y="410909"/>
                              <a:pt x="0" y="174022"/>
                            </a:cubicBezTo>
                            <a:lnTo>
                              <a:pt x="0" y="174022"/>
                            </a:lnTo>
                            <a:cubicBezTo>
                              <a:pt x="107537" y="281559"/>
                              <a:pt x="174022" y="430054"/>
                              <a:pt x="174022" y="594170"/>
                            </a:cubicBezTo>
                            <a:cubicBezTo>
                              <a:pt x="174022" y="758285"/>
                              <a:pt x="107537" y="906780"/>
                              <a:pt x="0" y="1014317"/>
                            </a:cubicBezTo>
                            <a:lnTo>
                              <a:pt x="0" y="1014317"/>
                            </a:lnTo>
                            <a:cubicBezTo>
                              <a:pt x="236887" y="777431"/>
                              <a:pt x="433102" y="777431"/>
                              <a:pt x="669988" y="1014317"/>
                            </a:cubicBezTo>
                            <a:lnTo>
                              <a:pt x="669988" y="1014317"/>
                            </a:lnTo>
                            <a:cubicBezTo>
                              <a:pt x="777526" y="1121855"/>
                              <a:pt x="926020" y="1188339"/>
                              <a:pt x="1090136" y="1188339"/>
                            </a:cubicBezTo>
                            <a:cubicBezTo>
                              <a:pt x="1418368" y="1188339"/>
                              <a:pt x="1684306" y="922306"/>
                              <a:pt x="1684306" y="594170"/>
                            </a:cubicBezTo>
                            <a:cubicBezTo>
                              <a:pt x="1684306" y="266033"/>
                              <a:pt x="1418272" y="0"/>
                              <a:pt x="1090136" y="0"/>
                            </a:cubicBezTo>
                            <a:close/>
                          </a:path>
                        </a:pathLst>
                      </a:custGeom>
                      <a:solidFill>
                        <a:srgbClr val="75C24E"/>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50" name="자유형: 도형 49">
                        <a:extLst>
                          <a:ext uri="{FF2B5EF4-FFF2-40B4-BE49-F238E27FC236}">
                            <a16:creationId xmlns:a16="http://schemas.microsoft.com/office/drawing/2014/main" id="{4855AE67-0E3C-FB33-A8C3-4D655D865F83}"/>
                          </a:ext>
                        </a:extLst>
                      </p:cNvPr>
                      <p:cNvSpPr/>
                      <p:nvPr/>
                    </p:nvSpPr>
                    <p:spPr>
                      <a:xfrm>
                        <a:off x="5168931" y="2271076"/>
                        <a:ext cx="1501520" cy="1750599"/>
                      </a:xfrm>
                      <a:custGeom>
                        <a:avLst/>
                        <a:gdLst>
                          <a:gd name="connsiteX0" fmla="*/ 1054513 w 1501520"/>
                          <a:gd name="connsiteY0" fmla="*/ 580739 h 1750599"/>
                          <a:gd name="connsiteX1" fmla="*/ 720852 w 1501520"/>
                          <a:gd name="connsiteY1" fmla="*/ 0 h 1750599"/>
                          <a:gd name="connsiteX2" fmla="*/ 147066 w 1501520"/>
                          <a:gd name="connsiteY2" fmla="*/ 439674 h 1750599"/>
                          <a:gd name="connsiteX3" fmla="*/ 0 w 1501520"/>
                          <a:gd name="connsiteY3" fmla="*/ 421291 h 1750599"/>
                          <a:gd name="connsiteX4" fmla="*/ 333565 w 1501520"/>
                          <a:gd name="connsiteY4" fmla="*/ 1002125 h 1750599"/>
                          <a:gd name="connsiteX5" fmla="*/ 313182 w 1501520"/>
                          <a:gd name="connsiteY5" fmla="*/ 1156430 h 1750599"/>
                          <a:gd name="connsiteX6" fmla="*/ 907352 w 1501520"/>
                          <a:gd name="connsiteY6" fmla="*/ 1750600 h 1750599"/>
                          <a:gd name="connsiteX7" fmla="*/ 1501521 w 1501520"/>
                          <a:gd name="connsiteY7" fmla="*/ 1156430 h 1750599"/>
                          <a:gd name="connsiteX8" fmla="*/ 1054418 w 1501520"/>
                          <a:gd name="connsiteY8" fmla="*/ 580644 h 175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1520" h="1750599">
                            <a:moveTo>
                              <a:pt x="1054513" y="580739"/>
                            </a:moveTo>
                            <a:cubicBezTo>
                              <a:pt x="733330" y="493681"/>
                              <a:pt x="635508" y="323183"/>
                              <a:pt x="720852" y="0"/>
                            </a:cubicBezTo>
                            <a:cubicBezTo>
                              <a:pt x="652844" y="253270"/>
                              <a:pt x="421767" y="439674"/>
                              <a:pt x="147066" y="439674"/>
                            </a:cubicBezTo>
                            <a:cubicBezTo>
                              <a:pt x="96298" y="439674"/>
                              <a:pt x="47054" y="433292"/>
                              <a:pt x="0" y="421291"/>
                            </a:cubicBezTo>
                            <a:cubicBezTo>
                              <a:pt x="321183" y="508349"/>
                              <a:pt x="419005" y="678847"/>
                              <a:pt x="333565" y="1002125"/>
                            </a:cubicBezTo>
                            <a:cubicBezTo>
                              <a:pt x="320326" y="1051370"/>
                              <a:pt x="313182" y="1102995"/>
                              <a:pt x="313182" y="1156430"/>
                            </a:cubicBezTo>
                            <a:cubicBezTo>
                              <a:pt x="313182" y="1484567"/>
                              <a:pt x="579215" y="1750600"/>
                              <a:pt x="907352" y="1750600"/>
                            </a:cubicBezTo>
                            <a:cubicBezTo>
                              <a:pt x="1235488" y="1750600"/>
                              <a:pt x="1501521" y="1484567"/>
                              <a:pt x="1501521" y="1156430"/>
                            </a:cubicBezTo>
                            <a:cubicBezTo>
                              <a:pt x="1501521" y="879062"/>
                              <a:pt x="1311402" y="646081"/>
                              <a:pt x="1054418" y="580644"/>
                            </a:cubicBezTo>
                            <a:close/>
                          </a:path>
                        </a:pathLst>
                      </a:custGeom>
                      <a:solidFill>
                        <a:srgbClr val="779DCB"/>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51" name="자유형: 도형 50">
                        <a:extLst>
                          <a:ext uri="{FF2B5EF4-FFF2-40B4-BE49-F238E27FC236}">
                            <a16:creationId xmlns:a16="http://schemas.microsoft.com/office/drawing/2014/main" id="{6F9D0F28-5746-8430-7435-73090EC3CC90}"/>
                          </a:ext>
                        </a:extLst>
                      </p:cNvPr>
                      <p:cNvSpPr/>
                      <p:nvPr/>
                    </p:nvSpPr>
                    <p:spPr>
                      <a:xfrm>
                        <a:off x="2469832" y="2827305"/>
                        <a:ext cx="1498663" cy="1750314"/>
                      </a:xfrm>
                      <a:custGeom>
                        <a:avLst/>
                        <a:gdLst>
                          <a:gd name="connsiteX0" fmla="*/ 777431 w 1498663"/>
                          <a:gd name="connsiteY0" fmla="*/ 1750219 h 1750314"/>
                          <a:gd name="connsiteX1" fmla="*/ 1351026 w 1498663"/>
                          <a:gd name="connsiteY1" fmla="*/ 1311021 h 1750314"/>
                          <a:gd name="connsiteX2" fmla="*/ 1498664 w 1498663"/>
                          <a:gd name="connsiteY2" fmla="*/ 1329499 h 1750314"/>
                          <a:gd name="connsiteX3" fmla="*/ 1167765 w 1498663"/>
                          <a:gd name="connsiteY3" fmla="*/ 749236 h 1750314"/>
                          <a:gd name="connsiteX4" fmla="*/ 1188339 w 1498663"/>
                          <a:gd name="connsiteY4" fmla="*/ 594169 h 1750314"/>
                          <a:gd name="connsiteX5" fmla="*/ 594170 w 1498663"/>
                          <a:gd name="connsiteY5" fmla="*/ 0 h 1750314"/>
                          <a:gd name="connsiteX6" fmla="*/ 0 w 1498663"/>
                          <a:gd name="connsiteY6" fmla="*/ 594265 h 1750314"/>
                          <a:gd name="connsiteX7" fmla="*/ 446532 w 1498663"/>
                          <a:gd name="connsiteY7" fmla="*/ 1169956 h 1750314"/>
                          <a:gd name="connsiteX8" fmla="*/ 777431 w 1498663"/>
                          <a:gd name="connsiteY8" fmla="*/ 1750314 h 1750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663" h="1750314">
                            <a:moveTo>
                              <a:pt x="777431" y="1750219"/>
                            </a:moveTo>
                            <a:cubicBezTo>
                              <a:pt x="845630" y="1497235"/>
                              <a:pt x="1076516" y="1311021"/>
                              <a:pt x="1351026" y="1311021"/>
                            </a:cubicBezTo>
                            <a:cubicBezTo>
                              <a:pt x="1401985" y="1311021"/>
                              <a:pt x="1451420" y="1317498"/>
                              <a:pt x="1498664" y="1329499"/>
                            </a:cubicBezTo>
                            <a:cubicBezTo>
                              <a:pt x="1178814" y="1241965"/>
                              <a:pt x="1081754" y="1071563"/>
                              <a:pt x="1167765" y="749236"/>
                            </a:cubicBezTo>
                            <a:cubicBezTo>
                              <a:pt x="1181100" y="699802"/>
                              <a:pt x="1188339" y="647795"/>
                              <a:pt x="1188339" y="594169"/>
                            </a:cubicBezTo>
                            <a:cubicBezTo>
                              <a:pt x="1188339" y="266033"/>
                              <a:pt x="922306" y="0"/>
                              <a:pt x="594170" y="0"/>
                            </a:cubicBezTo>
                            <a:cubicBezTo>
                              <a:pt x="266033" y="0"/>
                              <a:pt x="0" y="266129"/>
                              <a:pt x="0" y="594265"/>
                            </a:cubicBezTo>
                            <a:cubicBezTo>
                              <a:pt x="0" y="871442"/>
                              <a:pt x="189833" y="1104233"/>
                              <a:pt x="446532" y="1169956"/>
                            </a:cubicBezTo>
                            <a:cubicBezTo>
                              <a:pt x="766382" y="1257490"/>
                              <a:pt x="863441" y="1427893"/>
                              <a:pt x="777431" y="1750314"/>
                            </a:cubicBezTo>
                            <a:close/>
                          </a:path>
                        </a:pathLst>
                      </a:custGeom>
                      <a:solidFill>
                        <a:srgbClr val="FF9E49"/>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52" name="자유형: 도형 51">
                        <a:extLst>
                          <a:ext uri="{FF2B5EF4-FFF2-40B4-BE49-F238E27FC236}">
                            <a16:creationId xmlns:a16="http://schemas.microsoft.com/office/drawing/2014/main" id="{A4E78E7D-3D63-FAE7-CA97-6D9054FB61A9}"/>
                          </a:ext>
                        </a:extLst>
                      </p:cNvPr>
                      <p:cNvSpPr/>
                      <p:nvPr/>
                    </p:nvSpPr>
                    <p:spPr>
                      <a:xfrm>
                        <a:off x="3219163" y="4133658"/>
                        <a:ext cx="1684400" cy="1188339"/>
                      </a:xfrm>
                      <a:custGeom>
                        <a:avLst/>
                        <a:gdLst>
                          <a:gd name="connsiteX0" fmla="*/ 1510284 w 1684400"/>
                          <a:gd name="connsiteY0" fmla="*/ 594074 h 1188339"/>
                          <a:gd name="connsiteX1" fmla="*/ 1684306 w 1684400"/>
                          <a:gd name="connsiteY1" fmla="*/ 174022 h 1188339"/>
                          <a:gd name="connsiteX2" fmla="*/ 1684306 w 1684400"/>
                          <a:gd name="connsiteY2" fmla="*/ 174022 h 1188339"/>
                          <a:gd name="connsiteX3" fmla="*/ 1014317 w 1684400"/>
                          <a:gd name="connsiteY3" fmla="*/ 174022 h 1188339"/>
                          <a:gd name="connsiteX4" fmla="*/ 1014317 w 1684400"/>
                          <a:gd name="connsiteY4" fmla="*/ 174022 h 1188339"/>
                          <a:gd name="connsiteX5" fmla="*/ 594170 w 1684400"/>
                          <a:gd name="connsiteY5" fmla="*/ 0 h 1188339"/>
                          <a:gd name="connsiteX6" fmla="*/ 0 w 1684400"/>
                          <a:gd name="connsiteY6" fmla="*/ 594170 h 1188339"/>
                          <a:gd name="connsiteX7" fmla="*/ 594170 w 1684400"/>
                          <a:gd name="connsiteY7" fmla="*/ 1188339 h 1188339"/>
                          <a:gd name="connsiteX8" fmla="*/ 1014413 w 1684400"/>
                          <a:gd name="connsiteY8" fmla="*/ 1014222 h 1188339"/>
                          <a:gd name="connsiteX9" fmla="*/ 1684401 w 1684400"/>
                          <a:gd name="connsiteY9" fmla="*/ 1014222 h 1188339"/>
                          <a:gd name="connsiteX10" fmla="*/ 1684401 w 1684400"/>
                          <a:gd name="connsiteY10" fmla="*/ 1014222 h 1188339"/>
                          <a:gd name="connsiteX11" fmla="*/ 1510379 w 1684400"/>
                          <a:gd name="connsiteY11" fmla="*/ 594074 h 1188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4400" h="1188339">
                            <a:moveTo>
                              <a:pt x="1510284" y="594074"/>
                            </a:moveTo>
                            <a:cubicBezTo>
                              <a:pt x="1510284" y="430054"/>
                              <a:pt x="1576768" y="281464"/>
                              <a:pt x="1684306" y="174022"/>
                            </a:cubicBezTo>
                            <a:lnTo>
                              <a:pt x="1684306" y="174022"/>
                            </a:lnTo>
                            <a:cubicBezTo>
                              <a:pt x="1447419" y="410813"/>
                              <a:pt x="1251204" y="410813"/>
                              <a:pt x="1014317" y="174022"/>
                            </a:cubicBezTo>
                            <a:lnTo>
                              <a:pt x="1014317" y="174022"/>
                            </a:lnTo>
                            <a:cubicBezTo>
                              <a:pt x="906780" y="66485"/>
                              <a:pt x="758190" y="0"/>
                              <a:pt x="594170" y="0"/>
                            </a:cubicBezTo>
                            <a:cubicBezTo>
                              <a:pt x="266033" y="0"/>
                              <a:pt x="0" y="266033"/>
                              <a:pt x="0" y="594170"/>
                            </a:cubicBezTo>
                            <a:cubicBezTo>
                              <a:pt x="0" y="922306"/>
                              <a:pt x="266033" y="1188339"/>
                              <a:pt x="594170" y="1188339"/>
                            </a:cubicBezTo>
                            <a:cubicBezTo>
                              <a:pt x="758285" y="1188339"/>
                              <a:pt x="906875" y="1121759"/>
                              <a:pt x="1014413" y="1014222"/>
                            </a:cubicBezTo>
                            <a:cubicBezTo>
                              <a:pt x="1251299" y="777335"/>
                              <a:pt x="1447514" y="777335"/>
                              <a:pt x="1684401" y="1014222"/>
                            </a:cubicBezTo>
                            <a:lnTo>
                              <a:pt x="1684401" y="1014222"/>
                            </a:lnTo>
                            <a:cubicBezTo>
                              <a:pt x="1576864" y="906685"/>
                              <a:pt x="1510379" y="758190"/>
                              <a:pt x="1510379" y="594074"/>
                            </a:cubicBezTo>
                            <a:close/>
                          </a:path>
                        </a:pathLst>
                      </a:custGeom>
                      <a:solidFill>
                        <a:srgbClr val="FD9191"/>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dirty="0">
                          <a:ln>
                            <a:solidFill>
                              <a:schemeClr val="accent1">
                                <a:shade val="50000"/>
                                <a:alpha val="0"/>
                              </a:schemeClr>
                            </a:solidFill>
                          </a:ln>
                          <a:solidFill>
                            <a:schemeClr val="lt1"/>
                          </a:solidFill>
                          <a:latin typeface="Kim jung chul Gothic Regular" panose="020B0503000000000000" pitchFamily="50" charset="-127"/>
                          <a:ea typeface="Kim jung chul Gothic Regular" panose="020B0503000000000000" pitchFamily="50" charset="-127"/>
                        </a:endParaRPr>
                      </a:p>
                    </p:txBody>
                  </p:sp>
                  <p:sp>
                    <p:nvSpPr>
                      <p:cNvPr id="53" name="자유형: 도형 52">
                        <a:extLst>
                          <a:ext uri="{FF2B5EF4-FFF2-40B4-BE49-F238E27FC236}">
                            <a16:creationId xmlns:a16="http://schemas.microsoft.com/office/drawing/2014/main" id="{5EA125AA-7D29-E5D7-21D0-43D0BE050488}"/>
                          </a:ext>
                        </a:extLst>
                      </p:cNvPr>
                      <p:cNvSpPr/>
                      <p:nvPr/>
                    </p:nvSpPr>
                    <p:spPr>
                      <a:xfrm>
                        <a:off x="4721732" y="3575970"/>
                        <a:ext cx="1501616" cy="1750695"/>
                      </a:xfrm>
                      <a:custGeom>
                        <a:avLst/>
                        <a:gdLst>
                          <a:gd name="connsiteX0" fmla="*/ 1501616 w 1501616"/>
                          <a:gd name="connsiteY0" fmla="*/ 421386 h 1750695"/>
                          <a:gd name="connsiteX1" fmla="*/ 1354550 w 1501616"/>
                          <a:gd name="connsiteY1" fmla="*/ 439769 h 1750695"/>
                          <a:gd name="connsiteX2" fmla="*/ 780764 w 1501616"/>
                          <a:gd name="connsiteY2" fmla="*/ 0 h 1750695"/>
                          <a:gd name="connsiteX3" fmla="*/ 447103 w 1501616"/>
                          <a:gd name="connsiteY3" fmla="*/ 580739 h 1750695"/>
                          <a:gd name="connsiteX4" fmla="*/ 0 w 1501616"/>
                          <a:gd name="connsiteY4" fmla="*/ 1156526 h 1750695"/>
                          <a:gd name="connsiteX5" fmla="*/ 594169 w 1501616"/>
                          <a:gd name="connsiteY5" fmla="*/ 1750695 h 1750695"/>
                          <a:gd name="connsiteX6" fmla="*/ 1188339 w 1501616"/>
                          <a:gd name="connsiteY6" fmla="*/ 1156526 h 1750695"/>
                          <a:gd name="connsiteX7" fmla="*/ 1167956 w 1501616"/>
                          <a:gd name="connsiteY7" fmla="*/ 1002125 h 1750695"/>
                          <a:gd name="connsiteX8" fmla="*/ 1501521 w 1501616"/>
                          <a:gd name="connsiteY8" fmla="*/ 421386 h 1750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1616" h="1750695">
                            <a:moveTo>
                              <a:pt x="1501616" y="421386"/>
                            </a:moveTo>
                            <a:cubicBezTo>
                              <a:pt x="1454563" y="433388"/>
                              <a:pt x="1405318" y="439769"/>
                              <a:pt x="1354550" y="439769"/>
                            </a:cubicBezTo>
                            <a:cubicBezTo>
                              <a:pt x="1079849" y="439769"/>
                              <a:pt x="848773" y="253270"/>
                              <a:pt x="780764" y="0"/>
                            </a:cubicBezTo>
                            <a:cubicBezTo>
                              <a:pt x="866108" y="323183"/>
                              <a:pt x="768286" y="493681"/>
                              <a:pt x="447103" y="580739"/>
                            </a:cubicBezTo>
                            <a:cubicBezTo>
                              <a:pt x="190119" y="646176"/>
                              <a:pt x="0" y="879158"/>
                              <a:pt x="0" y="1156526"/>
                            </a:cubicBezTo>
                            <a:cubicBezTo>
                              <a:pt x="0" y="1484662"/>
                              <a:pt x="266033" y="1750695"/>
                              <a:pt x="594169" y="1750695"/>
                            </a:cubicBezTo>
                            <a:cubicBezTo>
                              <a:pt x="922306" y="1750695"/>
                              <a:pt x="1188339" y="1484662"/>
                              <a:pt x="1188339" y="1156526"/>
                            </a:cubicBezTo>
                            <a:cubicBezTo>
                              <a:pt x="1188339" y="1103090"/>
                              <a:pt x="1181195" y="1051369"/>
                              <a:pt x="1167956" y="1002125"/>
                            </a:cubicBezTo>
                            <a:cubicBezTo>
                              <a:pt x="1082516" y="678942"/>
                              <a:pt x="1180433" y="508444"/>
                              <a:pt x="1501521" y="421386"/>
                            </a:cubicBezTo>
                            <a:close/>
                          </a:path>
                        </a:pathLst>
                      </a:custGeom>
                      <a:solidFill>
                        <a:srgbClr val="64BCB8"/>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grpSp>
                  <p:nvGrpSpPr>
                    <p:cNvPr id="41" name="그래픽 164">
                      <a:extLst>
                        <a:ext uri="{FF2B5EF4-FFF2-40B4-BE49-F238E27FC236}">
                          <a16:creationId xmlns:a16="http://schemas.microsoft.com/office/drawing/2014/main" id="{543C268E-BD0D-E081-D2D0-AE20F334C97B}"/>
                        </a:ext>
                      </a:extLst>
                    </p:cNvPr>
                    <p:cNvGrpSpPr/>
                    <p:nvPr/>
                  </p:nvGrpSpPr>
                  <p:grpSpPr>
                    <a:xfrm>
                      <a:off x="2550865" y="1605033"/>
                      <a:ext cx="4038648" cy="3640598"/>
                      <a:chOff x="2550865" y="1605033"/>
                      <a:chExt cx="4038648" cy="3640598"/>
                    </a:xfrm>
                    <a:solidFill>
                      <a:srgbClr val="FFFFFF"/>
                    </a:solidFill>
                  </p:grpSpPr>
                  <p:sp>
                    <p:nvSpPr>
                      <p:cNvPr id="42" name="자유형: 도형 41">
                        <a:extLst>
                          <a:ext uri="{FF2B5EF4-FFF2-40B4-BE49-F238E27FC236}">
                            <a16:creationId xmlns:a16="http://schemas.microsoft.com/office/drawing/2014/main" id="{FD8A53D6-7092-DB73-FFED-61C8113E029A}"/>
                          </a:ext>
                        </a:extLst>
                      </p:cNvPr>
                      <p:cNvSpPr/>
                      <p:nvPr/>
                    </p:nvSpPr>
                    <p:spPr>
                      <a:xfrm>
                        <a:off x="3307816" y="1605033"/>
                        <a:ext cx="1026272" cy="1026272"/>
                      </a:xfrm>
                      <a:custGeom>
                        <a:avLst/>
                        <a:gdLst>
                          <a:gd name="connsiteX0" fmla="*/ 0 w 1067943"/>
                          <a:gd name="connsiteY0" fmla="*/ 533972 h 1067943"/>
                          <a:gd name="connsiteX1" fmla="*/ 533972 w 1067943"/>
                          <a:gd name="connsiteY1" fmla="*/ 0 h 1067943"/>
                          <a:gd name="connsiteX2" fmla="*/ 1067943 w 1067943"/>
                          <a:gd name="connsiteY2" fmla="*/ 533972 h 1067943"/>
                          <a:gd name="connsiteX3" fmla="*/ 533972 w 1067943"/>
                          <a:gd name="connsiteY3" fmla="*/ 1067943 h 1067943"/>
                          <a:gd name="connsiteX4" fmla="*/ 0 w 1067943"/>
                          <a:gd name="connsiteY4" fmla="*/ 533972 h 106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943" h="1067943">
                            <a:moveTo>
                              <a:pt x="0" y="533972"/>
                            </a:moveTo>
                            <a:cubicBezTo>
                              <a:pt x="0" y="239078"/>
                              <a:pt x="239077" y="0"/>
                              <a:pt x="533972" y="0"/>
                            </a:cubicBezTo>
                            <a:cubicBezTo>
                              <a:pt x="828865" y="0"/>
                              <a:pt x="1067943" y="239078"/>
                              <a:pt x="1067943" y="533972"/>
                            </a:cubicBezTo>
                            <a:cubicBezTo>
                              <a:pt x="1067943" y="828865"/>
                              <a:pt x="828865" y="1067943"/>
                              <a:pt x="533972" y="1067943"/>
                            </a:cubicBezTo>
                            <a:cubicBezTo>
                              <a:pt x="239077" y="1067943"/>
                              <a:pt x="0" y="828865"/>
                              <a:pt x="0" y="533972"/>
                            </a:cubicBezTo>
                            <a:close/>
                          </a:path>
                        </a:pathLst>
                      </a:custGeom>
                      <a:solidFill>
                        <a:srgbClr val="FFFFFF"/>
                      </a:solidFill>
                      <a:ln w="0" cap="flat">
                        <a:noFill/>
                        <a:prstDash val="solid"/>
                        <a:miter/>
                      </a:ln>
                      <a:effectLst>
                        <a:outerShdw blurRad="50800" dist="38100" dir="8100000" algn="tr" rotWithShape="0">
                          <a:prstClr val="black">
                            <a:alpha val="20000"/>
                          </a:prstClr>
                        </a:outerShdw>
                      </a:effectLst>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43" name="자유형: 도형 42">
                        <a:extLst>
                          <a:ext uri="{FF2B5EF4-FFF2-40B4-BE49-F238E27FC236}">
                            <a16:creationId xmlns:a16="http://schemas.microsoft.com/office/drawing/2014/main" id="{FDBE7535-CB91-0A56-9CC4-56650A07F3D6}"/>
                          </a:ext>
                        </a:extLst>
                      </p:cNvPr>
                      <p:cNvSpPr/>
                      <p:nvPr/>
                    </p:nvSpPr>
                    <p:spPr>
                      <a:xfrm>
                        <a:off x="4810481" y="1605033"/>
                        <a:ext cx="1026271" cy="1026272"/>
                      </a:xfrm>
                      <a:custGeom>
                        <a:avLst/>
                        <a:gdLst>
                          <a:gd name="connsiteX0" fmla="*/ 0 w 1067942"/>
                          <a:gd name="connsiteY0" fmla="*/ 533972 h 1067943"/>
                          <a:gd name="connsiteX1" fmla="*/ 533972 w 1067942"/>
                          <a:gd name="connsiteY1" fmla="*/ 0 h 1067943"/>
                          <a:gd name="connsiteX2" fmla="*/ 1067943 w 1067942"/>
                          <a:gd name="connsiteY2" fmla="*/ 533972 h 1067943"/>
                          <a:gd name="connsiteX3" fmla="*/ 533972 w 1067942"/>
                          <a:gd name="connsiteY3" fmla="*/ 1067943 h 1067943"/>
                          <a:gd name="connsiteX4" fmla="*/ 0 w 1067942"/>
                          <a:gd name="connsiteY4" fmla="*/ 533972 h 106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942" h="1067943">
                            <a:moveTo>
                              <a:pt x="0" y="533972"/>
                            </a:moveTo>
                            <a:cubicBezTo>
                              <a:pt x="0" y="239078"/>
                              <a:pt x="239078" y="0"/>
                              <a:pt x="533972" y="0"/>
                            </a:cubicBezTo>
                            <a:cubicBezTo>
                              <a:pt x="828865" y="0"/>
                              <a:pt x="1067943" y="239078"/>
                              <a:pt x="1067943" y="533972"/>
                            </a:cubicBezTo>
                            <a:cubicBezTo>
                              <a:pt x="1067943" y="828865"/>
                              <a:pt x="828865" y="1067943"/>
                              <a:pt x="533972" y="1067943"/>
                            </a:cubicBezTo>
                            <a:cubicBezTo>
                              <a:pt x="239078" y="1067943"/>
                              <a:pt x="0" y="828865"/>
                              <a:pt x="0" y="533972"/>
                            </a:cubicBezTo>
                            <a:close/>
                          </a:path>
                        </a:pathLst>
                      </a:custGeom>
                      <a:solidFill>
                        <a:srgbClr val="FFFFFF"/>
                      </a:solidFill>
                      <a:ln w="0" cap="flat">
                        <a:noFill/>
                        <a:prstDash val="solid"/>
                        <a:miter/>
                      </a:ln>
                      <a:effectLst>
                        <a:outerShdw blurRad="50800" dist="38100" dir="9300000" algn="tr" rotWithShape="0">
                          <a:prstClr val="black">
                            <a:alpha val="20000"/>
                          </a:prstClr>
                        </a:outerShdw>
                      </a:effectLst>
                    </p:spPr>
                    <p:txBody>
                      <a:bodyPr rtlCol="0" anchor="ctr"/>
                      <a:lstStyle/>
                      <a:p>
                        <a:endParaRPr lang="ko-KR" altLang="en-US" sz="2000" dirty="0">
                          <a:latin typeface="Kim jung chul Gothic Bold" panose="020B0803000000000000" pitchFamily="50" charset="-127"/>
                          <a:ea typeface="Kim jung chul Gothic Bold" panose="020B0803000000000000" pitchFamily="50" charset="-127"/>
                        </a:endParaRPr>
                      </a:p>
                    </p:txBody>
                  </p:sp>
                  <p:sp>
                    <p:nvSpPr>
                      <p:cNvPr id="44" name="자유형: 도형 43">
                        <a:extLst>
                          <a:ext uri="{FF2B5EF4-FFF2-40B4-BE49-F238E27FC236}">
                            <a16:creationId xmlns:a16="http://schemas.microsoft.com/office/drawing/2014/main" id="{072FD902-8508-82E0-BAD2-2E9700563B60}"/>
                          </a:ext>
                        </a:extLst>
                      </p:cNvPr>
                      <p:cNvSpPr/>
                      <p:nvPr/>
                    </p:nvSpPr>
                    <p:spPr>
                      <a:xfrm>
                        <a:off x="5563242" y="2909608"/>
                        <a:ext cx="1026271" cy="1026272"/>
                      </a:xfrm>
                      <a:custGeom>
                        <a:avLst/>
                        <a:gdLst>
                          <a:gd name="connsiteX0" fmla="*/ 0 w 1067942"/>
                          <a:gd name="connsiteY0" fmla="*/ 533972 h 1067943"/>
                          <a:gd name="connsiteX1" fmla="*/ 533972 w 1067942"/>
                          <a:gd name="connsiteY1" fmla="*/ 0 h 1067943"/>
                          <a:gd name="connsiteX2" fmla="*/ 1067943 w 1067942"/>
                          <a:gd name="connsiteY2" fmla="*/ 533972 h 1067943"/>
                          <a:gd name="connsiteX3" fmla="*/ 533972 w 1067942"/>
                          <a:gd name="connsiteY3" fmla="*/ 1067943 h 1067943"/>
                          <a:gd name="connsiteX4" fmla="*/ 0 w 1067942"/>
                          <a:gd name="connsiteY4" fmla="*/ 533972 h 106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942" h="1067943">
                            <a:moveTo>
                              <a:pt x="0" y="533972"/>
                            </a:moveTo>
                            <a:cubicBezTo>
                              <a:pt x="0" y="239078"/>
                              <a:pt x="239078" y="0"/>
                              <a:pt x="533972" y="0"/>
                            </a:cubicBezTo>
                            <a:cubicBezTo>
                              <a:pt x="828866" y="0"/>
                              <a:pt x="1067943" y="239078"/>
                              <a:pt x="1067943" y="533972"/>
                            </a:cubicBezTo>
                            <a:cubicBezTo>
                              <a:pt x="1067943" y="828866"/>
                              <a:pt x="828866" y="1067943"/>
                              <a:pt x="533972" y="1067943"/>
                            </a:cubicBezTo>
                            <a:cubicBezTo>
                              <a:pt x="239078" y="1067943"/>
                              <a:pt x="0" y="828866"/>
                              <a:pt x="0" y="533972"/>
                            </a:cubicBezTo>
                            <a:close/>
                          </a:path>
                        </a:pathLst>
                      </a:custGeom>
                      <a:solidFill>
                        <a:srgbClr val="FFFFFF"/>
                      </a:solidFill>
                      <a:ln w="0" cap="flat">
                        <a:noFill/>
                        <a:prstDash val="solid"/>
                        <a:miter/>
                      </a:ln>
                      <a:effectLst>
                        <a:outerShdw blurRad="50800" dist="38100" dir="14400000" algn="tr" rotWithShape="0">
                          <a:prstClr val="black">
                            <a:alpha val="20000"/>
                          </a:prstClr>
                        </a:outerShdw>
                      </a:effectLst>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45" name="자유형: 도형 44">
                        <a:extLst>
                          <a:ext uri="{FF2B5EF4-FFF2-40B4-BE49-F238E27FC236}">
                            <a16:creationId xmlns:a16="http://schemas.microsoft.com/office/drawing/2014/main" id="{BDC139D6-C629-57ED-C0F5-E5C9409F8469}"/>
                          </a:ext>
                        </a:extLst>
                      </p:cNvPr>
                      <p:cNvSpPr/>
                      <p:nvPr/>
                    </p:nvSpPr>
                    <p:spPr>
                      <a:xfrm>
                        <a:off x="2550865" y="2908338"/>
                        <a:ext cx="1026272" cy="1026272"/>
                      </a:xfrm>
                      <a:custGeom>
                        <a:avLst/>
                        <a:gdLst>
                          <a:gd name="connsiteX0" fmla="*/ 0 w 1067943"/>
                          <a:gd name="connsiteY0" fmla="*/ 533972 h 1067943"/>
                          <a:gd name="connsiteX1" fmla="*/ 533972 w 1067943"/>
                          <a:gd name="connsiteY1" fmla="*/ 0 h 1067943"/>
                          <a:gd name="connsiteX2" fmla="*/ 1067943 w 1067943"/>
                          <a:gd name="connsiteY2" fmla="*/ 533972 h 1067943"/>
                          <a:gd name="connsiteX3" fmla="*/ 533972 w 1067943"/>
                          <a:gd name="connsiteY3" fmla="*/ 1067943 h 1067943"/>
                          <a:gd name="connsiteX4" fmla="*/ 0 w 1067943"/>
                          <a:gd name="connsiteY4" fmla="*/ 533972 h 106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943" h="1067943">
                            <a:moveTo>
                              <a:pt x="0" y="533972"/>
                            </a:moveTo>
                            <a:cubicBezTo>
                              <a:pt x="0" y="239078"/>
                              <a:pt x="239078" y="0"/>
                              <a:pt x="533972" y="0"/>
                            </a:cubicBezTo>
                            <a:cubicBezTo>
                              <a:pt x="828865" y="0"/>
                              <a:pt x="1067943" y="239078"/>
                              <a:pt x="1067943" y="533972"/>
                            </a:cubicBezTo>
                            <a:cubicBezTo>
                              <a:pt x="1067943" y="828866"/>
                              <a:pt x="828865" y="1067943"/>
                              <a:pt x="533972" y="1067943"/>
                            </a:cubicBezTo>
                            <a:cubicBezTo>
                              <a:pt x="239078" y="1067943"/>
                              <a:pt x="0" y="828961"/>
                              <a:pt x="0" y="533972"/>
                            </a:cubicBezTo>
                            <a:close/>
                          </a:path>
                        </a:pathLst>
                      </a:custGeom>
                      <a:solidFill>
                        <a:srgbClr val="FFFFFF"/>
                      </a:solidFill>
                      <a:ln w="0" cap="flat">
                        <a:noFill/>
                        <a:prstDash val="solid"/>
                        <a:miter/>
                      </a:ln>
                      <a:effectLst>
                        <a:outerShdw blurRad="50800" dist="38100" dir="2400000" algn="tr" rotWithShape="0">
                          <a:prstClr val="black">
                            <a:alpha val="20000"/>
                          </a:prstClr>
                        </a:outerShdw>
                      </a:effectLst>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46" name="자유형: 도형 45">
                        <a:extLst>
                          <a:ext uri="{FF2B5EF4-FFF2-40B4-BE49-F238E27FC236}">
                            <a16:creationId xmlns:a16="http://schemas.microsoft.com/office/drawing/2014/main" id="{16BACD85-F725-E713-6A99-A2688938B082}"/>
                          </a:ext>
                        </a:extLst>
                      </p:cNvPr>
                      <p:cNvSpPr/>
                      <p:nvPr/>
                    </p:nvSpPr>
                    <p:spPr>
                      <a:xfrm>
                        <a:off x="3300196" y="4214597"/>
                        <a:ext cx="1026272" cy="1026271"/>
                      </a:xfrm>
                      <a:custGeom>
                        <a:avLst/>
                        <a:gdLst>
                          <a:gd name="connsiteX0" fmla="*/ 0 w 1067943"/>
                          <a:gd name="connsiteY0" fmla="*/ 533972 h 1067942"/>
                          <a:gd name="connsiteX1" fmla="*/ 533972 w 1067943"/>
                          <a:gd name="connsiteY1" fmla="*/ 0 h 1067942"/>
                          <a:gd name="connsiteX2" fmla="*/ 1067943 w 1067943"/>
                          <a:gd name="connsiteY2" fmla="*/ 533972 h 1067942"/>
                          <a:gd name="connsiteX3" fmla="*/ 533972 w 1067943"/>
                          <a:gd name="connsiteY3" fmla="*/ 1067943 h 1067942"/>
                          <a:gd name="connsiteX4" fmla="*/ 0 w 1067943"/>
                          <a:gd name="connsiteY4" fmla="*/ 533972 h 1067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943" h="1067942">
                            <a:moveTo>
                              <a:pt x="0" y="533972"/>
                            </a:moveTo>
                            <a:cubicBezTo>
                              <a:pt x="0" y="239078"/>
                              <a:pt x="239077" y="0"/>
                              <a:pt x="533972" y="0"/>
                            </a:cubicBezTo>
                            <a:cubicBezTo>
                              <a:pt x="828865" y="0"/>
                              <a:pt x="1067943" y="239078"/>
                              <a:pt x="1067943" y="533972"/>
                            </a:cubicBezTo>
                            <a:cubicBezTo>
                              <a:pt x="1067943" y="828865"/>
                              <a:pt x="828865" y="1067943"/>
                              <a:pt x="533972" y="1067943"/>
                            </a:cubicBezTo>
                            <a:cubicBezTo>
                              <a:pt x="239077" y="1067943"/>
                              <a:pt x="0" y="828865"/>
                              <a:pt x="0" y="533972"/>
                            </a:cubicBezTo>
                            <a:close/>
                          </a:path>
                        </a:pathLst>
                      </a:custGeom>
                      <a:solidFill>
                        <a:srgbClr val="FFFFFF"/>
                      </a:solidFill>
                      <a:ln w="0" cap="flat">
                        <a:noFill/>
                        <a:prstDash val="solid"/>
                        <a:miter/>
                      </a:ln>
                      <a:effectLst>
                        <a:outerShdw blurRad="50800" dist="38100" dir="21540000" algn="tr" rotWithShape="0">
                          <a:prstClr val="black">
                            <a:alpha val="20000"/>
                          </a:prstClr>
                        </a:outerShdw>
                      </a:effectLst>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47" name="자유형: 도형 46">
                        <a:extLst>
                          <a:ext uri="{FF2B5EF4-FFF2-40B4-BE49-F238E27FC236}">
                            <a16:creationId xmlns:a16="http://schemas.microsoft.com/office/drawing/2014/main" id="{49993089-F412-D10A-07C4-B72FEC46CF00}"/>
                          </a:ext>
                        </a:extLst>
                      </p:cNvPr>
                      <p:cNvSpPr/>
                      <p:nvPr/>
                    </p:nvSpPr>
                    <p:spPr>
                      <a:xfrm>
                        <a:off x="4802861" y="4219360"/>
                        <a:ext cx="1026271" cy="1026271"/>
                      </a:xfrm>
                      <a:custGeom>
                        <a:avLst/>
                        <a:gdLst>
                          <a:gd name="connsiteX0" fmla="*/ 0 w 1067942"/>
                          <a:gd name="connsiteY0" fmla="*/ 533972 h 1067942"/>
                          <a:gd name="connsiteX1" fmla="*/ 533972 w 1067942"/>
                          <a:gd name="connsiteY1" fmla="*/ 0 h 1067942"/>
                          <a:gd name="connsiteX2" fmla="*/ 1067943 w 1067942"/>
                          <a:gd name="connsiteY2" fmla="*/ 533972 h 1067942"/>
                          <a:gd name="connsiteX3" fmla="*/ 533972 w 1067942"/>
                          <a:gd name="connsiteY3" fmla="*/ 1067943 h 1067942"/>
                          <a:gd name="connsiteX4" fmla="*/ 0 w 1067942"/>
                          <a:gd name="connsiteY4" fmla="*/ 533972 h 1067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942" h="1067942">
                            <a:moveTo>
                              <a:pt x="0" y="533972"/>
                            </a:moveTo>
                            <a:cubicBezTo>
                              <a:pt x="0" y="239078"/>
                              <a:pt x="239078" y="0"/>
                              <a:pt x="533972" y="0"/>
                            </a:cubicBezTo>
                            <a:cubicBezTo>
                              <a:pt x="828865" y="0"/>
                              <a:pt x="1067943" y="239078"/>
                              <a:pt x="1067943" y="533972"/>
                            </a:cubicBezTo>
                            <a:cubicBezTo>
                              <a:pt x="1067943" y="828865"/>
                              <a:pt x="828865" y="1067943"/>
                              <a:pt x="533972" y="1067943"/>
                            </a:cubicBezTo>
                            <a:cubicBezTo>
                              <a:pt x="239078" y="1067943"/>
                              <a:pt x="0" y="828865"/>
                              <a:pt x="0" y="533972"/>
                            </a:cubicBezTo>
                            <a:close/>
                          </a:path>
                        </a:pathLst>
                      </a:custGeom>
                      <a:solidFill>
                        <a:srgbClr val="FFFFFF"/>
                      </a:solidFill>
                      <a:ln w="0" cap="flat">
                        <a:noFill/>
                        <a:prstDash val="solid"/>
                        <a:miter/>
                      </a:ln>
                      <a:effectLst>
                        <a:outerShdw blurRad="50800" dist="38100" dir="17100000" algn="tr" rotWithShape="0">
                          <a:prstClr val="black">
                            <a:alpha val="20000"/>
                          </a:prstClr>
                        </a:outerShdw>
                      </a:effectLst>
                    </p:spPr>
                    <p:txBody>
                      <a:bodyPr rtlCol="0" anchor="ctr"/>
                      <a:lstStyle/>
                      <a:p>
                        <a:endParaRPr lang="ko-KR" altLang="en-US" sz="2000" dirty="0">
                          <a:latin typeface="Kim jung chul Gothic Bold" panose="020B0803000000000000" pitchFamily="50" charset="-127"/>
                          <a:ea typeface="Kim jung chul Gothic Bold" panose="020B0803000000000000" pitchFamily="50" charset="-127"/>
                        </a:endParaRPr>
                      </a:p>
                    </p:txBody>
                  </p:sp>
                </p:grpSp>
              </p:grpSp>
            </p:grpSp>
            <p:sp>
              <p:nvSpPr>
                <p:cNvPr id="32" name="TextBox 31">
                  <a:extLst>
                    <a:ext uri="{FF2B5EF4-FFF2-40B4-BE49-F238E27FC236}">
                      <a16:creationId xmlns:a16="http://schemas.microsoft.com/office/drawing/2014/main" id="{BB626342-D832-69EA-3CB9-A49BF55607C0}"/>
                    </a:ext>
                  </a:extLst>
                </p:cNvPr>
                <p:cNvSpPr txBox="1"/>
                <p:nvPr/>
              </p:nvSpPr>
              <p:spPr>
                <a:xfrm>
                  <a:off x="3438839" y="2428560"/>
                  <a:ext cx="764230" cy="461240"/>
                </a:xfrm>
                <a:prstGeom prst="rect">
                  <a:avLst/>
                </a:prstGeom>
                <a:noFill/>
              </p:spPr>
              <p:txBody>
                <a:bodyPr wrap="none" lIns="0" tIns="0" rIns="0" bIns="0" rtlCol="0" anchor="ctr">
                  <a:spAutoFit/>
                </a:bodyPr>
                <a:lstStyle>
                  <a:defPPr>
                    <a:defRPr lang="ko-KR"/>
                  </a:defPPr>
                  <a:lvl1pPr algn="ctr">
                    <a:defRPr sz="1400">
                      <a:ln>
                        <a:solidFill>
                          <a:schemeClr val="bg1">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1600" dirty="0">
                      <a:solidFill>
                        <a:srgbClr val="189F98"/>
                      </a:solidFill>
                      <a:latin typeface="Kim jung chul Gothic Bold" panose="020B0803000000000000" pitchFamily="50" charset="-127"/>
                      <a:ea typeface="Kim jung chul Gothic Bold" panose="020B0803000000000000" pitchFamily="50" charset="-127"/>
                    </a:rPr>
                    <a:t>과정 중심</a:t>
                  </a:r>
                </a:p>
                <a:p>
                  <a:r>
                    <a:rPr lang="ko-KR" altLang="en-US" sz="1600" dirty="0">
                      <a:solidFill>
                        <a:srgbClr val="189F98"/>
                      </a:solidFill>
                      <a:latin typeface="Kim jung chul Gothic Bold" panose="020B0803000000000000" pitchFamily="50" charset="-127"/>
                      <a:ea typeface="Kim jung chul Gothic Bold" panose="020B0803000000000000" pitchFamily="50" charset="-127"/>
                    </a:rPr>
                    <a:t>평가</a:t>
                  </a:r>
                </a:p>
              </p:txBody>
            </p:sp>
            <p:sp>
              <p:nvSpPr>
                <p:cNvPr id="33" name="TextBox 32">
                  <a:extLst>
                    <a:ext uri="{FF2B5EF4-FFF2-40B4-BE49-F238E27FC236}">
                      <a16:creationId xmlns:a16="http://schemas.microsoft.com/office/drawing/2014/main" id="{D3DF69FE-736A-1B57-04B0-EAC0B878B01A}"/>
                    </a:ext>
                  </a:extLst>
                </p:cNvPr>
                <p:cNvSpPr txBox="1"/>
                <p:nvPr/>
              </p:nvSpPr>
              <p:spPr>
                <a:xfrm>
                  <a:off x="2722091" y="3619980"/>
                  <a:ext cx="683820" cy="685010"/>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FF9E49"/>
                      </a:solidFill>
                      <a:latin typeface="Kim jung chul Gothic Bold" panose="020B0803000000000000" pitchFamily="50" charset="-127"/>
                      <a:ea typeface="Kim jung chul Gothic Bold" panose="020B0803000000000000" pitchFamily="50" charset="-127"/>
                    </a:rPr>
                    <a:t>학습자</a:t>
                  </a:r>
                  <a:br>
                    <a:rPr lang="ko-KR" altLang="en-US" sz="1600" dirty="0">
                      <a:ln>
                        <a:solidFill>
                          <a:schemeClr val="bg1">
                            <a:alpha val="0"/>
                          </a:schemeClr>
                        </a:solidFill>
                      </a:ln>
                      <a:solidFill>
                        <a:srgbClr val="FF9E49"/>
                      </a:solidFill>
                      <a:latin typeface="Kim jung chul Gothic Bold" panose="020B0803000000000000" pitchFamily="50" charset="-127"/>
                      <a:ea typeface="Kim jung chul Gothic Bold" panose="020B0803000000000000" pitchFamily="50" charset="-127"/>
                    </a:rPr>
                  </a:br>
                  <a:r>
                    <a:rPr lang="ko-KR" altLang="en-US" sz="1600" dirty="0">
                      <a:ln>
                        <a:solidFill>
                          <a:schemeClr val="bg1">
                            <a:alpha val="0"/>
                          </a:schemeClr>
                        </a:solidFill>
                      </a:ln>
                      <a:solidFill>
                        <a:srgbClr val="FF9E49"/>
                      </a:solidFill>
                      <a:latin typeface="Kim jung chul Gothic Bold" panose="020B0803000000000000" pitchFamily="50" charset="-127"/>
                      <a:ea typeface="Kim jung chul Gothic Bold" panose="020B0803000000000000" pitchFamily="50" charset="-127"/>
                    </a:rPr>
                    <a:t>개별특성</a:t>
                  </a:r>
                  <a:br>
                    <a:rPr lang="ko-KR" altLang="en-US" sz="1600" dirty="0">
                      <a:ln>
                        <a:solidFill>
                          <a:schemeClr val="bg1">
                            <a:alpha val="0"/>
                          </a:schemeClr>
                        </a:solidFill>
                      </a:ln>
                      <a:solidFill>
                        <a:srgbClr val="FF9E49"/>
                      </a:solidFill>
                      <a:latin typeface="Kim jung chul Gothic Bold" panose="020B0803000000000000" pitchFamily="50" charset="-127"/>
                      <a:ea typeface="Kim jung chul Gothic Bold" panose="020B0803000000000000" pitchFamily="50" charset="-127"/>
                    </a:rPr>
                  </a:br>
                  <a:r>
                    <a:rPr lang="ko-KR" altLang="en-US" sz="1600" dirty="0">
                      <a:ln>
                        <a:solidFill>
                          <a:schemeClr val="bg1">
                            <a:alpha val="0"/>
                          </a:schemeClr>
                        </a:solidFill>
                      </a:ln>
                      <a:solidFill>
                        <a:srgbClr val="FF9E49"/>
                      </a:solidFill>
                      <a:latin typeface="Kim jung chul Gothic Bold" panose="020B0803000000000000" pitchFamily="50" charset="-127"/>
                      <a:ea typeface="Kim jung chul Gothic Bold" panose="020B0803000000000000" pitchFamily="50" charset="-127"/>
                    </a:rPr>
                    <a:t>지원</a:t>
                  </a:r>
                </a:p>
              </p:txBody>
            </p:sp>
            <p:sp>
              <p:nvSpPr>
                <p:cNvPr id="34" name="TextBox 33">
                  <a:extLst>
                    <a:ext uri="{FF2B5EF4-FFF2-40B4-BE49-F238E27FC236}">
                      <a16:creationId xmlns:a16="http://schemas.microsoft.com/office/drawing/2014/main" id="{9B32AA65-35EE-D89D-B796-42E0B9CDB23F}"/>
                    </a:ext>
                  </a:extLst>
                </p:cNvPr>
                <p:cNvSpPr txBox="1"/>
                <p:nvPr/>
              </p:nvSpPr>
              <p:spPr>
                <a:xfrm>
                  <a:off x="3431218" y="4922813"/>
                  <a:ext cx="764230" cy="691860"/>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FD9191"/>
                      </a:solidFill>
                      <a:latin typeface="Kim jung chul Gothic Bold" panose="020B0803000000000000" pitchFamily="50" charset="-127"/>
                      <a:ea typeface="Kim jung chul Gothic Bold" panose="020B0803000000000000" pitchFamily="50" charset="-127"/>
                    </a:rPr>
                    <a:t>학습자</a:t>
                  </a:r>
                  <a:br>
                    <a:rPr lang="ko-KR" altLang="en-US" sz="1600" dirty="0">
                      <a:ln>
                        <a:solidFill>
                          <a:schemeClr val="bg1">
                            <a:alpha val="0"/>
                          </a:schemeClr>
                        </a:solidFill>
                      </a:ln>
                      <a:solidFill>
                        <a:srgbClr val="FD9191"/>
                      </a:solidFill>
                      <a:latin typeface="Kim jung chul Gothic Bold" panose="020B0803000000000000" pitchFamily="50" charset="-127"/>
                      <a:ea typeface="Kim jung chul Gothic Bold" panose="020B0803000000000000" pitchFamily="50" charset="-127"/>
                    </a:rPr>
                  </a:br>
                  <a:r>
                    <a:rPr lang="ko-KR" altLang="en-US" sz="1600" dirty="0">
                      <a:ln>
                        <a:solidFill>
                          <a:schemeClr val="bg1">
                            <a:alpha val="0"/>
                          </a:schemeClr>
                        </a:solidFill>
                      </a:ln>
                      <a:solidFill>
                        <a:srgbClr val="FD9191"/>
                      </a:solidFill>
                      <a:latin typeface="Kim jung chul Gothic Bold" panose="020B0803000000000000" pitchFamily="50" charset="-127"/>
                      <a:ea typeface="Kim jung chul Gothic Bold" panose="020B0803000000000000" pitchFamily="50" charset="-127"/>
                    </a:rPr>
                    <a:t>참여 중심</a:t>
                  </a:r>
                  <a:br>
                    <a:rPr lang="ko-KR" altLang="en-US" sz="1600" dirty="0">
                      <a:ln>
                        <a:solidFill>
                          <a:schemeClr val="bg1">
                            <a:alpha val="0"/>
                          </a:schemeClr>
                        </a:solidFill>
                      </a:ln>
                      <a:solidFill>
                        <a:srgbClr val="FD9191"/>
                      </a:solidFill>
                      <a:latin typeface="Kim jung chul Gothic Bold" panose="020B0803000000000000" pitchFamily="50" charset="-127"/>
                      <a:ea typeface="Kim jung chul Gothic Bold" panose="020B0803000000000000" pitchFamily="50" charset="-127"/>
                    </a:rPr>
                  </a:br>
                  <a:r>
                    <a:rPr lang="ko-KR" altLang="en-US" sz="1600" dirty="0">
                      <a:ln>
                        <a:solidFill>
                          <a:schemeClr val="bg1">
                            <a:alpha val="0"/>
                          </a:schemeClr>
                        </a:solidFill>
                      </a:ln>
                      <a:solidFill>
                        <a:srgbClr val="FD9191"/>
                      </a:solidFill>
                      <a:latin typeface="Kim jung chul Gothic Bold" panose="020B0803000000000000" pitchFamily="50" charset="-127"/>
                      <a:ea typeface="Kim jung chul Gothic Bold" panose="020B0803000000000000" pitchFamily="50" charset="-127"/>
                    </a:rPr>
                    <a:t>평가</a:t>
                  </a:r>
                </a:p>
              </p:txBody>
            </p:sp>
            <p:sp>
              <p:nvSpPr>
                <p:cNvPr id="35" name="TextBox 34">
                  <a:extLst>
                    <a:ext uri="{FF2B5EF4-FFF2-40B4-BE49-F238E27FC236}">
                      <a16:creationId xmlns:a16="http://schemas.microsoft.com/office/drawing/2014/main" id="{7AB6241D-701F-CA72-D7A2-1607F92AA42E}"/>
                    </a:ext>
                  </a:extLst>
                </p:cNvPr>
                <p:cNvSpPr txBox="1"/>
                <p:nvPr/>
              </p:nvSpPr>
              <p:spPr>
                <a:xfrm>
                  <a:off x="5067184" y="2430843"/>
                  <a:ext cx="512866" cy="456674"/>
                </a:xfrm>
                <a:prstGeom prst="rect">
                  <a:avLst/>
                </a:prstGeom>
                <a:noFill/>
              </p:spPr>
              <p:txBody>
                <a:bodyPr wrap="none" lIns="0" tIns="0" rIns="0" bIns="0" rtlCol="0" anchor="ctr">
                  <a:spAutoFit/>
                </a:bodyPr>
                <a:lstStyle>
                  <a:defPPr>
                    <a:defRPr lang="ko-KR"/>
                  </a:defPPr>
                  <a:lvl1pPr algn="ctr">
                    <a:defRPr sz="1400">
                      <a:ln>
                        <a:solidFill>
                          <a:schemeClr val="bg1">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r>
                    <a:rPr lang="ko-KR" altLang="en-US" sz="1600" dirty="0">
                      <a:solidFill>
                        <a:srgbClr val="75C24E"/>
                      </a:solidFill>
                      <a:latin typeface="Kim jung chul Gothic Bold" panose="020B0803000000000000" pitchFamily="50" charset="-127"/>
                      <a:ea typeface="Kim jung chul Gothic Bold" panose="020B0803000000000000" pitchFamily="50" charset="-127"/>
                    </a:rPr>
                    <a:t>다양한</a:t>
                  </a:r>
                  <a:br>
                    <a:rPr lang="ko-KR" altLang="en-US" sz="1600" dirty="0">
                      <a:solidFill>
                        <a:srgbClr val="75C24E"/>
                      </a:solidFill>
                      <a:latin typeface="Kim jung chul Gothic Bold" panose="020B0803000000000000" pitchFamily="50" charset="-127"/>
                      <a:ea typeface="Kim jung chul Gothic Bold" panose="020B0803000000000000" pitchFamily="50" charset="-127"/>
                    </a:rPr>
                  </a:br>
                  <a:r>
                    <a:rPr lang="ko-KR" altLang="en-US" sz="1600" dirty="0">
                      <a:solidFill>
                        <a:srgbClr val="75C24E"/>
                      </a:solidFill>
                      <a:latin typeface="Kim jung chul Gothic Bold" panose="020B0803000000000000" pitchFamily="50" charset="-127"/>
                      <a:ea typeface="Kim jung chul Gothic Bold" panose="020B0803000000000000" pitchFamily="50" charset="-127"/>
                    </a:rPr>
                    <a:t>평가</a:t>
                  </a:r>
                </a:p>
              </p:txBody>
            </p:sp>
            <p:sp>
              <p:nvSpPr>
                <p:cNvPr id="36" name="TextBox 35">
                  <a:extLst>
                    <a:ext uri="{FF2B5EF4-FFF2-40B4-BE49-F238E27FC236}">
                      <a16:creationId xmlns:a16="http://schemas.microsoft.com/office/drawing/2014/main" id="{95388DD4-5ED7-6293-6E0D-96786EC3513D}"/>
                    </a:ext>
                  </a:extLst>
                </p:cNvPr>
                <p:cNvSpPr txBox="1"/>
                <p:nvPr/>
              </p:nvSpPr>
              <p:spPr>
                <a:xfrm>
                  <a:off x="4933882" y="5042885"/>
                  <a:ext cx="764230" cy="461240"/>
                </a:xfrm>
                <a:prstGeom prst="rect">
                  <a:avLst/>
                </a:prstGeom>
                <a:noFill/>
              </p:spPr>
              <p:txBody>
                <a:bodyPr wrap="none" lIns="0" tIns="0" rIns="0" bIns="0" rtlCol="0" anchor="ctr">
                  <a:spAutoFit/>
                </a:bodyPr>
                <a:lstStyle>
                  <a:defPPr>
                    <a:defRPr lang="ko-KR"/>
                  </a:defPPr>
                  <a:lvl1pPr algn="ctr">
                    <a:defRPr sz="1600">
                      <a:ln>
                        <a:solidFill>
                          <a:schemeClr val="bg1">
                            <a:alpha val="0"/>
                          </a:schemeClr>
                        </a:solidFill>
                      </a:ln>
                      <a:solidFill>
                        <a:srgbClr val="FD9191"/>
                      </a:solidFill>
                      <a:latin typeface="Kim jung chul Gothic Bold" panose="020B0803000000000000" pitchFamily="50" charset="-127"/>
                      <a:ea typeface="Kim jung chul Gothic Bold" panose="020B0803000000000000" pitchFamily="50" charset="-127"/>
                    </a:defRPr>
                  </a:lvl1pPr>
                </a:lstStyle>
                <a:p>
                  <a:r>
                    <a:rPr lang="ko-KR" altLang="en-US" dirty="0">
                      <a:solidFill>
                        <a:srgbClr val="64BCB8"/>
                      </a:solidFill>
                    </a:rPr>
                    <a:t>디지털 </a:t>
                  </a:r>
                  <a:br>
                    <a:rPr lang="ko-KR" altLang="en-US" dirty="0">
                      <a:solidFill>
                        <a:srgbClr val="64BCB8"/>
                      </a:solidFill>
                    </a:rPr>
                  </a:br>
                  <a:r>
                    <a:rPr lang="ko-KR" altLang="en-US" dirty="0">
                      <a:solidFill>
                        <a:srgbClr val="64BCB8"/>
                      </a:solidFill>
                    </a:rPr>
                    <a:t>도구 활용</a:t>
                  </a:r>
                </a:p>
              </p:txBody>
            </p:sp>
            <p:sp>
              <p:nvSpPr>
                <p:cNvPr id="37" name="TextBox 36">
                  <a:extLst>
                    <a:ext uri="{FF2B5EF4-FFF2-40B4-BE49-F238E27FC236}">
                      <a16:creationId xmlns:a16="http://schemas.microsoft.com/office/drawing/2014/main" id="{879B6BE8-D355-ECFB-C3DE-49EEC016D84C}"/>
                    </a:ext>
                  </a:extLst>
                </p:cNvPr>
                <p:cNvSpPr txBox="1"/>
                <p:nvPr/>
              </p:nvSpPr>
              <p:spPr>
                <a:xfrm>
                  <a:off x="5694262" y="3733134"/>
                  <a:ext cx="764230" cy="461240"/>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779DCB"/>
                      </a:solidFill>
                      <a:latin typeface="Kim jung chul Gothic Bold" panose="020B0803000000000000" pitchFamily="50" charset="-127"/>
                      <a:ea typeface="Kim jung chul Gothic Bold" panose="020B0803000000000000" pitchFamily="50" charset="-127"/>
                    </a:rPr>
                    <a:t>영역 특성</a:t>
                  </a:r>
                </a:p>
                <a:p>
                  <a:pPr algn="ctr"/>
                  <a:r>
                    <a:rPr lang="ko-KR" altLang="en-US" sz="1600" dirty="0">
                      <a:ln>
                        <a:solidFill>
                          <a:schemeClr val="bg1">
                            <a:alpha val="0"/>
                          </a:schemeClr>
                        </a:solidFill>
                      </a:ln>
                      <a:solidFill>
                        <a:srgbClr val="779DCB"/>
                      </a:solidFill>
                      <a:latin typeface="Kim jung chul Gothic Bold" panose="020B0803000000000000" pitchFamily="50" charset="-127"/>
                      <a:ea typeface="Kim jung chul Gothic Bold" panose="020B0803000000000000" pitchFamily="50" charset="-127"/>
                    </a:rPr>
                    <a:t>고려</a:t>
                  </a:r>
                </a:p>
              </p:txBody>
            </p:sp>
          </p:grpSp>
          <p:sp>
            <p:nvSpPr>
              <p:cNvPr id="22" name="TextBox 21">
                <a:extLst>
                  <a:ext uri="{FF2B5EF4-FFF2-40B4-BE49-F238E27FC236}">
                    <a16:creationId xmlns:a16="http://schemas.microsoft.com/office/drawing/2014/main" id="{7FE06F2D-89BC-57EB-9515-7C26E4ACD603}"/>
                  </a:ext>
                </a:extLst>
              </p:cNvPr>
              <p:cNvSpPr txBox="1"/>
              <p:nvPr/>
            </p:nvSpPr>
            <p:spPr>
              <a:xfrm>
                <a:off x="6098643" y="2227307"/>
                <a:ext cx="1453862" cy="423374"/>
              </a:xfrm>
              <a:prstGeom prst="rect">
                <a:avLst/>
              </a:prstGeom>
              <a:noFill/>
            </p:spPr>
            <p:txBody>
              <a:bodyPr wrap="none" lIns="0" tIns="0" rIns="0" bIns="0" rtlCol="0" anchor="ctr">
                <a:spAutoFit/>
              </a:bodyPr>
              <a:lstStyle>
                <a:defPPr>
                  <a:defRPr lang="ko-KR"/>
                </a:defPPr>
                <a:lvl1pPr algn="ctr">
                  <a:defRPr sz="1400">
                    <a:ln>
                      <a:solidFill>
                        <a:schemeClr val="bg1">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l">
                  <a:spcAft>
                    <a:spcPts val="200"/>
                  </a:spcAft>
                </a:pP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 목표</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 내용</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a:p>
                <a:pPr algn="l">
                  <a:spcAft>
                    <a:spcPts val="200"/>
                  </a:spcAft>
                </a:pP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 상황 고려</a:t>
                </a:r>
              </a:p>
            </p:txBody>
          </p:sp>
          <p:sp>
            <p:nvSpPr>
              <p:cNvPr id="23" name="TextBox 22">
                <a:extLst>
                  <a:ext uri="{FF2B5EF4-FFF2-40B4-BE49-F238E27FC236}">
                    <a16:creationId xmlns:a16="http://schemas.microsoft.com/office/drawing/2014/main" id="{249DCB2B-1F95-9A6C-0CF3-AB9AE692E0F7}"/>
                  </a:ext>
                </a:extLst>
              </p:cNvPr>
              <p:cNvSpPr txBox="1"/>
              <p:nvPr/>
            </p:nvSpPr>
            <p:spPr>
              <a:xfrm>
                <a:off x="6836258" y="3524640"/>
                <a:ext cx="1272501" cy="423374"/>
              </a:xfrm>
              <a:prstGeom prst="rect">
                <a:avLst/>
              </a:prstGeom>
              <a:noFill/>
            </p:spPr>
            <p:txBody>
              <a:bodyPr wrap="none" lIns="0" tIns="0" rIns="0" bIns="0" rtlCol="0" anchor="ctr">
                <a:spAutoFit/>
              </a:bodyPr>
              <a:lstStyle>
                <a:defPPr>
                  <a:defRPr lang="ko-KR"/>
                </a:defPPr>
                <a:lvl1pPr algn="ctr">
                  <a:defRPr sz="1400">
                    <a:ln>
                      <a:solidFill>
                        <a:schemeClr val="bg1">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l">
                  <a:spcAft>
                    <a:spcPts val="200"/>
                  </a:spcAft>
                </a:pP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미적체험</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표현</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a:p>
                <a:pPr algn="l">
                  <a:spcAft>
                    <a:spcPts val="200"/>
                  </a:spcAft>
                </a:pP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감상을 고르게 평가</a:t>
                </a:r>
              </a:p>
            </p:txBody>
          </p:sp>
          <p:sp>
            <p:nvSpPr>
              <p:cNvPr id="24" name="TextBox 23">
                <a:extLst>
                  <a:ext uri="{FF2B5EF4-FFF2-40B4-BE49-F238E27FC236}">
                    <a16:creationId xmlns:a16="http://schemas.microsoft.com/office/drawing/2014/main" id="{29F92BFB-0C0A-3C99-5130-1F687646BDC8}"/>
                  </a:ext>
                </a:extLst>
              </p:cNvPr>
              <p:cNvSpPr txBox="1"/>
              <p:nvPr/>
            </p:nvSpPr>
            <p:spPr>
              <a:xfrm>
                <a:off x="6099397" y="4757117"/>
                <a:ext cx="1320072" cy="646954"/>
              </a:xfrm>
              <a:prstGeom prst="rect">
                <a:avLst/>
              </a:prstGeom>
              <a:noFill/>
            </p:spPr>
            <p:txBody>
              <a:bodyPr wrap="none" lIns="0" tIns="0" rIns="0" bIns="0" rtlCol="0" anchor="ctr">
                <a:spAutoFit/>
              </a:bodyPr>
              <a:lstStyle>
                <a:defPPr>
                  <a:defRPr lang="ko-KR"/>
                </a:defPPr>
                <a:lvl1pPr algn="ctr">
                  <a:defRPr sz="1400">
                    <a:ln>
                      <a:solidFill>
                        <a:schemeClr val="bg1">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l">
                  <a:spcAft>
                    <a:spcPts val="200"/>
                  </a:spcAft>
                </a:pP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플랫폼</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a:p>
                <a:pPr algn="l">
                  <a:spcAft>
                    <a:spcPts val="200"/>
                  </a:spcAft>
                </a:pP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적절한 디지털 도구 </a:t>
                </a:r>
                <a:endPar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l">
                  <a:spcAft>
                    <a:spcPts val="200"/>
                  </a:spcAft>
                </a:pP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활용</a:t>
                </a:r>
              </a:p>
            </p:txBody>
          </p:sp>
          <p:sp>
            <p:nvSpPr>
              <p:cNvPr id="25" name="그래픽 230">
                <a:extLst>
                  <a:ext uri="{FF2B5EF4-FFF2-40B4-BE49-F238E27FC236}">
                    <a16:creationId xmlns:a16="http://schemas.microsoft.com/office/drawing/2014/main" id="{F7CF1E1F-BADA-B578-1120-257CF9D73875}"/>
                  </a:ext>
                </a:extLst>
              </p:cNvPr>
              <p:cNvSpPr/>
              <p:nvPr/>
            </p:nvSpPr>
            <p:spPr>
              <a:xfrm>
                <a:off x="4234334" y="2017778"/>
                <a:ext cx="224102" cy="837721"/>
              </a:xfrm>
              <a:custGeom>
                <a:avLst/>
                <a:gdLst>
                  <a:gd name="connsiteX0" fmla="*/ 174022 w 224790"/>
                  <a:gd name="connsiteY0" fmla="*/ 420148 h 840295"/>
                  <a:gd name="connsiteX1" fmla="*/ 0 w 224790"/>
                  <a:gd name="connsiteY1" fmla="*/ 840296 h 840295"/>
                  <a:gd name="connsiteX2" fmla="*/ 0 w 224790"/>
                  <a:gd name="connsiteY2" fmla="*/ 840296 h 840295"/>
                  <a:gd name="connsiteX3" fmla="*/ 140684 w 224790"/>
                  <a:gd name="connsiteY3" fmla="*/ 725043 h 840295"/>
                  <a:gd name="connsiteX4" fmla="*/ 224790 w 224790"/>
                  <a:gd name="connsiteY4" fmla="*/ 420148 h 840295"/>
                  <a:gd name="connsiteX5" fmla="*/ 140589 w 224790"/>
                  <a:gd name="connsiteY5" fmla="*/ 115253 h 840295"/>
                  <a:gd name="connsiteX6" fmla="*/ 0 w 224790"/>
                  <a:gd name="connsiteY6" fmla="*/ 0 h 840295"/>
                  <a:gd name="connsiteX7" fmla="*/ 174022 w 224790"/>
                  <a:gd name="connsiteY7" fmla="*/ 420148 h 84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790" h="840295">
                    <a:moveTo>
                      <a:pt x="174022" y="420148"/>
                    </a:moveTo>
                    <a:cubicBezTo>
                      <a:pt x="174022" y="584264"/>
                      <a:pt x="107537" y="732758"/>
                      <a:pt x="0" y="840296"/>
                    </a:cubicBezTo>
                    <a:lnTo>
                      <a:pt x="0" y="840296"/>
                    </a:lnTo>
                    <a:cubicBezTo>
                      <a:pt x="48387" y="792004"/>
                      <a:pt x="94964" y="753618"/>
                      <a:pt x="140684" y="725043"/>
                    </a:cubicBezTo>
                    <a:cubicBezTo>
                      <a:pt x="194119" y="635889"/>
                      <a:pt x="224790" y="531686"/>
                      <a:pt x="224790" y="420148"/>
                    </a:cubicBezTo>
                    <a:cubicBezTo>
                      <a:pt x="224790" y="308610"/>
                      <a:pt x="194024" y="204406"/>
                      <a:pt x="140589" y="115253"/>
                    </a:cubicBezTo>
                    <a:cubicBezTo>
                      <a:pt x="94964" y="86678"/>
                      <a:pt x="48387" y="48387"/>
                      <a:pt x="0" y="0"/>
                    </a:cubicBezTo>
                    <a:cubicBezTo>
                      <a:pt x="107537" y="107537"/>
                      <a:pt x="174022" y="256032"/>
                      <a:pt x="174022" y="420148"/>
                    </a:cubicBezTo>
                    <a:close/>
                  </a:path>
                </a:pathLst>
              </a:custGeom>
              <a:solidFill>
                <a:schemeClr val="tx1">
                  <a:alpha val="15000"/>
                </a:schemeClr>
              </a:solidFill>
              <a:ln w="0" cap="flat">
                <a:noFill/>
                <a:prstDash val="solid"/>
                <a:miter/>
              </a:ln>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26" name="그래픽 230">
                <a:extLst>
                  <a:ext uri="{FF2B5EF4-FFF2-40B4-BE49-F238E27FC236}">
                    <a16:creationId xmlns:a16="http://schemas.microsoft.com/office/drawing/2014/main" id="{1821541A-AE32-98D2-E8DB-C33AD531E5E7}"/>
                  </a:ext>
                </a:extLst>
              </p:cNvPr>
              <p:cNvSpPr/>
              <p:nvPr/>
            </p:nvSpPr>
            <p:spPr>
              <a:xfrm rot="3619552">
                <a:off x="5473286" y="2476261"/>
                <a:ext cx="224102" cy="837721"/>
              </a:xfrm>
              <a:custGeom>
                <a:avLst/>
                <a:gdLst>
                  <a:gd name="connsiteX0" fmla="*/ 174022 w 224790"/>
                  <a:gd name="connsiteY0" fmla="*/ 420148 h 840295"/>
                  <a:gd name="connsiteX1" fmla="*/ 0 w 224790"/>
                  <a:gd name="connsiteY1" fmla="*/ 840296 h 840295"/>
                  <a:gd name="connsiteX2" fmla="*/ 0 w 224790"/>
                  <a:gd name="connsiteY2" fmla="*/ 840296 h 840295"/>
                  <a:gd name="connsiteX3" fmla="*/ 140684 w 224790"/>
                  <a:gd name="connsiteY3" fmla="*/ 725043 h 840295"/>
                  <a:gd name="connsiteX4" fmla="*/ 224790 w 224790"/>
                  <a:gd name="connsiteY4" fmla="*/ 420148 h 840295"/>
                  <a:gd name="connsiteX5" fmla="*/ 140589 w 224790"/>
                  <a:gd name="connsiteY5" fmla="*/ 115253 h 840295"/>
                  <a:gd name="connsiteX6" fmla="*/ 0 w 224790"/>
                  <a:gd name="connsiteY6" fmla="*/ 0 h 840295"/>
                  <a:gd name="connsiteX7" fmla="*/ 174022 w 224790"/>
                  <a:gd name="connsiteY7" fmla="*/ 420148 h 84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790" h="840295">
                    <a:moveTo>
                      <a:pt x="174022" y="420148"/>
                    </a:moveTo>
                    <a:cubicBezTo>
                      <a:pt x="174022" y="584264"/>
                      <a:pt x="107537" y="732758"/>
                      <a:pt x="0" y="840296"/>
                    </a:cubicBezTo>
                    <a:lnTo>
                      <a:pt x="0" y="840296"/>
                    </a:lnTo>
                    <a:cubicBezTo>
                      <a:pt x="48387" y="792004"/>
                      <a:pt x="94964" y="753618"/>
                      <a:pt x="140684" y="725043"/>
                    </a:cubicBezTo>
                    <a:cubicBezTo>
                      <a:pt x="194119" y="635889"/>
                      <a:pt x="224790" y="531686"/>
                      <a:pt x="224790" y="420148"/>
                    </a:cubicBezTo>
                    <a:cubicBezTo>
                      <a:pt x="224790" y="308610"/>
                      <a:pt x="194024" y="204406"/>
                      <a:pt x="140589" y="115253"/>
                    </a:cubicBezTo>
                    <a:cubicBezTo>
                      <a:pt x="94964" y="86678"/>
                      <a:pt x="48387" y="48387"/>
                      <a:pt x="0" y="0"/>
                    </a:cubicBezTo>
                    <a:cubicBezTo>
                      <a:pt x="107537" y="107537"/>
                      <a:pt x="174022" y="256032"/>
                      <a:pt x="174022" y="420148"/>
                    </a:cubicBezTo>
                    <a:close/>
                  </a:path>
                </a:pathLst>
              </a:custGeom>
              <a:solidFill>
                <a:schemeClr val="tx1">
                  <a:alpha val="15000"/>
                </a:schemeClr>
              </a:solidFill>
              <a:ln w="0" cap="flat">
                <a:noFill/>
                <a:prstDash val="solid"/>
                <a:miter/>
              </a:ln>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27" name="그래픽 230">
                <a:extLst>
                  <a:ext uri="{FF2B5EF4-FFF2-40B4-BE49-F238E27FC236}">
                    <a16:creationId xmlns:a16="http://schemas.microsoft.com/office/drawing/2014/main" id="{62E47EE5-61C0-1CAD-90CE-5BC296046B1C}"/>
                  </a:ext>
                </a:extLst>
              </p:cNvPr>
              <p:cNvSpPr/>
              <p:nvPr/>
            </p:nvSpPr>
            <p:spPr>
              <a:xfrm rot="7203910">
                <a:off x="5701094" y="3785153"/>
                <a:ext cx="224102" cy="837721"/>
              </a:xfrm>
              <a:custGeom>
                <a:avLst/>
                <a:gdLst>
                  <a:gd name="connsiteX0" fmla="*/ 174022 w 224790"/>
                  <a:gd name="connsiteY0" fmla="*/ 420148 h 840295"/>
                  <a:gd name="connsiteX1" fmla="*/ 0 w 224790"/>
                  <a:gd name="connsiteY1" fmla="*/ 840296 h 840295"/>
                  <a:gd name="connsiteX2" fmla="*/ 0 w 224790"/>
                  <a:gd name="connsiteY2" fmla="*/ 840296 h 840295"/>
                  <a:gd name="connsiteX3" fmla="*/ 140684 w 224790"/>
                  <a:gd name="connsiteY3" fmla="*/ 725043 h 840295"/>
                  <a:gd name="connsiteX4" fmla="*/ 224790 w 224790"/>
                  <a:gd name="connsiteY4" fmla="*/ 420148 h 840295"/>
                  <a:gd name="connsiteX5" fmla="*/ 140589 w 224790"/>
                  <a:gd name="connsiteY5" fmla="*/ 115253 h 840295"/>
                  <a:gd name="connsiteX6" fmla="*/ 0 w 224790"/>
                  <a:gd name="connsiteY6" fmla="*/ 0 h 840295"/>
                  <a:gd name="connsiteX7" fmla="*/ 174022 w 224790"/>
                  <a:gd name="connsiteY7" fmla="*/ 420148 h 84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790" h="840295">
                    <a:moveTo>
                      <a:pt x="174022" y="420148"/>
                    </a:moveTo>
                    <a:cubicBezTo>
                      <a:pt x="174022" y="584264"/>
                      <a:pt x="107537" y="732758"/>
                      <a:pt x="0" y="840296"/>
                    </a:cubicBezTo>
                    <a:lnTo>
                      <a:pt x="0" y="840296"/>
                    </a:lnTo>
                    <a:cubicBezTo>
                      <a:pt x="48387" y="792004"/>
                      <a:pt x="94964" y="753618"/>
                      <a:pt x="140684" y="725043"/>
                    </a:cubicBezTo>
                    <a:cubicBezTo>
                      <a:pt x="194119" y="635889"/>
                      <a:pt x="224790" y="531686"/>
                      <a:pt x="224790" y="420148"/>
                    </a:cubicBezTo>
                    <a:cubicBezTo>
                      <a:pt x="224790" y="308610"/>
                      <a:pt x="194024" y="204406"/>
                      <a:pt x="140589" y="115253"/>
                    </a:cubicBezTo>
                    <a:cubicBezTo>
                      <a:pt x="94964" y="86678"/>
                      <a:pt x="48387" y="48387"/>
                      <a:pt x="0" y="0"/>
                    </a:cubicBezTo>
                    <a:cubicBezTo>
                      <a:pt x="107537" y="107537"/>
                      <a:pt x="174022" y="256032"/>
                      <a:pt x="174022" y="420148"/>
                    </a:cubicBezTo>
                    <a:close/>
                  </a:path>
                </a:pathLst>
              </a:custGeom>
              <a:solidFill>
                <a:schemeClr val="tx1">
                  <a:alpha val="15000"/>
                </a:schemeClr>
              </a:solidFill>
              <a:ln w="0" cap="flat">
                <a:noFill/>
                <a:prstDash val="solid"/>
                <a:miter/>
              </a:ln>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28" name="그래픽 230">
                <a:extLst>
                  <a:ext uri="{FF2B5EF4-FFF2-40B4-BE49-F238E27FC236}">
                    <a16:creationId xmlns:a16="http://schemas.microsoft.com/office/drawing/2014/main" id="{FCBC6855-3F16-D8AE-0A62-C268B1D28565}"/>
                  </a:ext>
                </a:extLst>
              </p:cNvPr>
              <p:cNvSpPr/>
              <p:nvPr/>
            </p:nvSpPr>
            <p:spPr>
              <a:xfrm rot="10800000">
                <a:off x="4679185" y="4630501"/>
                <a:ext cx="224102" cy="837721"/>
              </a:xfrm>
              <a:custGeom>
                <a:avLst/>
                <a:gdLst>
                  <a:gd name="connsiteX0" fmla="*/ 174022 w 224790"/>
                  <a:gd name="connsiteY0" fmla="*/ 420148 h 840295"/>
                  <a:gd name="connsiteX1" fmla="*/ 0 w 224790"/>
                  <a:gd name="connsiteY1" fmla="*/ 840296 h 840295"/>
                  <a:gd name="connsiteX2" fmla="*/ 0 w 224790"/>
                  <a:gd name="connsiteY2" fmla="*/ 840296 h 840295"/>
                  <a:gd name="connsiteX3" fmla="*/ 140684 w 224790"/>
                  <a:gd name="connsiteY3" fmla="*/ 725043 h 840295"/>
                  <a:gd name="connsiteX4" fmla="*/ 224790 w 224790"/>
                  <a:gd name="connsiteY4" fmla="*/ 420148 h 840295"/>
                  <a:gd name="connsiteX5" fmla="*/ 140589 w 224790"/>
                  <a:gd name="connsiteY5" fmla="*/ 115253 h 840295"/>
                  <a:gd name="connsiteX6" fmla="*/ 0 w 224790"/>
                  <a:gd name="connsiteY6" fmla="*/ 0 h 840295"/>
                  <a:gd name="connsiteX7" fmla="*/ 174022 w 224790"/>
                  <a:gd name="connsiteY7" fmla="*/ 420148 h 84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790" h="840295">
                    <a:moveTo>
                      <a:pt x="174022" y="420148"/>
                    </a:moveTo>
                    <a:cubicBezTo>
                      <a:pt x="174022" y="584264"/>
                      <a:pt x="107537" y="732758"/>
                      <a:pt x="0" y="840296"/>
                    </a:cubicBezTo>
                    <a:lnTo>
                      <a:pt x="0" y="840296"/>
                    </a:lnTo>
                    <a:cubicBezTo>
                      <a:pt x="48387" y="792004"/>
                      <a:pt x="94964" y="753618"/>
                      <a:pt x="140684" y="725043"/>
                    </a:cubicBezTo>
                    <a:cubicBezTo>
                      <a:pt x="194119" y="635889"/>
                      <a:pt x="224790" y="531686"/>
                      <a:pt x="224790" y="420148"/>
                    </a:cubicBezTo>
                    <a:cubicBezTo>
                      <a:pt x="224790" y="308610"/>
                      <a:pt x="194024" y="204406"/>
                      <a:pt x="140589" y="115253"/>
                    </a:cubicBezTo>
                    <a:cubicBezTo>
                      <a:pt x="94964" y="86678"/>
                      <a:pt x="48387" y="48387"/>
                      <a:pt x="0" y="0"/>
                    </a:cubicBezTo>
                    <a:cubicBezTo>
                      <a:pt x="107537" y="107537"/>
                      <a:pt x="174022" y="256032"/>
                      <a:pt x="174022" y="420148"/>
                    </a:cubicBezTo>
                    <a:close/>
                  </a:path>
                </a:pathLst>
              </a:custGeom>
              <a:solidFill>
                <a:schemeClr val="tx1">
                  <a:alpha val="15000"/>
                </a:schemeClr>
              </a:solidFill>
              <a:ln w="0" cap="flat">
                <a:noFill/>
                <a:prstDash val="solid"/>
                <a:miter/>
              </a:ln>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29" name="그래픽 230">
                <a:extLst>
                  <a:ext uri="{FF2B5EF4-FFF2-40B4-BE49-F238E27FC236}">
                    <a16:creationId xmlns:a16="http://schemas.microsoft.com/office/drawing/2014/main" id="{BCA28E97-C824-3364-221A-EDE60EB8E946}"/>
                  </a:ext>
                </a:extLst>
              </p:cNvPr>
              <p:cNvSpPr/>
              <p:nvPr/>
            </p:nvSpPr>
            <p:spPr>
              <a:xfrm rot="14419199" flipV="1">
                <a:off x="3439992" y="4177063"/>
                <a:ext cx="217869" cy="814423"/>
              </a:xfrm>
              <a:custGeom>
                <a:avLst/>
                <a:gdLst>
                  <a:gd name="connsiteX0" fmla="*/ 174022 w 224790"/>
                  <a:gd name="connsiteY0" fmla="*/ 420148 h 840295"/>
                  <a:gd name="connsiteX1" fmla="*/ 0 w 224790"/>
                  <a:gd name="connsiteY1" fmla="*/ 840296 h 840295"/>
                  <a:gd name="connsiteX2" fmla="*/ 0 w 224790"/>
                  <a:gd name="connsiteY2" fmla="*/ 840296 h 840295"/>
                  <a:gd name="connsiteX3" fmla="*/ 140684 w 224790"/>
                  <a:gd name="connsiteY3" fmla="*/ 725043 h 840295"/>
                  <a:gd name="connsiteX4" fmla="*/ 224790 w 224790"/>
                  <a:gd name="connsiteY4" fmla="*/ 420148 h 840295"/>
                  <a:gd name="connsiteX5" fmla="*/ 140589 w 224790"/>
                  <a:gd name="connsiteY5" fmla="*/ 115253 h 840295"/>
                  <a:gd name="connsiteX6" fmla="*/ 0 w 224790"/>
                  <a:gd name="connsiteY6" fmla="*/ 0 h 840295"/>
                  <a:gd name="connsiteX7" fmla="*/ 174022 w 224790"/>
                  <a:gd name="connsiteY7" fmla="*/ 420148 h 84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790" h="840295">
                    <a:moveTo>
                      <a:pt x="174022" y="420148"/>
                    </a:moveTo>
                    <a:cubicBezTo>
                      <a:pt x="174022" y="584264"/>
                      <a:pt x="107537" y="732758"/>
                      <a:pt x="0" y="840296"/>
                    </a:cubicBezTo>
                    <a:lnTo>
                      <a:pt x="0" y="840296"/>
                    </a:lnTo>
                    <a:cubicBezTo>
                      <a:pt x="48387" y="792004"/>
                      <a:pt x="94964" y="753618"/>
                      <a:pt x="140684" y="725043"/>
                    </a:cubicBezTo>
                    <a:cubicBezTo>
                      <a:pt x="194119" y="635889"/>
                      <a:pt x="224790" y="531686"/>
                      <a:pt x="224790" y="420148"/>
                    </a:cubicBezTo>
                    <a:cubicBezTo>
                      <a:pt x="224790" y="308610"/>
                      <a:pt x="194024" y="204406"/>
                      <a:pt x="140589" y="115253"/>
                    </a:cubicBezTo>
                    <a:cubicBezTo>
                      <a:pt x="94964" y="86678"/>
                      <a:pt x="48387" y="48387"/>
                      <a:pt x="0" y="0"/>
                    </a:cubicBezTo>
                    <a:cubicBezTo>
                      <a:pt x="107537" y="107537"/>
                      <a:pt x="174022" y="256032"/>
                      <a:pt x="174022" y="420148"/>
                    </a:cubicBezTo>
                    <a:close/>
                  </a:path>
                </a:pathLst>
              </a:custGeom>
              <a:solidFill>
                <a:schemeClr val="tx1">
                  <a:alpha val="15000"/>
                </a:schemeClr>
              </a:solidFill>
              <a:ln w="0" cap="flat">
                <a:noFill/>
                <a:prstDash val="solid"/>
                <a:miter/>
              </a:ln>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sp>
            <p:nvSpPr>
              <p:cNvPr id="30" name="그래픽 230">
                <a:extLst>
                  <a:ext uri="{FF2B5EF4-FFF2-40B4-BE49-F238E27FC236}">
                    <a16:creationId xmlns:a16="http://schemas.microsoft.com/office/drawing/2014/main" id="{B4398CF1-4ED0-3384-63D3-790488AC0E39}"/>
                  </a:ext>
                </a:extLst>
              </p:cNvPr>
              <p:cNvSpPr/>
              <p:nvPr/>
            </p:nvSpPr>
            <p:spPr>
              <a:xfrm rot="18033967">
                <a:off x="3226478" y="2869222"/>
                <a:ext cx="224102" cy="837721"/>
              </a:xfrm>
              <a:custGeom>
                <a:avLst/>
                <a:gdLst>
                  <a:gd name="connsiteX0" fmla="*/ 174022 w 224790"/>
                  <a:gd name="connsiteY0" fmla="*/ 420148 h 840295"/>
                  <a:gd name="connsiteX1" fmla="*/ 0 w 224790"/>
                  <a:gd name="connsiteY1" fmla="*/ 840296 h 840295"/>
                  <a:gd name="connsiteX2" fmla="*/ 0 w 224790"/>
                  <a:gd name="connsiteY2" fmla="*/ 840296 h 840295"/>
                  <a:gd name="connsiteX3" fmla="*/ 140684 w 224790"/>
                  <a:gd name="connsiteY3" fmla="*/ 725043 h 840295"/>
                  <a:gd name="connsiteX4" fmla="*/ 224790 w 224790"/>
                  <a:gd name="connsiteY4" fmla="*/ 420148 h 840295"/>
                  <a:gd name="connsiteX5" fmla="*/ 140589 w 224790"/>
                  <a:gd name="connsiteY5" fmla="*/ 115253 h 840295"/>
                  <a:gd name="connsiteX6" fmla="*/ 0 w 224790"/>
                  <a:gd name="connsiteY6" fmla="*/ 0 h 840295"/>
                  <a:gd name="connsiteX7" fmla="*/ 174022 w 224790"/>
                  <a:gd name="connsiteY7" fmla="*/ 420148 h 84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790" h="840295">
                    <a:moveTo>
                      <a:pt x="174022" y="420148"/>
                    </a:moveTo>
                    <a:cubicBezTo>
                      <a:pt x="174022" y="584264"/>
                      <a:pt x="107537" y="732758"/>
                      <a:pt x="0" y="840296"/>
                    </a:cubicBezTo>
                    <a:lnTo>
                      <a:pt x="0" y="840296"/>
                    </a:lnTo>
                    <a:cubicBezTo>
                      <a:pt x="48387" y="792004"/>
                      <a:pt x="94964" y="753618"/>
                      <a:pt x="140684" y="725043"/>
                    </a:cubicBezTo>
                    <a:cubicBezTo>
                      <a:pt x="194119" y="635889"/>
                      <a:pt x="224790" y="531686"/>
                      <a:pt x="224790" y="420148"/>
                    </a:cubicBezTo>
                    <a:cubicBezTo>
                      <a:pt x="224790" y="308610"/>
                      <a:pt x="194024" y="204406"/>
                      <a:pt x="140589" y="115253"/>
                    </a:cubicBezTo>
                    <a:cubicBezTo>
                      <a:pt x="94964" y="86678"/>
                      <a:pt x="48387" y="48387"/>
                      <a:pt x="0" y="0"/>
                    </a:cubicBezTo>
                    <a:cubicBezTo>
                      <a:pt x="107537" y="107537"/>
                      <a:pt x="174022" y="256032"/>
                      <a:pt x="174022" y="420148"/>
                    </a:cubicBezTo>
                    <a:close/>
                  </a:path>
                </a:pathLst>
              </a:custGeom>
              <a:solidFill>
                <a:schemeClr val="tx1">
                  <a:alpha val="15000"/>
                </a:schemeClr>
              </a:solidFill>
              <a:ln w="0" cap="flat">
                <a:noFill/>
                <a:prstDash val="solid"/>
                <a:miter/>
              </a:ln>
            </p:spPr>
            <p:txBody>
              <a:bodyPr rtlCol="0" anchor="ctr"/>
              <a:lstStyle/>
              <a:p>
                <a:endParaRPr lang="ko-KR" altLang="en-US" sz="2000" dirty="0">
                  <a:latin typeface="Kim jung chul Gothic Regular" panose="020B0503000000000000" pitchFamily="50" charset="-127"/>
                  <a:ea typeface="Kim jung chul Gothic Regular" panose="020B0503000000000000" pitchFamily="50" charset="-127"/>
                </a:endParaRPr>
              </a:p>
            </p:txBody>
          </p:sp>
        </p:grpSp>
      </p:grpSp>
      <p:grpSp>
        <p:nvGrpSpPr>
          <p:cNvPr id="183" name="그룹 182">
            <a:extLst>
              <a:ext uri="{FF2B5EF4-FFF2-40B4-BE49-F238E27FC236}">
                <a16:creationId xmlns:a16="http://schemas.microsoft.com/office/drawing/2014/main" id="{2599DEA0-FD22-D4CB-2169-88E73E14B3F8}"/>
              </a:ext>
            </a:extLst>
          </p:cNvPr>
          <p:cNvGrpSpPr/>
          <p:nvPr/>
        </p:nvGrpSpPr>
        <p:grpSpPr>
          <a:xfrm>
            <a:off x="213798" y="317268"/>
            <a:ext cx="5908042" cy="654947"/>
            <a:chOff x="213798" y="317268"/>
            <a:chExt cx="5908042" cy="654947"/>
          </a:xfrm>
        </p:grpSpPr>
        <p:sp>
          <p:nvSpPr>
            <p:cNvPr id="174" name="TextBox 173">
              <a:extLst>
                <a:ext uri="{FF2B5EF4-FFF2-40B4-BE49-F238E27FC236}">
                  <a16:creationId xmlns:a16="http://schemas.microsoft.com/office/drawing/2014/main" id="{53D7AE9B-16B3-D9B9-39DD-765FD9103C21}"/>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75" name="TextBox 174">
              <a:extLst>
                <a:ext uri="{FF2B5EF4-FFF2-40B4-BE49-F238E27FC236}">
                  <a16:creationId xmlns:a16="http://schemas.microsoft.com/office/drawing/2014/main" id="{5DFAE223-9AD8-F25A-C533-5C6D0A14DE34}"/>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76" name="그룹 175">
              <a:extLst>
                <a:ext uri="{FF2B5EF4-FFF2-40B4-BE49-F238E27FC236}">
                  <a16:creationId xmlns:a16="http://schemas.microsoft.com/office/drawing/2014/main" id="{227968DA-B5CB-C1FC-030A-89FABD33AE7E}"/>
                </a:ext>
              </a:extLst>
            </p:cNvPr>
            <p:cNvGrpSpPr/>
            <p:nvPr/>
          </p:nvGrpSpPr>
          <p:grpSpPr>
            <a:xfrm>
              <a:off x="1301610" y="325438"/>
              <a:ext cx="4820230" cy="630793"/>
              <a:chOff x="1301610" y="279718"/>
              <a:chExt cx="4820230" cy="630793"/>
            </a:xfrm>
          </p:grpSpPr>
          <p:grpSp>
            <p:nvGrpSpPr>
              <p:cNvPr id="177" name="그룹 176">
                <a:extLst>
                  <a:ext uri="{FF2B5EF4-FFF2-40B4-BE49-F238E27FC236}">
                    <a16:creationId xmlns:a16="http://schemas.microsoft.com/office/drawing/2014/main" id="{991186BE-59F1-E175-E611-317CC054DB25}"/>
                  </a:ext>
                </a:extLst>
              </p:cNvPr>
              <p:cNvGrpSpPr/>
              <p:nvPr/>
            </p:nvGrpSpPr>
            <p:grpSpPr>
              <a:xfrm>
                <a:off x="1311617" y="279718"/>
                <a:ext cx="1487698" cy="200151"/>
                <a:chOff x="1136519" y="175286"/>
                <a:chExt cx="1487698" cy="200151"/>
              </a:xfrm>
            </p:grpSpPr>
            <p:grpSp>
              <p:nvGrpSpPr>
                <p:cNvPr id="179" name="그룹 178">
                  <a:extLst>
                    <a:ext uri="{FF2B5EF4-FFF2-40B4-BE49-F238E27FC236}">
                      <a16:creationId xmlns:a16="http://schemas.microsoft.com/office/drawing/2014/main" id="{12EDDEA2-1F99-B9E5-07A8-16A18612B167}"/>
                    </a:ext>
                  </a:extLst>
                </p:cNvPr>
                <p:cNvGrpSpPr/>
                <p:nvPr/>
              </p:nvGrpSpPr>
              <p:grpSpPr>
                <a:xfrm>
                  <a:off x="1136519" y="175286"/>
                  <a:ext cx="200152" cy="200151"/>
                  <a:chOff x="1136519" y="175286"/>
                  <a:chExt cx="200152" cy="200151"/>
                </a:xfrm>
              </p:grpSpPr>
              <p:sp>
                <p:nvSpPr>
                  <p:cNvPr id="181" name="사각형: 둥근 모서리 180">
                    <a:extLst>
                      <a:ext uri="{FF2B5EF4-FFF2-40B4-BE49-F238E27FC236}">
                        <a16:creationId xmlns:a16="http://schemas.microsoft.com/office/drawing/2014/main" id="{1B6FBFA2-270D-81C3-60B4-BE20CE6EFFAC}"/>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82" name="TextBox 181">
                    <a:extLst>
                      <a:ext uri="{FF2B5EF4-FFF2-40B4-BE49-F238E27FC236}">
                        <a16:creationId xmlns:a16="http://schemas.microsoft.com/office/drawing/2014/main" id="{ABFD7BEF-E0A9-4674-7F9C-C086C1A8D0C5}"/>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80" name="TextBox 179">
                  <a:extLst>
                    <a:ext uri="{FF2B5EF4-FFF2-40B4-BE49-F238E27FC236}">
                      <a16:creationId xmlns:a16="http://schemas.microsoft.com/office/drawing/2014/main" id="{0E3AA367-E839-5F10-0570-7312A748565D}"/>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178" name="TextBox 177">
                <a:extLst>
                  <a:ext uri="{FF2B5EF4-FFF2-40B4-BE49-F238E27FC236}">
                    <a16:creationId xmlns:a16="http://schemas.microsoft.com/office/drawing/2014/main" id="{CCFFC474-2049-2DB2-A006-338E25770556}"/>
                  </a:ext>
                </a:extLst>
              </p:cNvPr>
              <p:cNvSpPr txBox="1"/>
              <p:nvPr/>
            </p:nvSpPr>
            <p:spPr>
              <a:xfrm>
                <a:off x="1301610" y="510401"/>
                <a:ext cx="4820230"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평가의 방법</a:t>
                </a:r>
                <a:endParaRPr lang="ko-KR" altLang="en-US" dirty="0"/>
              </a:p>
            </p:txBody>
          </p:sp>
        </p:grpSp>
      </p:grpSp>
    </p:spTree>
    <p:extLst>
      <p:ext uri="{BB962C8B-B14F-4D97-AF65-F5344CB8AC3E}">
        <p14:creationId xmlns:p14="http://schemas.microsoft.com/office/powerpoint/2010/main" val="31479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그룹 99">
            <a:extLst>
              <a:ext uri="{FF2B5EF4-FFF2-40B4-BE49-F238E27FC236}">
                <a16:creationId xmlns:a16="http://schemas.microsoft.com/office/drawing/2014/main" id="{D7CA7907-E85C-7576-A597-480C1BA06FC6}"/>
              </a:ext>
            </a:extLst>
          </p:cNvPr>
          <p:cNvGrpSpPr/>
          <p:nvPr/>
        </p:nvGrpSpPr>
        <p:grpSpPr>
          <a:xfrm>
            <a:off x="477990" y="3077101"/>
            <a:ext cx="8188020" cy="2906593"/>
            <a:chOff x="909793" y="3238911"/>
            <a:chExt cx="7868526" cy="2793179"/>
          </a:xfrm>
        </p:grpSpPr>
        <p:grpSp>
          <p:nvGrpSpPr>
            <p:cNvPr id="99" name="그룹 98">
              <a:extLst>
                <a:ext uri="{FF2B5EF4-FFF2-40B4-BE49-F238E27FC236}">
                  <a16:creationId xmlns:a16="http://schemas.microsoft.com/office/drawing/2014/main" id="{4049EA6A-526E-FC91-139D-DB3ACB051B1E}"/>
                </a:ext>
              </a:extLst>
            </p:cNvPr>
            <p:cNvGrpSpPr/>
            <p:nvPr/>
          </p:nvGrpSpPr>
          <p:grpSpPr>
            <a:xfrm>
              <a:off x="4335780" y="3816350"/>
              <a:ext cx="4442539" cy="1638301"/>
              <a:chOff x="4572000" y="4006850"/>
              <a:chExt cx="4442539" cy="1638301"/>
            </a:xfrm>
          </p:grpSpPr>
          <p:grpSp>
            <p:nvGrpSpPr>
              <p:cNvPr id="52" name="그룹 51">
                <a:extLst>
                  <a:ext uri="{FF2B5EF4-FFF2-40B4-BE49-F238E27FC236}">
                    <a16:creationId xmlns:a16="http://schemas.microsoft.com/office/drawing/2014/main" id="{3DF29288-6C9A-3548-DC83-D62ADF93B68A}"/>
                  </a:ext>
                </a:extLst>
              </p:cNvPr>
              <p:cNvGrpSpPr/>
              <p:nvPr/>
            </p:nvGrpSpPr>
            <p:grpSpPr>
              <a:xfrm>
                <a:off x="4572000" y="4006850"/>
                <a:ext cx="4442539" cy="1638301"/>
                <a:chOff x="4572000" y="3020062"/>
                <a:chExt cx="4442539" cy="1683846"/>
              </a:xfrm>
            </p:grpSpPr>
            <p:sp>
              <p:nvSpPr>
                <p:cNvPr id="53" name="사각형: 둥근 모서리 52">
                  <a:extLst>
                    <a:ext uri="{FF2B5EF4-FFF2-40B4-BE49-F238E27FC236}">
                      <a16:creationId xmlns:a16="http://schemas.microsoft.com/office/drawing/2014/main" id="{3F6BDB1E-42DF-8FB9-C72A-D6D2FBF3556E}"/>
                    </a:ext>
                  </a:extLst>
                </p:cNvPr>
                <p:cNvSpPr/>
                <p:nvPr/>
              </p:nvSpPr>
              <p:spPr>
                <a:xfrm>
                  <a:off x="4572000" y="3020062"/>
                  <a:ext cx="4442539" cy="1683846"/>
                </a:xfrm>
                <a:prstGeom prst="roundRect">
                  <a:avLst>
                    <a:gd name="adj" fmla="val 5707"/>
                  </a:avLst>
                </a:prstGeom>
                <a:solidFill>
                  <a:schemeClr val="bg1"/>
                </a:solidFill>
                <a:ln w="22225" cap="rnd">
                  <a:solidFill>
                    <a:srgbClr val="3275B9">
                      <a:alpha val="4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sp>
              <p:nvSpPr>
                <p:cNvPr id="54" name="사각형: 둥근 모서리 53">
                  <a:extLst>
                    <a:ext uri="{FF2B5EF4-FFF2-40B4-BE49-F238E27FC236}">
                      <a16:creationId xmlns:a16="http://schemas.microsoft.com/office/drawing/2014/main" id="{7ED14D0B-DECA-58AA-9987-CB91462889B3}"/>
                    </a:ext>
                  </a:extLst>
                </p:cNvPr>
                <p:cNvSpPr/>
                <p:nvPr/>
              </p:nvSpPr>
              <p:spPr>
                <a:xfrm>
                  <a:off x="4657725" y="3105150"/>
                  <a:ext cx="4284106" cy="1500859"/>
                </a:xfrm>
                <a:prstGeom prst="roundRect">
                  <a:avLst>
                    <a:gd name="adj" fmla="val 5688"/>
                  </a:avLst>
                </a:prstGeom>
                <a:solidFill>
                  <a:srgbClr val="DC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dirty="0">
                    <a:ln>
                      <a:solidFill>
                        <a:schemeClr val="accent1">
                          <a:shade val="50000"/>
                          <a:alpha val="0"/>
                        </a:schemeClr>
                      </a:solidFill>
                    </a:ln>
                  </a:endParaRPr>
                </a:p>
              </p:txBody>
            </p:sp>
          </p:grpSp>
          <p:grpSp>
            <p:nvGrpSpPr>
              <p:cNvPr id="56" name="그룹 55">
                <a:extLst>
                  <a:ext uri="{FF2B5EF4-FFF2-40B4-BE49-F238E27FC236}">
                    <a16:creationId xmlns:a16="http://schemas.microsoft.com/office/drawing/2014/main" id="{B3CB62D7-A5E8-7FA1-7C8E-14F81A07A74C}"/>
                  </a:ext>
                </a:extLst>
              </p:cNvPr>
              <p:cNvGrpSpPr/>
              <p:nvPr/>
            </p:nvGrpSpPr>
            <p:grpSpPr>
              <a:xfrm>
                <a:off x="4813913" y="4240603"/>
                <a:ext cx="3022051" cy="207038"/>
                <a:chOff x="5405274" y="3532269"/>
                <a:chExt cx="3022051" cy="207038"/>
              </a:xfrm>
            </p:grpSpPr>
            <p:sp>
              <p:nvSpPr>
                <p:cNvPr id="76" name="자유형: 도형 75">
                  <a:extLst>
                    <a:ext uri="{FF2B5EF4-FFF2-40B4-BE49-F238E27FC236}">
                      <a16:creationId xmlns:a16="http://schemas.microsoft.com/office/drawing/2014/main" id="{AA30D6C4-DB76-3C4A-8736-490F55B6C12A}"/>
                    </a:ext>
                  </a:extLst>
                </p:cNvPr>
                <p:cNvSpPr/>
                <p:nvPr/>
              </p:nvSpPr>
              <p:spPr>
                <a:xfrm rot="19785720">
                  <a:off x="5405274" y="3563948"/>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endParaRPr>
                </a:p>
              </p:txBody>
            </p:sp>
            <p:sp>
              <p:nvSpPr>
                <p:cNvPr id="77" name="TextBox 76">
                  <a:extLst>
                    <a:ext uri="{FF2B5EF4-FFF2-40B4-BE49-F238E27FC236}">
                      <a16:creationId xmlns:a16="http://schemas.microsoft.com/office/drawing/2014/main" id="{0FE2304E-A9FD-9F89-07F4-50822CA2189F}"/>
                    </a:ext>
                  </a:extLst>
                </p:cNvPr>
                <p:cNvSpPr txBox="1"/>
                <p:nvPr/>
              </p:nvSpPr>
              <p:spPr>
                <a:xfrm>
                  <a:off x="5592890" y="3532269"/>
                  <a:ext cx="2834435" cy="207038"/>
                </a:xfrm>
                <a:prstGeom prst="rect">
                  <a:avLst/>
                </a:prstGeom>
                <a:noFill/>
              </p:spPr>
              <p:txBody>
                <a:bodyPr wrap="none" lIns="0" tIns="0" rIns="0" bIns="0" rtlCol="0" anchor="t">
                  <a:spAutoFit/>
                </a:bodyPr>
                <a:lstStyle/>
                <a:p>
                  <a:pP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후 뿐 아니라 과정 중의 평가를 실시</a:t>
                  </a:r>
                </a:p>
              </p:txBody>
            </p:sp>
          </p:grpSp>
          <p:grpSp>
            <p:nvGrpSpPr>
              <p:cNvPr id="57" name="그룹 56">
                <a:extLst>
                  <a:ext uri="{FF2B5EF4-FFF2-40B4-BE49-F238E27FC236}">
                    <a16:creationId xmlns:a16="http://schemas.microsoft.com/office/drawing/2014/main" id="{DA04CC23-2DDC-62F9-A434-83364F9FE84D}"/>
                  </a:ext>
                </a:extLst>
              </p:cNvPr>
              <p:cNvGrpSpPr/>
              <p:nvPr/>
            </p:nvGrpSpPr>
            <p:grpSpPr>
              <a:xfrm>
                <a:off x="4813913" y="4563889"/>
                <a:ext cx="2251825" cy="207038"/>
                <a:chOff x="5405274" y="3532269"/>
                <a:chExt cx="2251825" cy="207038"/>
              </a:xfrm>
            </p:grpSpPr>
            <p:sp>
              <p:nvSpPr>
                <p:cNvPr id="74" name="자유형: 도형 73">
                  <a:extLst>
                    <a:ext uri="{FF2B5EF4-FFF2-40B4-BE49-F238E27FC236}">
                      <a16:creationId xmlns:a16="http://schemas.microsoft.com/office/drawing/2014/main" id="{C1B7E87B-85FA-B17E-18EC-FA3BC56185C9}"/>
                    </a:ext>
                  </a:extLst>
                </p:cNvPr>
                <p:cNvSpPr/>
                <p:nvPr/>
              </p:nvSpPr>
              <p:spPr>
                <a:xfrm rot="19785720">
                  <a:off x="5405274" y="3563948"/>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endParaRPr>
                </a:p>
              </p:txBody>
            </p:sp>
            <p:sp>
              <p:nvSpPr>
                <p:cNvPr id="75" name="TextBox 74">
                  <a:extLst>
                    <a:ext uri="{FF2B5EF4-FFF2-40B4-BE49-F238E27FC236}">
                      <a16:creationId xmlns:a16="http://schemas.microsoft.com/office/drawing/2014/main" id="{7FBD8805-7205-6120-399D-3BEFB9C36FA0}"/>
                    </a:ext>
                  </a:extLst>
                </p:cNvPr>
                <p:cNvSpPr txBox="1"/>
                <p:nvPr/>
              </p:nvSpPr>
              <p:spPr>
                <a:xfrm>
                  <a:off x="5592890" y="3532269"/>
                  <a:ext cx="2064209" cy="207038"/>
                </a:xfrm>
                <a:prstGeom prst="rect">
                  <a:avLst/>
                </a:prstGeom>
                <a:noFill/>
              </p:spPr>
              <p:txBody>
                <a:bodyPr wrap="none" lIns="0" tIns="0" rIns="0" bIns="0" rtlCol="0" anchor="t">
                  <a:spAutoFit/>
                </a:bodyPr>
                <a:lstStyle/>
                <a:p>
                  <a:pP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결과 중심의 일회성 평가 지양</a:t>
                  </a:r>
                </a:p>
              </p:txBody>
            </p:sp>
          </p:grpSp>
          <p:grpSp>
            <p:nvGrpSpPr>
              <p:cNvPr id="59" name="그룹 58">
                <a:extLst>
                  <a:ext uri="{FF2B5EF4-FFF2-40B4-BE49-F238E27FC236}">
                    <a16:creationId xmlns:a16="http://schemas.microsoft.com/office/drawing/2014/main" id="{11485E7A-4F33-1C1F-C2AE-7E83A47AA20B}"/>
                  </a:ext>
                </a:extLst>
              </p:cNvPr>
              <p:cNvGrpSpPr/>
              <p:nvPr/>
            </p:nvGrpSpPr>
            <p:grpSpPr>
              <a:xfrm>
                <a:off x="4813913" y="5210461"/>
                <a:ext cx="3588938" cy="207038"/>
                <a:chOff x="5405274" y="3532269"/>
                <a:chExt cx="3588938" cy="207038"/>
              </a:xfrm>
            </p:grpSpPr>
            <p:sp>
              <p:nvSpPr>
                <p:cNvPr id="72" name="자유형: 도형 71">
                  <a:extLst>
                    <a:ext uri="{FF2B5EF4-FFF2-40B4-BE49-F238E27FC236}">
                      <a16:creationId xmlns:a16="http://schemas.microsoft.com/office/drawing/2014/main" id="{27B10B72-AA35-EDD9-5B79-B4F08BE82CC4}"/>
                    </a:ext>
                  </a:extLst>
                </p:cNvPr>
                <p:cNvSpPr/>
                <p:nvPr/>
              </p:nvSpPr>
              <p:spPr>
                <a:xfrm rot="19785720">
                  <a:off x="5405274" y="3563948"/>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n>
                      <a:solidFill>
                        <a:schemeClr val="accent1">
                          <a:shade val="50000"/>
                          <a:alpha val="0"/>
                        </a:schemeClr>
                      </a:solidFill>
                    </a:ln>
                  </a:endParaRPr>
                </a:p>
              </p:txBody>
            </p:sp>
            <p:sp>
              <p:nvSpPr>
                <p:cNvPr id="73" name="TextBox 72">
                  <a:extLst>
                    <a:ext uri="{FF2B5EF4-FFF2-40B4-BE49-F238E27FC236}">
                      <a16:creationId xmlns:a16="http://schemas.microsoft.com/office/drawing/2014/main" id="{94656BA7-232C-1E2D-A765-438DDBEE9D37}"/>
                    </a:ext>
                  </a:extLst>
                </p:cNvPr>
                <p:cNvSpPr txBox="1"/>
                <p:nvPr/>
              </p:nvSpPr>
              <p:spPr>
                <a:xfrm>
                  <a:off x="5592890" y="3532269"/>
                  <a:ext cx="3401322" cy="207038"/>
                </a:xfrm>
                <a:prstGeom prst="rect">
                  <a:avLst/>
                </a:prstGeom>
                <a:noFill/>
              </p:spPr>
              <p:txBody>
                <a:bodyPr wrap="none" lIns="0" tIns="0" rIns="0" bIns="0" rtlCol="0" anchor="t">
                  <a:spAutoFit/>
                </a:bodyPr>
                <a:lstStyle/>
                <a:p>
                  <a:pP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서 </a:t>
                  </a:r>
                  <a:r>
                    <a:rPr lang="en-US" altLang="ko-KR"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논술형 평가 시 채점 기준에 따른 피드백 제공</a:t>
                  </a:r>
                </a:p>
              </p:txBody>
            </p:sp>
          </p:grpSp>
          <p:grpSp>
            <p:nvGrpSpPr>
              <p:cNvPr id="60" name="그룹 59">
                <a:extLst>
                  <a:ext uri="{FF2B5EF4-FFF2-40B4-BE49-F238E27FC236}">
                    <a16:creationId xmlns:a16="http://schemas.microsoft.com/office/drawing/2014/main" id="{4412B6A4-E934-DF02-D7A2-14D87FB9C0A7}"/>
                  </a:ext>
                </a:extLst>
              </p:cNvPr>
              <p:cNvGrpSpPr/>
              <p:nvPr/>
            </p:nvGrpSpPr>
            <p:grpSpPr>
              <a:xfrm>
                <a:off x="4813913" y="4887175"/>
                <a:ext cx="3234635" cy="207038"/>
                <a:chOff x="5405274" y="3532269"/>
                <a:chExt cx="3234635" cy="207038"/>
              </a:xfrm>
            </p:grpSpPr>
            <p:sp>
              <p:nvSpPr>
                <p:cNvPr id="70" name="자유형: 도형 69">
                  <a:extLst>
                    <a:ext uri="{FF2B5EF4-FFF2-40B4-BE49-F238E27FC236}">
                      <a16:creationId xmlns:a16="http://schemas.microsoft.com/office/drawing/2014/main" id="{2FD563E0-80DC-43F9-B5C5-E520FDE9C07F}"/>
                    </a:ext>
                  </a:extLst>
                </p:cNvPr>
                <p:cNvSpPr/>
                <p:nvPr/>
              </p:nvSpPr>
              <p:spPr>
                <a:xfrm rot="19785720">
                  <a:off x="5405274" y="3563949"/>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endParaRPr>
                </a:p>
              </p:txBody>
            </p:sp>
            <p:sp>
              <p:nvSpPr>
                <p:cNvPr id="71" name="TextBox 70">
                  <a:extLst>
                    <a:ext uri="{FF2B5EF4-FFF2-40B4-BE49-F238E27FC236}">
                      <a16:creationId xmlns:a16="http://schemas.microsoft.com/office/drawing/2014/main" id="{8378CE3F-3B50-FDC5-B763-A9D86C44C709}"/>
                    </a:ext>
                  </a:extLst>
                </p:cNvPr>
                <p:cNvSpPr txBox="1"/>
                <p:nvPr/>
              </p:nvSpPr>
              <p:spPr>
                <a:xfrm>
                  <a:off x="5592890" y="3532269"/>
                  <a:ext cx="3047019" cy="207038"/>
                </a:xfrm>
                <a:prstGeom prst="rect">
                  <a:avLst/>
                </a:prstGeom>
                <a:noFill/>
              </p:spPr>
              <p:txBody>
                <a:bodyPr wrap="none" lIns="0" tIns="0" rIns="0" bIns="0" rtlCol="0" anchor="t">
                  <a:spAutoFit/>
                </a:bodyPr>
                <a:lstStyle/>
                <a:p>
                  <a:pPr>
                    <a:spcAft>
                      <a:spcPts val="100"/>
                    </a:spcAft>
                  </a:pPr>
                  <a:r>
                    <a:rPr lang="ko-KR" altLang="en-US" sz="14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관찰을 통한 맞춤형 피드백을 제공하는 평가</a:t>
                  </a:r>
                </a:p>
              </p:txBody>
            </p:sp>
          </p:grpSp>
        </p:grpSp>
        <p:grpSp>
          <p:nvGrpSpPr>
            <p:cNvPr id="95" name="그룹 94">
              <a:extLst>
                <a:ext uri="{FF2B5EF4-FFF2-40B4-BE49-F238E27FC236}">
                  <a16:creationId xmlns:a16="http://schemas.microsoft.com/office/drawing/2014/main" id="{DB2E4ACC-F0B2-5543-7612-154E1E791925}"/>
                </a:ext>
              </a:extLst>
            </p:cNvPr>
            <p:cNvGrpSpPr/>
            <p:nvPr/>
          </p:nvGrpSpPr>
          <p:grpSpPr>
            <a:xfrm>
              <a:off x="909793" y="3238911"/>
              <a:ext cx="3088395" cy="2793179"/>
              <a:chOff x="909793" y="3238911"/>
              <a:chExt cx="3088395" cy="2793179"/>
            </a:xfrm>
          </p:grpSpPr>
          <p:grpSp>
            <p:nvGrpSpPr>
              <p:cNvPr id="78" name="그룹 77">
                <a:extLst>
                  <a:ext uri="{FF2B5EF4-FFF2-40B4-BE49-F238E27FC236}">
                    <a16:creationId xmlns:a16="http://schemas.microsoft.com/office/drawing/2014/main" id="{6DB9ADB0-659B-6033-85EA-EA3B5D82A723}"/>
                  </a:ext>
                </a:extLst>
              </p:cNvPr>
              <p:cNvGrpSpPr/>
              <p:nvPr/>
            </p:nvGrpSpPr>
            <p:grpSpPr>
              <a:xfrm>
                <a:off x="1139150" y="3238911"/>
                <a:ext cx="2588539" cy="2793179"/>
                <a:chOff x="1224646" y="3143830"/>
                <a:chExt cx="2763652" cy="3072497"/>
              </a:xfrm>
            </p:grpSpPr>
            <p:sp>
              <p:nvSpPr>
                <p:cNvPr id="79" name="그래픽 121">
                  <a:extLst>
                    <a:ext uri="{FF2B5EF4-FFF2-40B4-BE49-F238E27FC236}">
                      <a16:creationId xmlns:a16="http://schemas.microsoft.com/office/drawing/2014/main" id="{A647AE8C-569D-AC6E-077C-2CA9421666E1}"/>
                    </a:ext>
                  </a:extLst>
                </p:cNvPr>
                <p:cNvSpPr/>
                <p:nvPr/>
              </p:nvSpPr>
              <p:spPr>
                <a:xfrm>
                  <a:off x="1224646" y="3143830"/>
                  <a:ext cx="2763652" cy="1314717"/>
                </a:xfrm>
                <a:custGeom>
                  <a:avLst/>
                  <a:gdLst>
                    <a:gd name="connsiteX0" fmla="*/ 534924 w 1304258"/>
                    <a:gd name="connsiteY0" fmla="*/ 527971 h 620458"/>
                    <a:gd name="connsiteX1" fmla="*/ 542068 w 1304258"/>
                    <a:gd name="connsiteY1" fmla="*/ 527971 h 620458"/>
                    <a:gd name="connsiteX2" fmla="*/ 542258 w 1304258"/>
                    <a:gd name="connsiteY2" fmla="*/ 527971 h 620458"/>
                    <a:gd name="connsiteX3" fmla="*/ 542449 w 1304258"/>
                    <a:gd name="connsiteY3" fmla="*/ 527971 h 620458"/>
                    <a:gd name="connsiteX4" fmla="*/ 576453 w 1304258"/>
                    <a:gd name="connsiteY4" fmla="*/ 552831 h 620458"/>
                    <a:gd name="connsiteX5" fmla="*/ 576453 w 1304258"/>
                    <a:gd name="connsiteY5" fmla="*/ 552831 h 620458"/>
                    <a:gd name="connsiteX6" fmla="*/ 580263 w 1304258"/>
                    <a:gd name="connsiteY6" fmla="*/ 563404 h 620458"/>
                    <a:gd name="connsiteX7" fmla="*/ 665131 w 1304258"/>
                    <a:gd name="connsiteY7" fmla="*/ 620459 h 620458"/>
                    <a:gd name="connsiteX8" fmla="*/ 753618 w 1304258"/>
                    <a:gd name="connsiteY8" fmla="*/ 552641 h 620458"/>
                    <a:gd name="connsiteX9" fmla="*/ 753809 w 1304258"/>
                    <a:gd name="connsiteY9" fmla="*/ 552641 h 620458"/>
                    <a:gd name="connsiteX10" fmla="*/ 787908 w 1304258"/>
                    <a:gd name="connsiteY10" fmla="*/ 527971 h 620458"/>
                    <a:gd name="connsiteX11" fmla="*/ 788099 w 1304258"/>
                    <a:gd name="connsiteY11" fmla="*/ 527971 h 620458"/>
                    <a:gd name="connsiteX12" fmla="*/ 788289 w 1304258"/>
                    <a:gd name="connsiteY12" fmla="*/ 527971 h 620458"/>
                    <a:gd name="connsiteX13" fmla="*/ 795433 w 1304258"/>
                    <a:gd name="connsiteY13" fmla="*/ 527971 h 620458"/>
                    <a:gd name="connsiteX14" fmla="*/ 1304258 w 1304258"/>
                    <a:gd name="connsiteY14" fmla="*/ 527971 h 620458"/>
                    <a:gd name="connsiteX15" fmla="*/ 652177 w 1304258"/>
                    <a:gd name="connsiteY15" fmla="*/ 0 h 620458"/>
                    <a:gd name="connsiteX16" fmla="*/ 0 w 1304258"/>
                    <a:gd name="connsiteY16" fmla="*/ 527971 h 620458"/>
                    <a:gd name="connsiteX17" fmla="*/ 534924 w 1304258"/>
                    <a:gd name="connsiteY17" fmla="*/ 527971 h 62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04258" h="620458">
                      <a:moveTo>
                        <a:pt x="534924" y="527971"/>
                      </a:moveTo>
                      <a:cubicBezTo>
                        <a:pt x="537401" y="527971"/>
                        <a:pt x="539782" y="527971"/>
                        <a:pt x="542068" y="527971"/>
                      </a:cubicBezTo>
                      <a:cubicBezTo>
                        <a:pt x="542068" y="527971"/>
                        <a:pt x="542163" y="527971"/>
                        <a:pt x="542258" y="527971"/>
                      </a:cubicBezTo>
                      <a:cubicBezTo>
                        <a:pt x="542258" y="527971"/>
                        <a:pt x="542354" y="527971"/>
                        <a:pt x="542449" y="527971"/>
                      </a:cubicBezTo>
                      <a:cubicBezTo>
                        <a:pt x="558356" y="527971"/>
                        <a:pt x="571691" y="538448"/>
                        <a:pt x="576453" y="552831"/>
                      </a:cubicBezTo>
                      <a:lnTo>
                        <a:pt x="576453" y="552831"/>
                      </a:lnTo>
                      <a:cubicBezTo>
                        <a:pt x="576453" y="552831"/>
                        <a:pt x="579977" y="562547"/>
                        <a:pt x="580263" y="563404"/>
                      </a:cubicBezTo>
                      <a:cubicBezTo>
                        <a:pt x="593979" y="596837"/>
                        <a:pt x="626745" y="620459"/>
                        <a:pt x="665131" y="620459"/>
                      </a:cubicBezTo>
                      <a:cubicBezTo>
                        <a:pt x="707517" y="620459"/>
                        <a:pt x="743140" y="591693"/>
                        <a:pt x="753618" y="552641"/>
                      </a:cubicBezTo>
                      <a:lnTo>
                        <a:pt x="753809" y="552641"/>
                      </a:lnTo>
                      <a:cubicBezTo>
                        <a:pt x="758571" y="538448"/>
                        <a:pt x="772001" y="528066"/>
                        <a:pt x="787908" y="527971"/>
                      </a:cubicBezTo>
                      <a:cubicBezTo>
                        <a:pt x="787908" y="527971"/>
                        <a:pt x="788003" y="527971"/>
                        <a:pt x="788099" y="527971"/>
                      </a:cubicBezTo>
                      <a:cubicBezTo>
                        <a:pt x="788099" y="527971"/>
                        <a:pt x="788194" y="527971"/>
                        <a:pt x="788289" y="527971"/>
                      </a:cubicBezTo>
                      <a:cubicBezTo>
                        <a:pt x="790575" y="527971"/>
                        <a:pt x="792956" y="527971"/>
                        <a:pt x="795433" y="527971"/>
                      </a:cubicBezTo>
                      <a:lnTo>
                        <a:pt x="1304258" y="527971"/>
                      </a:lnTo>
                      <a:cubicBezTo>
                        <a:pt x="1237393" y="225838"/>
                        <a:pt x="970979" y="0"/>
                        <a:pt x="652177" y="0"/>
                      </a:cubicBezTo>
                      <a:cubicBezTo>
                        <a:pt x="333375" y="0"/>
                        <a:pt x="66961" y="225838"/>
                        <a:pt x="0" y="527971"/>
                      </a:cubicBezTo>
                      <a:lnTo>
                        <a:pt x="534924" y="527971"/>
                      </a:ln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solidFill>
                      <a:schemeClr val="lt1"/>
                    </a:solidFill>
                  </a:endParaRPr>
                </a:p>
              </p:txBody>
            </p:sp>
            <p:sp>
              <p:nvSpPr>
                <p:cNvPr id="80" name="그래픽 121">
                  <a:extLst>
                    <a:ext uri="{FF2B5EF4-FFF2-40B4-BE49-F238E27FC236}">
                      <a16:creationId xmlns:a16="http://schemas.microsoft.com/office/drawing/2014/main" id="{FCBFF2BC-C272-C18E-9E6B-B0013F859E63}"/>
                    </a:ext>
                  </a:extLst>
                </p:cNvPr>
                <p:cNvSpPr/>
                <p:nvPr/>
              </p:nvSpPr>
              <p:spPr>
                <a:xfrm flipV="1">
                  <a:off x="1224646" y="4901610"/>
                  <a:ext cx="2763652" cy="1314717"/>
                </a:xfrm>
                <a:custGeom>
                  <a:avLst/>
                  <a:gdLst>
                    <a:gd name="connsiteX0" fmla="*/ 534924 w 1304258"/>
                    <a:gd name="connsiteY0" fmla="*/ 527971 h 620458"/>
                    <a:gd name="connsiteX1" fmla="*/ 542068 w 1304258"/>
                    <a:gd name="connsiteY1" fmla="*/ 527971 h 620458"/>
                    <a:gd name="connsiteX2" fmla="*/ 542258 w 1304258"/>
                    <a:gd name="connsiteY2" fmla="*/ 527971 h 620458"/>
                    <a:gd name="connsiteX3" fmla="*/ 542449 w 1304258"/>
                    <a:gd name="connsiteY3" fmla="*/ 527971 h 620458"/>
                    <a:gd name="connsiteX4" fmla="*/ 576453 w 1304258"/>
                    <a:gd name="connsiteY4" fmla="*/ 552831 h 620458"/>
                    <a:gd name="connsiteX5" fmla="*/ 576453 w 1304258"/>
                    <a:gd name="connsiteY5" fmla="*/ 552831 h 620458"/>
                    <a:gd name="connsiteX6" fmla="*/ 580263 w 1304258"/>
                    <a:gd name="connsiteY6" fmla="*/ 563404 h 620458"/>
                    <a:gd name="connsiteX7" fmla="*/ 665131 w 1304258"/>
                    <a:gd name="connsiteY7" fmla="*/ 620459 h 620458"/>
                    <a:gd name="connsiteX8" fmla="*/ 753618 w 1304258"/>
                    <a:gd name="connsiteY8" fmla="*/ 552641 h 620458"/>
                    <a:gd name="connsiteX9" fmla="*/ 753809 w 1304258"/>
                    <a:gd name="connsiteY9" fmla="*/ 552641 h 620458"/>
                    <a:gd name="connsiteX10" fmla="*/ 787908 w 1304258"/>
                    <a:gd name="connsiteY10" fmla="*/ 527971 h 620458"/>
                    <a:gd name="connsiteX11" fmla="*/ 788099 w 1304258"/>
                    <a:gd name="connsiteY11" fmla="*/ 527971 h 620458"/>
                    <a:gd name="connsiteX12" fmla="*/ 788289 w 1304258"/>
                    <a:gd name="connsiteY12" fmla="*/ 527971 h 620458"/>
                    <a:gd name="connsiteX13" fmla="*/ 795433 w 1304258"/>
                    <a:gd name="connsiteY13" fmla="*/ 527971 h 620458"/>
                    <a:gd name="connsiteX14" fmla="*/ 1304258 w 1304258"/>
                    <a:gd name="connsiteY14" fmla="*/ 527971 h 620458"/>
                    <a:gd name="connsiteX15" fmla="*/ 652177 w 1304258"/>
                    <a:gd name="connsiteY15" fmla="*/ 0 h 620458"/>
                    <a:gd name="connsiteX16" fmla="*/ 0 w 1304258"/>
                    <a:gd name="connsiteY16" fmla="*/ 527971 h 620458"/>
                    <a:gd name="connsiteX17" fmla="*/ 534924 w 1304258"/>
                    <a:gd name="connsiteY17" fmla="*/ 527971 h 62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04258" h="620458">
                      <a:moveTo>
                        <a:pt x="534924" y="527971"/>
                      </a:moveTo>
                      <a:cubicBezTo>
                        <a:pt x="537401" y="527971"/>
                        <a:pt x="539782" y="527971"/>
                        <a:pt x="542068" y="527971"/>
                      </a:cubicBezTo>
                      <a:cubicBezTo>
                        <a:pt x="542068" y="527971"/>
                        <a:pt x="542163" y="527971"/>
                        <a:pt x="542258" y="527971"/>
                      </a:cubicBezTo>
                      <a:cubicBezTo>
                        <a:pt x="542258" y="527971"/>
                        <a:pt x="542354" y="527971"/>
                        <a:pt x="542449" y="527971"/>
                      </a:cubicBezTo>
                      <a:cubicBezTo>
                        <a:pt x="558356" y="527971"/>
                        <a:pt x="571691" y="538448"/>
                        <a:pt x="576453" y="552831"/>
                      </a:cubicBezTo>
                      <a:lnTo>
                        <a:pt x="576453" y="552831"/>
                      </a:lnTo>
                      <a:cubicBezTo>
                        <a:pt x="576453" y="552831"/>
                        <a:pt x="579977" y="562547"/>
                        <a:pt x="580263" y="563404"/>
                      </a:cubicBezTo>
                      <a:cubicBezTo>
                        <a:pt x="593979" y="596837"/>
                        <a:pt x="626745" y="620459"/>
                        <a:pt x="665131" y="620459"/>
                      </a:cubicBezTo>
                      <a:cubicBezTo>
                        <a:pt x="707517" y="620459"/>
                        <a:pt x="743140" y="591693"/>
                        <a:pt x="753618" y="552641"/>
                      </a:cubicBezTo>
                      <a:lnTo>
                        <a:pt x="753809" y="552641"/>
                      </a:lnTo>
                      <a:cubicBezTo>
                        <a:pt x="758571" y="538448"/>
                        <a:pt x="772001" y="528066"/>
                        <a:pt x="787908" y="527971"/>
                      </a:cubicBezTo>
                      <a:cubicBezTo>
                        <a:pt x="787908" y="527971"/>
                        <a:pt x="788003" y="527971"/>
                        <a:pt x="788099" y="527971"/>
                      </a:cubicBezTo>
                      <a:cubicBezTo>
                        <a:pt x="788099" y="527971"/>
                        <a:pt x="788194" y="527971"/>
                        <a:pt x="788289" y="527971"/>
                      </a:cubicBezTo>
                      <a:cubicBezTo>
                        <a:pt x="790575" y="527971"/>
                        <a:pt x="792956" y="527971"/>
                        <a:pt x="795433" y="527971"/>
                      </a:cubicBezTo>
                      <a:lnTo>
                        <a:pt x="1304258" y="527971"/>
                      </a:lnTo>
                      <a:cubicBezTo>
                        <a:pt x="1237393" y="225838"/>
                        <a:pt x="970979" y="0"/>
                        <a:pt x="652177" y="0"/>
                      </a:cubicBezTo>
                      <a:cubicBezTo>
                        <a:pt x="333375" y="0"/>
                        <a:pt x="66961" y="225838"/>
                        <a:pt x="0" y="527971"/>
                      </a:cubicBezTo>
                      <a:lnTo>
                        <a:pt x="534924" y="527971"/>
                      </a:lnTo>
                      <a:close/>
                    </a:path>
                  </a:pathLst>
                </a:custGeom>
                <a:solidFill>
                  <a:srgbClr val="3275B9"/>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endParaRPr>
                </a:p>
              </p:txBody>
            </p:sp>
          </p:grpSp>
          <p:grpSp>
            <p:nvGrpSpPr>
              <p:cNvPr id="81" name="그룹 80">
                <a:extLst>
                  <a:ext uri="{FF2B5EF4-FFF2-40B4-BE49-F238E27FC236}">
                    <a16:creationId xmlns:a16="http://schemas.microsoft.com/office/drawing/2014/main" id="{ABD6B231-64DC-E615-B91E-2B9954B9B523}"/>
                  </a:ext>
                </a:extLst>
              </p:cNvPr>
              <p:cNvGrpSpPr/>
              <p:nvPr/>
            </p:nvGrpSpPr>
            <p:grpSpPr>
              <a:xfrm>
                <a:off x="909793" y="4237749"/>
                <a:ext cx="3047253" cy="795502"/>
                <a:chOff x="909793" y="4158930"/>
                <a:chExt cx="3047253" cy="795502"/>
              </a:xfrm>
            </p:grpSpPr>
            <p:grpSp>
              <p:nvGrpSpPr>
                <p:cNvPr id="82" name="그룹 81">
                  <a:extLst>
                    <a:ext uri="{FF2B5EF4-FFF2-40B4-BE49-F238E27FC236}">
                      <a16:creationId xmlns:a16="http://schemas.microsoft.com/office/drawing/2014/main" id="{4A22397D-3C10-32F0-5D6E-A24D288145D7}"/>
                    </a:ext>
                  </a:extLst>
                </p:cNvPr>
                <p:cNvGrpSpPr/>
                <p:nvPr/>
              </p:nvGrpSpPr>
              <p:grpSpPr>
                <a:xfrm>
                  <a:off x="909793" y="4158930"/>
                  <a:ext cx="3047253" cy="795502"/>
                  <a:chOff x="1079506" y="4269967"/>
                  <a:chExt cx="3047253" cy="795502"/>
                </a:xfrm>
              </p:grpSpPr>
              <p:sp>
                <p:nvSpPr>
                  <p:cNvPr id="84" name="그래픽 126">
                    <a:extLst>
                      <a:ext uri="{FF2B5EF4-FFF2-40B4-BE49-F238E27FC236}">
                        <a16:creationId xmlns:a16="http://schemas.microsoft.com/office/drawing/2014/main" id="{AECD17CE-827F-12D2-0AD7-1714C1799A3E}"/>
                      </a:ext>
                    </a:extLst>
                  </p:cNvPr>
                  <p:cNvSpPr/>
                  <p:nvPr/>
                </p:nvSpPr>
                <p:spPr>
                  <a:xfrm>
                    <a:off x="1079506" y="4269967"/>
                    <a:ext cx="3047253" cy="414165"/>
                  </a:xfrm>
                  <a:custGeom>
                    <a:avLst/>
                    <a:gdLst>
                      <a:gd name="connsiteX0" fmla="*/ 1024414 w 1773745"/>
                      <a:gd name="connsiteY0" fmla="*/ 241078 h 241077"/>
                      <a:gd name="connsiteX1" fmla="*/ 1024604 w 1773745"/>
                      <a:gd name="connsiteY1" fmla="*/ 241078 h 241077"/>
                      <a:gd name="connsiteX2" fmla="*/ 1024795 w 1773745"/>
                      <a:gd name="connsiteY2" fmla="*/ 241078 h 241077"/>
                      <a:gd name="connsiteX3" fmla="*/ 1031938 w 1773745"/>
                      <a:gd name="connsiteY3" fmla="*/ 241078 h 241077"/>
                      <a:gd name="connsiteX4" fmla="*/ 1773746 w 1773745"/>
                      <a:gd name="connsiteY4" fmla="*/ 241078 h 241077"/>
                      <a:gd name="connsiteX5" fmla="*/ 1773746 w 1773745"/>
                      <a:gd name="connsiteY5" fmla="*/ 0 h 241077"/>
                      <a:gd name="connsiteX6" fmla="*/ 1030224 w 1773745"/>
                      <a:gd name="connsiteY6" fmla="*/ 0 h 241077"/>
                      <a:gd name="connsiteX7" fmla="*/ 1023080 w 1773745"/>
                      <a:gd name="connsiteY7" fmla="*/ 0 h 241077"/>
                      <a:gd name="connsiteX8" fmla="*/ 1022890 w 1773745"/>
                      <a:gd name="connsiteY8" fmla="*/ 0 h 241077"/>
                      <a:gd name="connsiteX9" fmla="*/ 1022699 w 1773745"/>
                      <a:gd name="connsiteY9" fmla="*/ 0 h 241077"/>
                      <a:gd name="connsiteX10" fmla="*/ 988600 w 1773745"/>
                      <a:gd name="connsiteY10" fmla="*/ 24670 h 241077"/>
                      <a:gd name="connsiteX11" fmla="*/ 988409 w 1773745"/>
                      <a:gd name="connsiteY11" fmla="*/ 24670 h 241077"/>
                      <a:gd name="connsiteX12" fmla="*/ 899922 w 1773745"/>
                      <a:gd name="connsiteY12" fmla="*/ 92488 h 241077"/>
                      <a:gd name="connsiteX13" fmla="*/ 815054 w 1773745"/>
                      <a:gd name="connsiteY13" fmla="*/ 35433 h 241077"/>
                      <a:gd name="connsiteX14" fmla="*/ 811244 w 1773745"/>
                      <a:gd name="connsiteY14" fmla="*/ 24765 h 241077"/>
                      <a:gd name="connsiteX15" fmla="*/ 811244 w 1773745"/>
                      <a:gd name="connsiteY15" fmla="*/ 24765 h 241077"/>
                      <a:gd name="connsiteX16" fmla="*/ 777145 w 1773745"/>
                      <a:gd name="connsiteY16" fmla="*/ 0 h 241077"/>
                      <a:gd name="connsiteX17" fmla="*/ 776954 w 1773745"/>
                      <a:gd name="connsiteY17" fmla="*/ 0 h 241077"/>
                      <a:gd name="connsiteX18" fmla="*/ 776764 w 1773745"/>
                      <a:gd name="connsiteY18" fmla="*/ 0 h 241077"/>
                      <a:gd name="connsiteX19" fmla="*/ 769620 w 1773745"/>
                      <a:gd name="connsiteY19" fmla="*/ 0 h 241077"/>
                      <a:gd name="connsiteX20" fmla="*/ 0 w 1773745"/>
                      <a:gd name="connsiteY20" fmla="*/ 0 h 241077"/>
                      <a:gd name="connsiteX21" fmla="*/ 0 w 1773745"/>
                      <a:gd name="connsiteY21" fmla="*/ 241078 h 241077"/>
                      <a:gd name="connsiteX22" fmla="*/ 771335 w 1773745"/>
                      <a:gd name="connsiteY22" fmla="*/ 241078 h 241077"/>
                      <a:gd name="connsiteX23" fmla="*/ 778478 w 1773745"/>
                      <a:gd name="connsiteY23" fmla="*/ 241078 h 241077"/>
                      <a:gd name="connsiteX24" fmla="*/ 778669 w 1773745"/>
                      <a:gd name="connsiteY24" fmla="*/ 241078 h 241077"/>
                      <a:gd name="connsiteX25" fmla="*/ 778859 w 1773745"/>
                      <a:gd name="connsiteY25" fmla="*/ 241078 h 241077"/>
                      <a:gd name="connsiteX26" fmla="*/ 1024700 w 1773745"/>
                      <a:gd name="connsiteY26" fmla="*/ 241078 h 24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73745" h="241077">
                        <a:moveTo>
                          <a:pt x="1024414" y="241078"/>
                        </a:moveTo>
                        <a:cubicBezTo>
                          <a:pt x="1024414" y="241078"/>
                          <a:pt x="1024509" y="241078"/>
                          <a:pt x="1024604" y="241078"/>
                        </a:cubicBezTo>
                        <a:cubicBezTo>
                          <a:pt x="1024604" y="241078"/>
                          <a:pt x="1024700" y="241078"/>
                          <a:pt x="1024795" y="241078"/>
                        </a:cubicBezTo>
                        <a:cubicBezTo>
                          <a:pt x="1027081" y="241078"/>
                          <a:pt x="1029462" y="241078"/>
                          <a:pt x="1031938" y="241078"/>
                        </a:cubicBezTo>
                        <a:lnTo>
                          <a:pt x="1773746" y="241078"/>
                        </a:lnTo>
                        <a:lnTo>
                          <a:pt x="1773746" y="0"/>
                        </a:lnTo>
                        <a:lnTo>
                          <a:pt x="1030224" y="0"/>
                        </a:lnTo>
                        <a:cubicBezTo>
                          <a:pt x="1027748" y="0"/>
                          <a:pt x="1025366" y="0"/>
                          <a:pt x="1023080" y="0"/>
                        </a:cubicBezTo>
                        <a:cubicBezTo>
                          <a:pt x="1023080" y="0"/>
                          <a:pt x="1022985" y="0"/>
                          <a:pt x="1022890" y="0"/>
                        </a:cubicBezTo>
                        <a:cubicBezTo>
                          <a:pt x="1022890" y="0"/>
                          <a:pt x="1022795" y="0"/>
                          <a:pt x="1022699" y="0"/>
                        </a:cubicBezTo>
                        <a:cubicBezTo>
                          <a:pt x="1006793" y="0"/>
                          <a:pt x="993362" y="10382"/>
                          <a:pt x="988600" y="24670"/>
                        </a:cubicBezTo>
                        <a:lnTo>
                          <a:pt x="988409" y="24670"/>
                        </a:lnTo>
                        <a:cubicBezTo>
                          <a:pt x="977932" y="63627"/>
                          <a:pt x="942308" y="92488"/>
                          <a:pt x="899922" y="92488"/>
                        </a:cubicBezTo>
                        <a:cubicBezTo>
                          <a:pt x="861536" y="92488"/>
                          <a:pt x="828770" y="68866"/>
                          <a:pt x="815054" y="35433"/>
                        </a:cubicBezTo>
                        <a:cubicBezTo>
                          <a:pt x="814673" y="34481"/>
                          <a:pt x="811244" y="24765"/>
                          <a:pt x="811244" y="24765"/>
                        </a:cubicBezTo>
                        <a:lnTo>
                          <a:pt x="811244" y="24765"/>
                        </a:lnTo>
                        <a:cubicBezTo>
                          <a:pt x="806387" y="10478"/>
                          <a:pt x="793052" y="95"/>
                          <a:pt x="777145" y="0"/>
                        </a:cubicBezTo>
                        <a:cubicBezTo>
                          <a:pt x="777145" y="0"/>
                          <a:pt x="777050" y="0"/>
                          <a:pt x="776954" y="0"/>
                        </a:cubicBezTo>
                        <a:cubicBezTo>
                          <a:pt x="776954" y="0"/>
                          <a:pt x="776859" y="0"/>
                          <a:pt x="776764" y="0"/>
                        </a:cubicBezTo>
                        <a:cubicBezTo>
                          <a:pt x="774478" y="0"/>
                          <a:pt x="772097" y="0"/>
                          <a:pt x="769620" y="0"/>
                        </a:cubicBezTo>
                        <a:lnTo>
                          <a:pt x="0" y="0"/>
                        </a:lnTo>
                        <a:lnTo>
                          <a:pt x="0" y="241078"/>
                        </a:lnTo>
                        <a:lnTo>
                          <a:pt x="771335" y="241078"/>
                        </a:lnTo>
                        <a:cubicBezTo>
                          <a:pt x="773811" y="241078"/>
                          <a:pt x="776192" y="241078"/>
                          <a:pt x="778478" y="241078"/>
                        </a:cubicBezTo>
                        <a:cubicBezTo>
                          <a:pt x="778478" y="241078"/>
                          <a:pt x="778574" y="241078"/>
                          <a:pt x="778669" y="241078"/>
                        </a:cubicBezTo>
                        <a:cubicBezTo>
                          <a:pt x="778669" y="241078"/>
                          <a:pt x="778764" y="241078"/>
                          <a:pt x="778859" y="241078"/>
                        </a:cubicBezTo>
                        <a:lnTo>
                          <a:pt x="1024700" y="241078"/>
                        </a:lnTo>
                      </a:path>
                    </a:pathLst>
                  </a:custGeom>
                  <a:solidFill>
                    <a:schemeClr val="bg1"/>
                  </a:solidFill>
                  <a:ln w="0" cap="flat">
                    <a:noFill/>
                    <a:prstDash val="solid"/>
                    <a:miter/>
                  </a:ln>
                </p:spPr>
                <p:txBody>
                  <a:bodyPr rtlCol="0" anchor="ctr"/>
                  <a:lstStyle/>
                  <a:p>
                    <a:endParaRPr lang="ko-KR" altLang="en-US" sz="2000" dirty="0"/>
                  </a:p>
                </p:txBody>
              </p:sp>
              <p:sp>
                <p:nvSpPr>
                  <p:cNvPr id="85" name="그래픽 126">
                    <a:extLst>
                      <a:ext uri="{FF2B5EF4-FFF2-40B4-BE49-F238E27FC236}">
                        <a16:creationId xmlns:a16="http://schemas.microsoft.com/office/drawing/2014/main" id="{21D6CAA5-C8E4-A054-40F8-18417510CB71}"/>
                      </a:ext>
                    </a:extLst>
                  </p:cNvPr>
                  <p:cNvSpPr/>
                  <p:nvPr/>
                </p:nvSpPr>
                <p:spPr>
                  <a:xfrm flipV="1">
                    <a:off x="1079506" y="4651304"/>
                    <a:ext cx="3047253" cy="414165"/>
                  </a:xfrm>
                  <a:custGeom>
                    <a:avLst/>
                    <a:gdLst>
                      <a:gd name="connsiteX0" fmla="*/ 1024414 w 1773745"/>
                      <a:gd name="connsiteY0" fmla="*/ 241078 h 241077"/>
                      <a:gd name="connsiteX1" fmla="*/ 1024604 w 1773745"/>
                      <a:gd name="connsiteY1" fmla="*/ 241078 h 241077"/>
                      <a:gd name="connsiteX2" fmla="*/ 1024795 w 1773745"/>
                      <a:gd name="connsiteY2" fmla="*/ 241078 h 241077"/>
                      <a:gd name="connsiteX3" fmla="*/ 1031938 w 1773745"/>
                      <a:gd name="connsiteY3" fmla="*/ 241078 h 241077"/>
                      <a:gd name="connsiteX4" fmla="*/ 1773746 w 1773745"/>
                      <a:gd name="connsiteY4" fmla="*/ 241078 h 241077"/>
                      <a:gd name="connsiteX5" fmla="*/ 1773746 w 1773745"/>
                      <a:gd name="connsiteY5" fmla="*/ 0 h 241077"/>
                      <a:gd name="connsiteX6" fmla="*/ 1030224 w 1773745"/>
                      <a:gd name="connsiteY6" fmla="*/ 0 h 241077"/>
                      <a:gd name="connsiteX7" fmla="*/ 1023080 w 1773745"/>
                      <a:gd name="connsiteY7" fmla="*/ 0 h 241077"/>
                      <a:gd name="connsiteX8" fmla="*/ 1022890 w 1773745"/>
                      <a:gd name="connsiteY8" fmla="*/ 0 h 241077"/>
                      <a:gd name="connsiteX9" fmla="*/ 1022699 w 1773745"/>
                      <a:gd name="connsiteY9" fmla="*/ 0 h 241077"/>
                      <a:gd name="connsiteX10" fmla="*/ 988600 w 1773745"/>
                      <a:gd name="connsiteY10" fmla="*/ 24670 h 241077"/>
                      <a:gd name="connsiteX11" fmla="*/ 988409 w 1773745"/>
                      <a:gd name="connsiteY11" fmla="*/ 24670 h 241077"/>
                      <a:gd name="connsiteX12" fmla="*/ 899922 w 1773745"/>
                      <a:gd name="connsiteY12" fmla="*/ 92488 h 241077"/>
                      <a:gd name="connsiteX13" fmla="*/ 815054 w 1773745"/>
                      <a:gd name="connsiteY13" fmla="*/ 35433 h 241077"/>
                      <a:gd name="connsiteX14" fmla="*/ 811244 w 1773745"/>
                      <a:gd name="connsiteY14" fmla="*/ 24765 h 241077"/>
                      <a:gd name="connsiteX15" fmla="*/ 811244 w 1773745"/>
                      <a:gd name="connsiteY15" fmla="*/ 24765 h 241077"/>
                      <a:gd name="connsiteX16" fmla="*/ 777145 w 1773745"/>
                      <a:gd name="connsiteY16" fmla="*/ 0 h 241077"/>
                      <a:gd name="connsiteX17" fmla="*/ 776954 w 1773745"/>
                      <a:gd name="connsiteY17" fmla="*/ 0 h 241077"/>
                      <a:gd name="connsiteX18" fmla="*/ 776764 w 1773745"/>
                      <a:gd name="connsiteY18" fmla="*/ 0 h 241077"/>
                      <a:gd name="connsiteX19" fmla="*/ 769620 w 1773745"/>
                      <a:gd name="connsiteY19" fmla="*/ 0 h 241077"/>
                      <a:gd name="connsiteX20" fmla="*/ 0 w 1773745"/>
                      <a:gd name="connsiteY20" fmla="*/ 0 h 241077"/>
                      <a:gd name="connsiteX21" fmla="*/ 0 w 1773745"/>
                      <a:gd name="connsiteY21" fmla="*/ 241078 h 241077"/>
                      <a:gd name="connsiteX22" fmla="*/ 771335 w 1773745"/>
                      <a:gd name="connsiteY22" fmla="*/ 241078 h 241077"/>
                      <a:gd name="connsiteX23" fmla="*/ 778478 w 1773745"/>
                      <a:gd name="connsiteY23" fmla="*/ 241078 h 241077"/>
                      <a:gd name="connsiteX24" fmla="*/ 778669 w 1773745"/>
                      <a:gd name="connsiteY24" fmla="*/ 241078 h 241077"/>
                      <a:gd name="connsiteX25" fmla="*/ 778859 w 1773745"/>
                      <a:gd name="connsiteY25" fmla="*/ 241078 h 241077"/>
                      <a:gd name="connsiteX26" fmla="*/ 1024700 w 1773745"/>
                      <a:gd name="connsiteY26" fmla="*/ 241078 h 24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73745" h="241077">
                        <a:moveTo>
                          <a:pt x="1024414" y="241078"/>
                        </a:moveTo>
                        <a:cubicBezTo>
                          <a:pt x="1024414" y="241078"/>
                          <a:pt x="1024509" y="241078"/>
                          <a:pt x="1024604" y="241078"/>
                        </a:cubicBezTo>
                        <a:cubicBezTo>
                          <a:pt x="1024604" y="241078"/>
                          <a:pt x="1024700" y="241078"/>
                          <a:pt x="1024795" y="241078"/>
                        </a:cubicBezTo>
                        <a:cubicBezTo>
                          <a:pt x="1027081" y="241078"/>
                          <a:pt x="1029462" y="241078"/>
                          <a:pt x="1031938" y="241078"/>
                        </a:cubicBezTo>
                        <a:lnTo>
                          <a:pt x="1773746" y="241078"/>
                        </a:lnTo>
                        <a:lnTo>
                          <a:pt x="1773746" y="0"/>
                        </a:lnTo>
                        <a:lnTo>
                          <a:pt x="1030224" y="0"/>
                        </a:lnTo>
                        <a:cubicBezTo>
                          <a:pt x="1027748" y="0"/>
                          <a:pt x="1025366" y="0"/>
                          <a:pt x="1023080" y="0"/>
                        </a:cubicBezTo>
                        <a:cubicBezTo>
                          <a:pt x="1023080" y="0"/>
                          <a:pt x="1022985" y="0"/>
                          <a:pt x="1022890" y="0"/>
                        </a:cubicBezTo>
                        <a:cubicBezTo>
                          <a:pt x="1022890" y="0"/>
                          <a:pt x="1022795" y="0"/>
                          <a:pt x="1022699" y="0"/>
                        </a:cubicBezTo>
                        <a:cubicBezTo>
                          <a:pt x="1006793" y="0"/>
                          <a:pt x="993362" y="10382"/>
                          <a:pt x="988600" y="24670"/>
                        </a:cubicBezTo>
                        <a:lnTo>
                          <a:pt x="988409" y="24670"/>
                        </a:lnTo>
                        <a:cubicBezTo>
                          <a:pt x="977932" y="63627"/>
                          <a:pt x="942308" y="92488"/>
                          <a:pt x="899922" y="92488"/>
                        </a:cubicBezTo>
                        <a:cubicBezTo>
                          <a:pt x="861536" y="92488"/>
                          <a:pt x="828770" y="68866"/>
                          <a:pt x="815054" y="35433"/>
                        </a:cubicBezTo>
                        <a:cubicBezTo>
                          <a:pt x="814673" y="34481"/>
                          <a:pt x="811244" y="24765"/>
                          <a:pt x="811244" y="24765"/>
                        </a:cubicBezTo>
                        <a:lnTo>
                          <a:pt x="811244" y="24765"/>
                        </a:lnTo>
                        <a:cubicBezTo>
                          <a:pt x="806387" y="10478"/>
                          <a:pt x="793052" y="95"/>
                          <a:pt x="777145" y="0"/>
                        </a:cubicBezTo>
                        <a:cubicBezTo>
                          <a:pt x="777145" y="0"/>
                          <a:pt x="777050" y="0"/>
                          <a:pt x="776954" y="0"/>
                        </a:cubicBezTo>
                        <a:cubicBezTo>
                          <a:pt x="776954" y="0"/>
                          <a:pt x="776859" y="0"/>
                          <a:pt x="776764" y="0"/>
                        </a:cubicBezTo>
                        <a:cubicBezTo>
                          <a:pt x="774478" y="0"/>
                          <a:pt x="772097" y="0"/>
                          <a:pt x="769620" y="0"/>
                        </a:cubicBezTo>
                        <a:lnTo>
                          <a:pt x="0" y="0"/>
                        </a:lnTo>
                        <a:lnTo>
                          <a:pt x="0" y="241078"/>
                        </a:lnTo>
                        <a:lnTo>
                          <a:pt x="771335" y="241078"/>
                        </a:lnTo>
                        <a:cubicBezTo>
                          <a:pt x="773811" y="241078"/>
                          <a:pt x="776192" y="241078"/>
                          <a:pt x="778478" y="241078"/>
                        </a:cubicBezTo>
                        <a:cubicBezTo>
                          <a:pt x="778478" y="241078"/>
                          <a:pt x="778574" y="241078"/>
                          <a:pt x="778669" y="241078"/>
                        </a:cubicBezTo>
                        <a:cubicBezTo>
                          <a:pt x="778669" y="241078"/>
                          <a:pt x="778764" y="241078"/>
                          <a:pt x="778859" y="241078"/>
                        </a:cubicBezTo>
                        <a:lnTo>
                          <a:pt x="1024700" y="241078"/>
                        </a:lnTo>
                      </a:path>
                    </a:pathLst>
                  </a:custGeom>
                  <a:solidFill>
                    <a:schemeClr val="bg1"/>
                  </a:solidFill>
                  <a:ln w="0" cap="flat">
                    <a:noFill/>
                    <a:prstDash val="solid"/>
                    <a:miter/>
                  </a:ln>
                </p:spPr>
                <p:txBody>
                  <a:bodyPr rtlCol="0" anchor="ctr"/>
                  <a:lstStyle/>
                  <a:p>
                    <a:endParaRPr lang="ko-KR" altLang="en-US" sz="2000" dirty="0"/>
                  </a:p>
                </p:txBody>
              </p:sp>
            </p:grpSp>
            <p:sp>
              <p:nvSpPr>
                <p:cNvPr id="83" name="TextBox 82">
                  <a:extLst>
                    <a:ext uri="{FF2B5EF4-FFF2-40B4-BE49-F238E27FC236}">
                      <a16:creationId xmlns:a16="http://schemas.microsoft.com/office/drawing/2014/main" id="{F1058ACC-3106-4C07-AE0B-DA6D9174ED21}"/>
                    </a:ext>
                  </a:extLst>
                </p:cNvPr>
                <p:cNvSpPr txBox="1"/>
                <p:nvPr/>
              </p:nvSpPr>
              <p:spPr>
                <a:xfrm>
                  <a:off x="1697926" y="4408798"/>
                  <a:ext cx="1472675" cy="295768"/>
                </a:xfrm>
                <a:prstGeom prst="rect">
                  <a:avLst/>
                </a:prstGeom>
                <a:noFill/>
              </p:spPr>
              <p:txBody>
                <a:bodyPr wrap="none" lIns="0" tIns="0" rIns="0" bIns="0" rtlCol="0" anchor="ctr">
                  <a:spAutoFit/>
                </a:bodyPr>
                <a:lstStyle/>
                <a:p>
                  <a:pPr algn="ctr"/>
                  <a:r>
                    <a:rPr lang="ko-KR" altLang="en-US" sz="2000" dirty="0">
                      <a:ln>
                        <a:solidFill>
                          <a:schemeClr val="bg1">
                            <a:alpha val="0"/>
                          </a:schemeClr>
                        </a:solidFill>
                      </a:ln>
                      <a:solidFill>
                        <a:srgbClr val="3275B9"/>
                      </a:solidFill>
                      <a:latin typeface="Kim jung chul Gothic Bold" panose="020B0803000000000000" pitchFamily="50" charset="-127"/>
                      <a:ea typeface="Kim jung chul Gothic Bold" panose="020B0803000000000000" pitchFamily="50" charset="-127"/>
                    </a:rPr>
                    <a:t>과정 중심 평가</a:t>
                  </a:r>
                </a:p>
              </p:txBody>
            </p:sp>
          </p:grpSp>
          <p:sp>
            <p:nvSpPr>
              <p:cNvPr id="86" name="TextBox 85">
                <a:extLst>
                  <a:ext uri="{FF2B5EF4-FFF2-40B4-BE49-F238E27FC236}">
                    <a16:creationId xmlns:a16="http://schemas.microsoft.com/office/drawing/2014/main" id="{307930FD-04C3-49FC-0766-6138772AB143}"/>
                  </a:ext>
                </a:extLst>
              </p:cNvPr>
              <p:cNvSpPr txBox="1"/>
              <p:nvPr/>
            </p:nvSpPr>
            <p:spPr>
              <a:xfrm>
                <a:off x="1567685" y="3789575"/>
                <a:ext cx="1731470" cy="266191"/>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학생의 발달과 성장</a:t>
                </a:r>
              </a:p>
            </p:txBody>
          </p:sp>
          <p:sp>
            <p:nvSpPr>
              <p:cNvPr id="87" name="TextBox 86">
                <a:extLst>
                  <a:ext uri="{FF2B5EF4-FFF2-40B4-BE49-F238E27FC236}">
                    <a16:creationId xmlns:a16="http://schemas.microsoft.com/office/drawing/2014/main" id="{D6C7D859-1B32-9FE4-BFEF-73D76660364F}"/>
                  </a:ext>
                </a:extLst>
              </p:cNvPr>
              <p:cNvSpPr txBox="1"/>
              <p:nvPr/>
            </p:nvSpPr>
            <p:spPr>
              <a:xfrm>
                <a:off x="1800293" y="5275475"/>
                <a:ext cx="1266254" cy="266191"/>
              </a:xfrm>
              <a:prstGeom prst="rect">
                <a:avLst/>
              </a:prstGeom>
              <a:noFill/>
            </p:spPr>
            <p:txBody>
              <a:bodyPr wrap="none" lIns="0" tIns="0" rIns="0" bIns="0" rtlCol="0" anchor="ctr">
                <a:spAutoFit/>
              </a:bodyPr>
              <a:lstStyle/>
              <a:p>
                <a:pPr algn="ctr"/>
                <a:r>
                  <a:rPr lang="ko-KR" altLang="en-US"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학습과정 중시</a:t>
                </a:r>
              </a:p>
            </p:txBody>
          </p:sp>
          <p:grpSp>
            <p:nvGrpSpPr>
              <p:cNvPr id="88" name="그룹 87">
                <a:extLst>
                  <a:ext uri="{FF2B5EF4-FFF2-40B4-BE49-F238E27FC236}">
                    <a16:creationId xmlns:a16="http://schemas.microsoft.com/office/drawing/2014/main" id="{A6E1D40C-0836-EB29-7B85-6BBB93425554}"/>
                  </a:ext>
                </a:extLst>
              </p:cNvPr>
              <p:cNvGrpSpPr/>
              <p:nvPr/>
            </p:nvGrpSpPr>
            <p:grpSpPr>
              <a:xfrm>
                <a:off x="911627" y="4021807"/>
                <a:ext cx="3086561" cy="1222460"/>
                <a:chOff x="911627" y="3942988"/>
                <a:chExt cx="3086561" cy="1222460"/>
              </a:xfrm>
            </p:grpSpPr>
            <p:grpSp>
              <p:nvGrpSpPr>
                <p:cNvPr id="89" name="그룹 88">
                  <a:extLst>
                    <a:ext uri="{FF2B5EF4-FFF2-40B4-BE49-F238E27FC236}">
                      <a16:creationId xmlns:a16="http://schemas.microsoft.com/office/drawing/2014/main" id="{2EC884BC-1A40-0166-67F0-46D836F61D5B}"/>
                    </a:ext>
                  </a:extLst>
                </p:cNvPr>
                <p:cNvGrpSpPr/>
                <p:nvPr/>
              </p:nvGrpSpPr>
              <p:grpSpPr>
                <a:xfrm>
                  <a:off x="911627" y="3942988"/>
                  <a:ext cx="3086561" cy="440707"/>
                  <a:chOff x="405664" y="3942988"/>
                  <a:chExt cx="4090740" cy="440707"/>
                </a:xfrm>
              </p:grpSpPr>
              <p:pic>
                <p:nvPicPr>
                  <p:cNvPr id="93" name="그림 51" descr="004.png">
                    <a:extLst>
                      <a:ext uri="{FF2B5EF4-FFF2-40B4-BE49-F238E27FC236}">
                        <a16:creationId xmlns:a16="http://schemas.microsoft.com/office/drawing/2014/main" id="{6DE13EC4-13A6-3B8E-7B31-B76C0096A86B}"/>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1130978" y="3217674"/>
                    <a:ext cx="440705" cy="1891334"/>
                  </a:xfrm>
                  <a:prstGeom prst="rect">
                    <a:avLst/>
                  </a:prstGeom>
                </p:spPr>
              </p:pic>
              <p:pic>
                <p:nvPicPr>
                  <p:cNvPr id="94" name="그림 51" descr="004.png">
                    <a:extLst>
                      <a:ext uri="{FF2B5EF4-FFF2-40B4-BE49-F238E27FC236}">
                        <a16:creationId xmlns:a16="http://schemas.microsoft.com/office/drawing/2014/main" id="{48B15832-E20D-4444-BAD6-A7D4983FB309}"/>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3330384" y="3217675"/>
                    <a:ext cx="440705" cy="1891335"/>
                  </a:xfrm>
                  <a:prstGeom prst="rect">
                    <a:avLst/>
                  </a:prstGeom>
                </p:spPr>
              </p:pic>
            </p:grpSp>
            <p:grpSp>
              <p:nvGrpSpPr>
                <p:cNvPr id="90" name="그룹 89">
                  <a:extLst>
                    <a:ext uri="{FF2B5EF4-FFF2-40B4-BE49-F238E27FC236}">
                      <a16:creationId xmlns:a16="http://schemas.microsoft.com/office/drawing/2014/main" id="{18348C57-AD8A-6625-BFBF-F2D1F0E44E0C}"/>
                    </a:ext>
                  </a:extLst>
                </p:cNvPr>
                <p:cNvGrpSpPr/>
                <p:nvPr/>
              </p:nvGrpSpPr>
              <p:grpSpPr>
                <a:xfrm flipV="1">
                  <a:off x="911627" y="4724742"/>
                  <a:ext cx="3086561" cy="440706"/>
                  <a:chOff x="405664" y="3942988"/>
                  <a:chExt cx="4090740" cy="440706"/>
                </a:xfrm>
              </p:grpSpPr>
              <p:pic>
                <p:nvPicPr>
                  <p:cNvPr id="91" name="그림 51" descr="004.png">
                    <a:extLst>
                      <a:ext uri="{FF2B5EF4-FFF2-40B4-BE49-F238E27FC236}">
                        <a16:creationId xmlns:a16="http://schemas.microsoft.com/office/drawing/2014/main" id="{992F2948-364E-CCE7-9865-B3E720F2F9FC}"/>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1130978" y="3217674"/>
                    <a:ext cx="440705" cy="1891334"/>
                  </a:xfrm>
                  <a:prstGeom prst="rect">
                    <a:avLst/>
                  </a:prstGeom>
                </p:spPr>
              </p:pic>
              <p:pic>
                <p:nvPicPr>
                  <p:cNvPr id="92" name="그림 51" descr="004.png">
                    <a:extLst>
                      <a:ext uri="{FF2B5EF4-FFF2-40B4-BE49-F238E27FC236}">
                        <a16:creationId xmlns:a16="http://schemas.microsoft.com/office/drawing/2014/main" id="{74C918B4-90B7-EDF2-67FD-8E35D7913741}"/>
                      </a:ext>
                    </a:extLst>
                  </p:cNvPr>
                  <p:cNvPicPr>
                    <a:picLocks noChangeAspect="1"/>
                  </p:cNvPicPr>
                  <p:nvPr/>
                </p:nvPicPr>
                <p:blipFill rotWithShape="1">
                  <a:blip r:embed="rId3">
                    <a:extLst>
                      <a:ext uri="{28A0092B-C50C-407E-A947-70E740481C1C}">
                        <a14:useLocalDpi xmlns:a14="http://schemas.microsoft.com/office/drawing/2010/main" val="0"/>
                      </a:ext>
                    </a:extLst>
                  </a:blip>
                  <a:srcRect t="-5720" b="-1727"/>
                  <a:stretch/>
                </p:blipFill>
                <p:spPr bwMode="auto">
                  <a:xfrm rot="16200000">
                    <a:off x="3330384" y="3217674"/>
                    <a:ext cx="440705" cy="1891335"/>
                  </a:xfrm>
                  <a:prstGeom prst="rect">
                    <a:avLst/>
                  </a:prstGeom>
                </p:spPr>
              </p:pic>
            </p:grpSp>
          </p:grpSp>
        </p:grpSp>
      </p:grpSp>
      <p:grpSp>
        <p:nvGrpSpPr>
          <p:cNvPr id="12" name="그룹 11">
            <a:extLst>
              <a:ext uri="{FF2B5EF4-FFF2-40B4-BE49-F238E27FC236}">
                <a16:creationId xmlns:a16="http://schemas.microsoft.com/office/drawing/2014/main" id="{56C93EE4-52ED-020F-8AF7-11474BACDA76}"/>
              </a:ext>
            </a:extLst>
          </p:cNvPr>
          <p:cNvGrpSpPr/>
          <p:nvPr/>
        </p:nvGrpSpPr>
        <p:grpSpPr>
          <a:xfrm>
            <a:off x="213798" y="317268"/>
            <a:ext cx="5908042" cy="654947"/>
            <a:chOff x="213798" y="317268"/>
            <a:chExt cx="5908042" cy="654947"/>
          </a:xfrm>
        </p:grpSpPr>
        <p:sp>
          <p:nvSpPr>
            <p:cNvPr id="13" name="TextBox 12">
              <a:extLst>
                <a:ext uri="{FF2B5EF4-FFF2-40B4-BE49-F238E27FC236}">
                  <a16:creationId xmlns:a16="http://schemas.microsoft.com/office/drawing/2014/main" id="{31E5B15A-7179-5DF4-875B-97B7627D3F51}"/>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4" name="TextBox 13">
              <a:extLst>
                <a:ext uri="{FF2B5EF4-FFF2-40B4-BE49-F238E27FC236}">
                  <a16:creationId xmlns:a16="http://schemas.microsoft.com/office/drawing/2014/main" id="{ED67A775-7F57-D91D-8BAD-CAB43C8E865B}"/>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5" name="그룹 14">
              <a:extLst>
                <a:ext uri="{FF2B5EF4-FFF2-40B4-BE49-F238E27FC236}">
                  <a16:creationId xmlns:a16="http://schemas.microsoft.com/office/drawing/2014/main" id="{BEA070FA-48AE-75BF-3F10-8D307BD184FA}"/>
                </a:ext>
              </a:extLst>
            </p:cNvPr>
            <p:cNvGrpSpPr/>
            <p:nvPr/>
          </p:nvGrpSpPr>
          <p:grpSpPr>
            <a:xfrm>
              <a:off x="1301610" y="325438"/>
              <a:ext cx="4820230" cy="630793"/>
              <a:chOff x="1301610" y="279718"/>
              <a:chExt cx="4820230" cy="630793"/>
            </a:xfrm>
          </p:grpSpPr>
          <p:grpSp>
            <p:nvGrpSpPr>
              <p:cNvPr id="16" name="그룹 15">
                <a:extLst>
                  <a:ext uri="{FF2B5EF4-FFF2-40B4-BE49-F238E27FC236}">
                    <a16:creationId xmlns:a16="http://schemas.microsoft.com/office/drawing/2014/main" id="{A7CBC35A-E446-4431-6268-C435C57D7F2D}"/>
                  </a:ext>
                </a:extLst>
              </p:cNvPr>
              <p:cNvGrpSpPr/>
              <p:nvPr/>
            </p:nvGrpSpPr>
            <p:grpSpPr>
              <a:xfrm>
                <a:off x="1311617" y="279718"/>
                <a:ext cx="1487698" cy="200151"/>
                <a:chOff x="1136519" y="175286"/>
                <a:chExt cx="1487698" cy="200151"/>
              </a:xfrm>
            </p:grpSpPr>
            <p:grpSp>
              <p:nvGrpSpPr>
                <p:cNvPr id="18" name="그룹 17">
                  <a:extLst>
                    <a:ext uri="{FF2B5EF4-FFF2-40B4-BE49-F238E27FC236}">
                      <a16:creationId xmlns:a16="http://schemas.microsoft.com/office/drawing/2014/main" id="{603B0A8B-A456-EAD3-FBA3-BC0BB8760042}"/>
                    </a:ext>
                  </a:extLst>
                </p:cNvPr>
                <p:cNvGrpSpPr/>
                <p:nvPr/>
              </p:nvGrpSpPr>
              <p:grpSpPr>
                <a:xfrm>
                  <a:off x="1136519" y="175286"/>
                  <a:ext cx="200152" cy="200151"/>
                  <a:chOff x="1136519" y="175286"/>
                  <a:chExt cx="200152" cy="200151"/>
                </a:xfrm>
              </p:grpSpPr>
              <p:sp>
                <p:nvSpPr>
                  <p:cNvPr id="20" name="사각형: 둥근 모서리 19">
                    <a:extLst>
                      <a:ext uri="{FF2B5EF4-FFF2-40B4-BE49-F238E27FC236}">
                        <a16:creationId xmlns:a16="http://schemas.microsoft.com/office/drawing/2014/main" id="{F56BA519-C4DD-984C-92AA-EF26BC2093CC}"/>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21" name="TextBox 20">
                    <a:extLst>
                      <a:ext uri="{FF2B5EF4-FFF2-40B4-BE49-F238E27FC236}">
                        <a16:creationId xmlns:a16="http://schemas.microsoft.com/office/drawing/2014/main" id="{7E121693-7DA5-2474-4721-C42CA7990AC7}"/>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9" name="TextBox 18">
                  <a:extLst>
                    <a:ext uri="{FF2B5EF4-FFF2-40B4-BE49-F238E27FC236}">
                      <a16:creationId xmlns:a16="http://schemas.microsoft.com/office/drawing/2014/main" id="{4582FE34-E236-AD60-EA8F-61A48FF3AA0D}"/>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17" name="TextBox 16">
                <a:extLst>
                  <a:ext uri="{FF2B5EF4-FFF2-40B4-BE49-F238E27FC236}">
                    <a16:creationId xmlns:a16="http://schemas.microsoft.com/office/drawing/2014/main" id="{77B7480F-95A4-B9B7-31ED-FB5313929084}"/>
                  </a:ext>
                </a:extLst>
              </p:cNvPr>
              <p:cNvSpPr txBox="1"/>
              <p:nvPr/>
            </p:nvSpPr>
            <p:spPr>
              <a:xfrm>
                <a:off x="1301610" y="510401"/>
                <a:ext cx="4820230"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평가의 방법</a:t>
                </a:r>
                <a:endParaRPr lang="ko-KR" altLang="en-US" dirty="0"/>
              </a:p>
            </p:txBody>
          </p:sp>
        </p:grpSp>
      </p:grpSp>
      <p:grpSp>
        <p:nvGrpSpPr>
          <p:cNvPr id="8" name="그룹 7">
            <a:extLst>
              <a:ext uri="{FF2B5EF4-FFF2-40B4-BE49-F238E27FC236}">
                <a16:creationId xmlns:a16="http://schemas.microsoft.com/office/drawing/2014/main" id="{0E404B8F-C9BB-AE78-C539-DA42460F0CE2}"/>
              </a:ext>
            </a:extLst>
          </p:cNvPr>
          <p:cNvGrpSpPr/>
          <p:nvPr/>
        </p:nvGrpSpPr>
        <p:grpSpPr>
          <a:xfrm>
            <a:off x="471384" y="1354322"/>
            <a:ext cx="8201233" cy="1164818"/>
            <a:chOff x="471384" y="1354322"/>
            <a:chExt cx="8201233" cy="1164818"/>
          </a:xfrm>
        </p:grpSpPr>
        <p:sp>
          <p:nvSpPr>
            <p:cNvPr id="63" name="사각형: 둥근 모서리 62">
              <a:extLst>
                <a:ext uri="{FF2B5EF4-FFF2-40B4-BE49-F238E27FC236}">
                  <a16:creationId xmlns:a16="http://schemas.microsoft.com/office/drawing/2014/main" id="{5B4290F0-7215-65D8-DBA4-C7E94F600752}"/>
                </a:ext>
              </a:extLst>
            </p:cNvPr>
            <p:cNvSpPr/>
            <p:nvPr/>
          </p:nvSpPr>
          <p:spPr>
            <a:xfrm>
              <a:off x="471384" y="1354322"/>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42" name="사각형: 둥근 모서리 41">
              <a:extLst>
                <a:ext uri="{FF2B5EF4-FFF2-40B4-BE49-F238E27FC236}">
                  <a16:creationId xmlns:a16="http://schemas.microsoft.com/office/drawing/2014/main" id="{9B48DAA6-3BBF-4AED-5FD7-4D85B0FF93CB}"/>
                </a:ext>
              </a:extLst>
            </p:cNvPr>
            <p:cNvSpPr/>
            <p:nvPr/>
          </p:nvSpPr>
          <p:spPr>
            <a:xfrm>
              <a:off x="1699259" y="1423890"/>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44" name="그룹 43">
              <a:extLst>
                <a:ext uri="{FF2B5EF4-FFF2-40B4-BE49-F238E27FC236}">
                  <a16:creationId xmlns:a16="http://schemas.microsoft.com/office/drawing/2014/main" id="{71FD06DD-25A3-631A-EC1F-A31800809F61}"/>
                </a:ext>
              </a:extLst>
            </p:cNvPr>
            <p:cNvGrpSpPr/>
            <p:nvPr/>
          </p:nvGrpSpPr>
          <p:grpSpPr>
            <a:xfrm>
              <a:off x="1841127" y="1573888"/>
              <a:ext cx="2710518" cy="184666"/>
              <a:chOff x="964827" y="1785644"/>
              <a:chExt cx="2710518" cy="184666"/>
            </a:xfrm>
          </p:grpSpPr>
          <p:sp>
            <p:nvSpPr>
              <p:cNvPr id="61" name="Freeform 5">
                <a:extLst>
                  <a:ext uri="{FF2B5EF4-FFF2-40B4-BE49-F238E27FC236}">
                    <a16:creationId xmlns:a16="http://schemas.microsoft.com/office/drawing/2014/main" id="{5CDDA3F1-2DC9-C5C1-90C2-602D8877301A}"/>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sz="1200" dirty="0">
                  <a:ln>
                    <a:solidFill>
                      <a:schemeClr val="accent1">
                        <a:shade val="50000"/>
                        <a:alpha val="0"/>
                      </a:schemeClr>
                    </a:solidFill>
                  </a:ln>
                  <a:solidFill>
                    <a:srgbClr val="D4306E"/>
                  </a:solidFill>
                  <a:latin typeface="Kim jung chul Gothic Bold" panose="020B0803000000000000" pitchFamily="50" charset="-127"/>
                  <a:ea typeface="Kim jung chul Gothic Bold" panose="020B0803000000000000" pitchFamily="50" charset="-127"/>
                </a:endParaRPr>
              </a:p>
            </p:txBody>
          </p:sp>
          <p:sp>
            <p:nvSpPr>
              <p:cNvPr id="62" name="TextBox 61">
                <a:extLst>
                  <a:ext uri="{FF2B5EF4-FFF2-40B4-BE49-F238E27FC236}">
                    <a16:creationId xmlns:a16="http://schemas.microsoft.com/office/drawing/2014/main" id="{F856BB13-3634-CDE7-139A-2B8D6F2EF87C}"/>
                  </a:ext>
                </a:extLst>
              </p:cNvPr>
              <p:cNvSpPr txBox="1"/>
              <p:nvPr/>
            </p:nvSpPr>
            <p:spPr>
              <a:xfrm>
                <a:off x="1184278" y="1785644"/>
                <a:ext cx="2491067" cy="184666"/>
              </a:xfrm>
              <a:prstGeom prst="rect">
                <a:avLst/>
              </a:prstGeom>
              <a:noFill/>
            </p:spPr>
            <p:txBody>
              <a:bodyPr wrap="none" lIns="0" tIns="0" rIns="0" bIns="0" rtlCol="0" anchor="t">
                <a:spAutoFit/>
              </a:bodyPr>
              <a:lstStyle/>
              <a:p>
                <a:pPr>
                  <a:spcAft>
                    <a:spcPts val="100"/>
                  </a:spcAft>
                </a:pP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가</a:t>
                </a:r>
                <a:r>
                  <a:rPr lang="en-US" altLang="ko-KR"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학생의 성장을 돕는 과정 중심 평가 </a:t>
                </a:r>
              </a:p>
            </p:txBody>
          </p:sp>
        </p:grpSp>
        <p:grpSp>
          <p:nvGrpSpPr>
            <p:cNvPr id="45" name="그룹 44">
              <a:extLst>
                <a:ext uri="{FF2B5EF4-FFF2-40B4-BE49-F238E27FC236}">
                  <a16:creationId xmlns:a16="http://schemas.microsoft.com/office/drawing/2014/main" id="{759EBAEC-2447-CEFC-8BDE-60063CD9FCDA}"/>
                </a:ext>
              </a:extLst>
            </p:cNvPr>
            <p:cNvGrpSpPr/>
            <p:nvPr/>
          </p:nvGrpSpPr>
          <p:grpSpPr>
            <a:xfrm>
              <a:off x="1841127" y="1844398"/>
              <a:ext cx="3234700" cy="184666"/>
              <a:chOff x="964827" y="1785644"/>
              <a:chExt cx="3234700" cy="184666"/>
            </a:xfrm>
          </p:grpSpPr>
          <p:sp>
            <p:nvSpPr>
              <p:cNvPr id="55" name="Freeform 5">
                <a:extLst>
                  <a:ext uri="{FF2B5EF4-FFF2-40B4-BE49-F238E27FC236}">
                    <a16:creationId xmlns:a16="http://schemas.microsoft.com/office/drawing/2014/main" id="{BEDF35E5-2C7D-6FAF-16B4-E34F568EEAF6}"/>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58" name="TextBox 57">
                <a:extLst>
                  <a:ext uri="{FF2B5EF4-FFF2-40B4-BE49-F238E27FC236}">
                    <a16:creationId xmlns:a16="http://schemas.microsoft.com/office/drawing/2014/main" id="{3189CEA9-8297-090B-84FE-1A4A8473B795}"/>
                  </a:ext>
                </a:extLst>
              </p:cNvPr>
              <p:cNvSpPr txBox="1"/>
              <p:nvPr/>
            </p:nvSpPr>
            <p:spPr>
              <a:xfrm>
                <a:off x="1184278" y="1785644"/>
                <a:ext cx="3015249" cy="184666"/>
              </a:xfrm>
              <a:prstGeom prst="rect">
                <a:avLst/>
              </a:prstGeom>
              <a:noFill/>
            </p:spPr>
            <p:txBody>
              <a:bodyPr wrap="none" lIns="0" tIns="0" rIns="0" bIns="0" rtlCol="0" anchor="t">
                <a:spAutoFit/>
              </a:bodyPr>
              <a:lstStyle/>
              <a:p>
                <a:pPr>
                  <a:spcAft>
                    <a:spcPts val="300"/>
                  </a:spcAft>
                </a:pPr>
                <a:r>
                  <a:rPr lang="en-US" altLang="ko-KR"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나</a:t>
                </a:r>
                <a:r>
                  <a:rPr lang="en-US" altLang="ko-KR"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 목표</a:t>
                </a:r>
                <a:r>
                  <a:rPr lang="en-US" altLang="ko-KR"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내용</a:t>
                </a:r>
                <a:r>
                  <a:rPr lang="en-US" altLang="ko-KR"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상황을 고려한 다양한 평가적용</a:t>
                </a:r>
              </a:p>
            </p:txBody>
          </p:sp>
        </p:grpSp>
        <p:grpSp>
          <p:nvGrpSpPr>
            <p:cNvPr id="46" name="그룹 45">
              <a:extLst>
                <a:ext uri="{FF2B5EF4-FFF2-40B4-BE49-F238E27FC236}">
                  <a16:creationId xmlns:a16="http://schemas.microsoft.com/office/drawing/2014/main" id="{A6DF9CCF-4559-E017-322B-04C97652C0B1}"/>
                </a:ext>
              </a:extLst>
            </p:cNvPr>
            <p:cNvGrpSpPr/>
            <p:nvPr/>
          </p:nvGrpSpPr>
          <p:grpSpPr>
            <a:xfrm>
              <a:off x="1841127" y="2114908"/>
              <a:ext cx="1565973" cy="184666"/>
              <a:chOff x="964827" y="1785644"/>
              <a:chExt cx="1565973" cy="184666"/>
            </a:xfrm>
          </p:grpSpPr>
          <p:sp>
            <p:nvSpPr>
              <p:cNvPr id="50" name="Freeform 5">
                <a:extLst>
                  <a:ext uri="{FF2B5EF4-FFF2-40B4-BE49-F238E27FC236}">
                    <a16:creationId xmlns:a16="http://schemas.microsoft.com/office/drawing/2014/main" id="{E57AC352-B154-4BA1-40C2-3913DB72626F}"/>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51" name="TextBox 50">
                <a:extLst>
                  <a:ext uri="{FF2B5EF4-FFF2-40B4-BE49-F238E27FC236}">
                    <a16:creationId xmlns:a16="http://schemas.microsoft.com/office/drawing/2014/main" id="{262A0E0E-97CD-3DD4-9C61-A79E969D4E9F}"/>
                  </a:ext>
                </a:extLst>
              </p:cNvPr>
              <p:cNvSpPr txBox="1"/>
              <p:nvPr/>
            </p:nvSpPr>
            <p:spPr>
              <a:xfrm>
                <a:off x="1184278" y="1785644"/>
                <a:ext cx="1346522"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영역별 특성 고려</a:t>
                </a:r>
              </a:p>
            </p:txBody>
          </p:sp>
        </p:grpSp>
        <p:grpSp>
          <p:nvGrpSpPr>
            <p:cNvPr id="47" name="그룹 46">
              <a:extLst>
                <a:ext uri="{FF2B5EF4-FFF2-40B4-BE49-F238E27FC236}">
                  <a16:creationId xmlns:a16="http://schemas.microsoft.com/office/drawing/2014/main" id="{7AF7FF2B-DACC-EEDC-3319-1C5A289CD808}"/>
                </a:ext>
              </a:extLst>
            </p:cNvPr>
            <p:cNvGrpSpPr/>
            <p:nvPr/>
          </p:nvGrpSpPr>
          <p:grpSpPr>
            <a:xfrm>
              <a:off x="5162381" y="1573888"/>
              <a:ext cx="1681390" cy="184666"/>
              <a:chOff x="964827" y="1785644"/>
              <a:chExt cx="1681390" cy="184666"/>
            </a:xfrm>
          </p:grpSpPr>
          <p:sp>
            <p:nvSpPr>
              <p:cNvPr id="48" name="Freeform 5">
                <a:extLst>
                  <a:ext uri="{FF2B5EF4-FFF2-40B4-BE49-F238E27FC236}">
                    <a16:creationId xmlns:a16="http://schemas.microsoft.com/office/drawing/2014/main" id="{CBFAE6DD-814E-3ACB-1570-EEC59D33D9D1}"/>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49" name="TextBox 48">
                <a:extLst>
                  <a:ext uri="{FF2B5EF4-FFF2-40B4-BE49-F238E27FC236}">
                    <a16:creationId xmlns:a16="http://schemas.microsoft.com/office/drawing/2014/main" id="{B159197F-4967-655E-BA08-D56F578E3A1C}"/>
                  </a:ext>
                </a:extLst>
              </p:cNvPr>
              <p:cNvSpPr txBox="1"/>
              <p:nvPr/>
            </p:nvSpPr>
            <p:spPr>
              <a:xfrm>
                <a:off x="1184278" y="1785644"/>
                <a:ext cx="1461939"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도구의 활용</a:t>
                </a:r>
              </a:p>
            </p:txBody>
          </p:sp>
        </p:grpSp>
        <p:grpSp>
          <p:nvGrpSpPr>
            <p:cNvPr id="102" name="그룹 101">
              <a:extLst>
                <a:ext uri="{FF2B5EF4-FFF2-40B4-BE49-F238E27FC236}">
                  <a16:creationId xmlns:a16="http://schemas.microsoft.com/office/drawing/2014/main" id="{24E81E47-5AB5-BFA3-0B58-0D16C582815E}"/>
                </a:ext>
              </a:extLst>
            </p:cNvPr>
            <p:cNvGrpSpPr/>
            <p:nvPr/>
          </p:nvGrpSpPr>
          <p:grpSpPr>
            <a:xfrm>
              <a:off x="5162381" y="1840384"/>
              <a:ext cx="1886574" cy="184666"/>
              <a:chOff x="964827" y="1785644"/>
              <a:chExt cx="1886574" cy="184666"/>
            </a:xfrm>
          </p:grpSpPr>
          <p:sp>
            <p:nvSpPr>
              <p:cNvPr id="103" name="Freeform 5">
                <a:extLst>
                  <a:ext uri="{FF2B5EF4-FFF2-40B4-BE49-F238E27FC236}">
                    <a16:creationId xmlns:a16="http://schemas.microsoft.com/office/drawing/2014/main" id="{F31148D0-7605-ED6B-A235-9FE33A686C81}"/>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104" name="TextBox 103">
                <a:extLst>
                  <a:ext uri="{FF2B5EF4-FFF2-40B4-BE49-F238E27FC236}">
                    <a16:creationId xmlns:a16="http://schemas.microsoft.com/office/drawing/2014/main" id="{DE0995BA-5E1E-64F4-57C6-7A00310AC027}"/>
                  </a:ext>
                </a:extLst>
              </p:cNvPr>
              <p:cNvSpPr txBox="1"/>
              <p:nvPr/>
            </p:nvSpPr>
            <p:spPr>
              <a:xfrm>
                <a:off x="1184278" y="1785644"/>
                <a:ext cx="166712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마</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 참여 중심 평가</a:t>
                </a:r>
              </a:p>
            </p:txBody>
          </p:sp>
        </p:grpSp>
        <p:grpSp>
          <p:nvGrpSpPr>
            <p:cNvPr id="105" name="그룹 104">
              <a:extLst>
                <a:ext uri="{FF2B5EF4-FFF2-40B4-BE49-F238E27FC236}">
                  <a16:creationId xmlns:a16="http://schemas.microsoft.com/office/drawing/2014/main" id="{049F15D7-C320-033E-E098-97A5F10B5D7C}"/>
                </a:ext>
              </a:extLst>
            </p:cNvPr>
            <p:cNvGrpSpPr/>
            <p:nvPr/>
          </p:nvGrpSpPr>
          <p:grpSpPr>
            <a:xfrm>
              <a:off x="5162381" y="2106880"/>
              <a:ext cx="1886574" cy="184666"/>
              <a:chOff x="964827" y="1785644"/>
              <a:chExt cx="1886574" cy="184666"/>
            </a:xfrm>
          </p:grpSpPr>
          <p:sp>
            <p:nvSpPr>
              <p:cNvPr id="106" name="Freeform 5">
                <a:extLst>
                  <a:ext uri="{FF2B5EF4-FFF2-40B4-BE49-F238E27FC236}">
                    <a16:creationId xmlns:a16="http://schemas.microsoft.com/office/drawing/2014/main" id="{4C0C17FD-946E-C3E8-2F88-3B0A493F81CA}"/>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107" name="TextBox 106">
                <a:extLst>
                  <a:ext uri="{FF2B5EF4-FFF2-40B4-BE49-F238E27FC236}">
                    <a16:creationId xmlns:a16="http://schemas.microsoft.com/office/drawing/2014/main" id="{69C1CFA2-183F-3177-54C7-FC7007E68C1F}"/>
                  </a:ext>
                </a:extLst>
              </p:cNvPr>
              <p:cNvSpPr txBox="1"/>
              <p:nvPr/>
            </p:nvSpPr>
            <p:spPr>
              <a:xfrm>
                <a:off x="1184278" y="1785644"/>
                <a:ext cx="166712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바</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 개별 특성 지원</a:t>
                </a:r>
              </a:p>
            </p:txBody>
          </p:sp>
        </p:grpSp>
        <p:sp>
          <p:nvSpPr>
            <p:cNvPr id="6" name="TextBox 5">
              <a:extLst>
                <a:ext uri="{FF2B5EF4-FFF2-40B4-BE49-F238E27FC236}">
                  <a16:creationId xmlns:a16="http://schemas.microsoft.com/office/drawing/2014/main" id="{A0FDEE0E-FAE5-3EE0-E231-CB441B84C8FB}"/>
                </a:ext>
              </a:extLst>
            </p:cNvPr>
            <p:cNvSpPr txBox="1"/>
            <p:nvPr/>
          </p:nvSpPr>
          <p:spPr>
            <a:xfrm>
              <a:off x="629410" y="2062010"/>
              <a:ext cx="921727" cy="230832"/>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평가의 방법</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sp>
          <p:nvSpPr>
            <p:cNvPr id="7" name="자유형: 도형 6">
              <a:extLst>
                <a:ext uri="{FF2B5EF4-FFF2-40B4-BE49-F238E27FC236}">
                  <a16:creationId xmlns:a16="http://schemas.microsoft.com/office/drawing/2014/main" id="{56E3443A-5937-D297-DBAC-CFA11FDC6932}"/>
                </a:ext>
              </a:extLst>
            </p:cNvPr>
            <p:cNvSpPr/>
            <p:nvPr/>
          </p:nvSpPr>
          <p:spPr>
            <a:xfrm>
              <a:off x="812657" y="1500187"/>
              <a:ext cx="555232" cy="482323"/>
            </a:xfrm>
            <a:custGeom>
              <a:avLst/>
              <a:gdLst>
                <a:gd name="connsiteX0" fmla="*/ 294905 w 510944"/>
                <a:gd name="connsiteY0" fmla="*/ 309663 h 443850"/>
                <a:gd name="connsiteX1" fmla="*/ 282809 w 510944"/>
                <a:gd name="connsiteY1" fmla="*/ 321760 h 443850"/>
                <a:gd name="connsiteX2" fmla="*/ 294905 w 510944"/>
                <a:gd name="connsiteY2" fmla="*/ 333856 h 443850"/>
                <a:gd name="connsiteX3" fmla="*/ 397480 w 510944"/>
                <a:gd name="connsiteY3" fmla="*/ 333856 h 443850"/>
                <a:gd name="connsiteX4" fmla="*/ 409577 w 510944"/>
                <a:gd name="connsiteY4" fmla="*/ 321760 h 443850"/>
                <a:gd name="connsiteX5" fmla="*/ 397480 w 510944"/>
                <a:gd name="connsiteY5" fmla="*/ 309663 h 443850"/>
                <a:gd name="connsiteX6" fmla="*/ 111527 w 510944"/>
                <a:gd name="connsiteY6" fmla="*/ 309663 h 443850"/>
                <a:gd name="connsiteX7" fmla="*/ 99430 w 510944"/>
                <a:gd name="connsiteY7" fmla="*/ 321760 h 443850"/>
                <a:gd name="connsiteX8" fmla="*/ 111527 w 510944"/>
                <a:gd name="connsiteY8" fmla="*/ 333856 h 443850"/>
                <a:gd name="connsiteX9" fmla="*/ 214102 w 510944"/>
                <a:gd name="connsiteY9" fmla="*/ 333856 h 443850"/>
                <a:gd name="connsiteX10" fmla="*/ 226198 w 510944"/>
                <a:gd name="connsiteY10" fmla="*/ 321760 h 443850"/>
                <a:gd name="connsiteX11" fmla="*/ 214102 w 510944"/>
                <a:gd name="connsiteY11" fmla="*/ 309663 h 443850"/>
                <a:gd name="connsiteX12" fmla="*/ 294905 w 510944"/>
                <a:gd name="connsiteY12" fmla="*/ 262327 h 443850"/>
                <a:gd name="connsiteX13" fmla="*/ 282809 w 510944"/>
                <a:gd name="connsiteY13" fmla="*/ 274423 h 443850"/>
                <a:gd name="connsiteX14" fmla="*/ 294905 w 510944"/>
                <a:gd name="connsiteY14" fmla="*/ 286519 h 443850"/>
                <a:gd name="connsiteX15" fmla="*/ 397480 w 510944"/>
                <a:gd name="connsiteY15" fmla="*/ 286519 h 443850"/>
                <a:gd name="connsiteX16" fmla="*/ 409577 w 510944"/>
                <a:gd name="connsiteY16" fmla="*/ 274423 h 443850"/>
                <a:gd name="connsiteX17" fmla="*/ 397480 w 510944"/>
                <a:gd name="connsiteY17" fmla="*/ 262327 h 443850"/>
                <a:gd name="connsiteX18" fmla="*/ 111527 w 510944"/>
                <a:gd name="connsiteY18" fmla="*/ 262327 h 443850"/>
                <a:gd name="connsiteX19" fmla="*/ 99430 w 510944"/>
                <a:gd name="connsiteY19" fmla="*/ 274423 h 443850"/>
                <a:gd name="connsiteX20" fmla="*/ 111527 w 510944"/>
                <a:gd name="connsiteY20" fmla="*/ 286519 h 443850"/>
                <a:gd name="connsiteX21" fmla="*/ 214102 w 510944"/>
                <a:gd name="connsiteY21" fmla="*/ 286519 h 443850"/>
                <a:gd name="connsiteX22" fmla="*/ 226198 w 510944"/>
                <a:gd name="connsiteY22" fmla="*/ 274423 h 443850"/>
                <a:gd name="connsiteX23" fmla="*/ 214102 w 510944"/>
                <a:gd name="connsiteY23" fmla="*/ 262327 h 443850"/>
                <a:gd name="connsiteX24" fmla="*/ 294905 w 510944"/>
                <a:gd name="connsiteY24" fmla="*/ 214991 h 443850"/>
                <a:gd name="connsiteX25" fmla="*/ 282809 w 510944"/>
                <a:gd name="connsiteY25" fmla="*/ 227086 h 443850"/>
                <a:gd name="connsiteX26" fmla="*/ 294905 w 510944"/>
                <a:gd name="connsiteY26" fmla="*/ 239183 h 443850"/>
                <a:gd name="connsiteX27" fmla="*/ 397480 w 510944"/>
                <a:gd name="connsiteY27" fmla="*/ 239183 h 443850"/>
                <a:gd name="connsiteX28" fmla="*/ 409577 w 510944"/>
                <a:gd name="connsiteY28" fmla="*/ 227086 h 443850"/>
                <a:gd name="connsiteX29" fmla="*/ 397480 w 510944"/>
                <a:gd name="connsiteY29" fmla="*/ 214991 h 443850"/>
                <a:gd name="connsiteX30" fmla="*/ 111527 w 510944"/>
                <a:gd name="connsiteY30" fmla="*/ 214991 h 443850"/>
                <a:gd name="connsiteX31" fmla="*/ 99430 w 510944"/>
                <a:gd name="connsiteY31" fmla="*/ 227086 h 443850"/>
                <a:gd name="connsiteX32" fmla="*/ 111527 w 510944"/>
                <a:gd name="connsiteY32" fmla="*/ 239183 h 443850"/>
                <a:gd name="connsiteX33" fmla="*/ 214102 w 510944"/>
                <a:gd name="connsiteY33" fmla="*/ 239183 h 443850"/>
                <a:gd name="connsiteX34" fmla="*/ 226198 w 510944"/>
                <a:gd name="connsiteY34" fmla="*/ 227086 h 443850"/>
                <a:gd name="connsiteX35" fmla="*/ 214102 w 510944"/>
                <a:gd name="connsiteY35" fmla="*/ 214991 h 443850"/>
                <a:gd name="connsiteX36" fmla="*/ 294905 w 510944"/>
                <a:gd name="connsiteY36" fmla="*/ 167654 h 443850"/>
                <a:gd name="connsiteX37" fmla="*/ 282809 w 510944"/>
                <a:gd name="connsiteY37" fmla="*/ 179750 h 443850"/>
                <a:gd name="connsiteX38" fmla="*/ 294905 w 510944"/>
                <a:gd name="connsiteY38" fmla="*/ 191846 h 443850"/>
                <a:gd name="connsiteX39" fmla="*/ 397480 w 510944"/>
                <a:gd name="connsiteY39" fmla="*/ 191846 h 443850"/>
                <a:gd name="connsiteX40" fmla="*/ 409577 w 510944"/>
                <a:gd name="connsiteY40" fmla="*/ 179750 h 443850"/>
                <a:gd name="connsiteX41" fmla="*/ 397480 w 510944"/>
                <a:gd name="connsiteY41" fmla="*/ 167654 h 443850"/>
                <a:gd name="connsiteX42" fmla="*/ 111527 w 510944"/>
                <a:gd name="connsiteY42" fmla="*/ 167654 h 443850"/>
                <a:gd name="connsiteX43" fmla="*/ 99430 w 510944"/>
                <a:gd name="connsiteY43" fmla="*/ 179750 h 443850"/>
                <a:gd name="connsiteX44" fmla="*/ 111527 w 510944"/>
                <a:gd name="connsiteY44" fmla="*/ 191846 h 443850"/>
                <a:gd name="connsiteX45" fmla="*/ 214102 w 510944"/>
                <a:gd name="connsiteY45" fmla="*/ 191846 h 443850"/>
                <a:gd name="connsiteX46" fmla="*/ 226198 w 510944"/>
                <a:gd name="connsiteY46" fmla="*/ 179750 h 443850"/>
                <a:gd name="connsiteX47" fmla="*/ 214102 w 510944"/>
                <a:gd name="connsiteY47" fmla="*/ 167654 h 443850"/>
                <a:gd name="connsiteX48" fmla="*/ 0 w 510944"/>
                <a:gd name="connsiteY48" fmla="*/ 141203 h 443850"/>
                <a:gd name="connsiteX49" fmla="*/ 45482 w 510944"/>
                <a:gd name="connsiteY49" fmla="*/ 141203 h 443850"/>
                <a:gd name="connsiteX50" fmla="*/ 45482 w 510944"/>
                <a:gd name="connsiteY50" fmla="*/ 371999 h 443850"/>
                <a:gd name="connsiteX51" fmla="*/ 54756 w 510944"/>
                <a:gd name="connsiteY51" fmla="*/ 391031 h 443850"/>
                <a:gd name="connsiteX52" fmla="*/ 75400 w 510944"/>
                <a:gd name="connsiteY52" fmla="*/ 395465 h 443850"/>
                <a:gd name="connsiteX53" fmla="*/ 241279 w 510944"/>
                <a:gd name="connsiteY53" fmla="*/ 413368 h 443850"/>
                <a:gd name="connsiteX54" fmla="*/ 255472 w 510944"/>
                <a:gd name="connsiteY54" fmla="*/ 417964 h 443850"/>
                <a:gd name="connsiteX55" fmla="*/ 269665 w 510944"/>
                <a:gd name="connsiteY55" fmla="*/ 413368 h 443850"/>
                <a:gd name="connsiteX56" fmla="*/ 435464 w 510944"/>
                <a:gd name="connsiteY56" fmla="*/ 395465 h 443850"/>
                <a:gd name="connsiteX57" fmla="*/ 456270 w 510944"/>
                <a:gd name="connsiteY57" fmla="*/ 390949 h 443850"/>
                <a:gd name="connsiteX58" fmla="*/ 465462 w 510944"/>
                <a:gd name="connsiteY58" fmla="*/ 371999 h 443850"/>
                <a:gd name="connsiteX59" fmla="*/ 465462 w 510944"/>
                <a:gd name="connsiteY59" fmla="*/ 141203 h 443850"/>
                <a:gd name="connsiteX60" fmla="*/ 510944 w 510944"/>
                <a:gd name="connsiteY60" fmla="*/ 141203 h 443850"/>
                <a:gd name="connsiteX61" fmla="*/ 510944 w 510944"/>
                <a:gd name="connsiteY61" fmla="*/ 443850 h 443850"/>
                <a:gd name="connsiteX62" fmla="*/ 0 w 510944"/>
                <a:gd name="connsiteY62" fmla="*/ 443850 h 443850"/>
                <a:gd name="connsiteX63" fmla="*/ 323210 w 510944"/>
                <a:gd name="connsiteY63" fmla="*/ 0 h 443850"/>
                <a:gd name="connsiteX64" fmla="*/ 340468 w 510944"/>
                <a:gd name="connsiteY64" fmla="*/ 1371 h 443850"/>
                <a:gd name="connsiteX65" fmla="*/ 373611 w 510944"/>
                <a:gd name="connsiteY65" fmla="*/ 10887 h 443850"/>
                <a:gd name="connsiteX66" fmla="*/ 374336 w 510944"/>
                <a:gd name="connsiteY66" fmla="*/ 11209 h 443850"/>
                <a:gd name="connsiteX67" fmla="*/ 377966 w 510944"/>
                <a:gd name="connsiteY67" fmla="*/ 16773 h 443850"/>
                <a:gd name="connsiteX68" fmla="*/ 377320 w 510944"/>
                <a:gd name="connsiteY68" fmla="*/ 19757 h 443850"/>
                <a:gd name="connsiteX69" fmla="*/ 364498 w 510944"/>
                <a:gd name="connsiteY69" fmla="*/ 39756 h 443850"/>
                <a:gd name="connsiteX70" fmla="*/ 326113 w 510944"/>
                <a:gd name="connsiteY70" fmla="*/ 71207 h 443850"/>
                <a:gd name="connsiteX71" fmla="*/ 304259 w 510944"/>
                <a:gd name="connsiteY71" fmla="*/ 78303 h 443850"/>
                <a:gd name="connsiteX72" fmla="*/ 300630 w 510944"/>
                <a:gd name="connsiteY72" fmla="*/ 78544 h 443850"/>
                <a:gd name="connsiteX73" fmla="*/ 292728 w 510944"/>
                <a:gd name="connsiteY73" fmla="*/ 77981 h 443850"/>
                <a:gd name="connsiteX74" fmla="*/ 286277 w 510944"/>
                <a:gd name="connsiteY74" fmla="*/ 76529 h 443850"/>
                <a:gd name="connsiteX75" fmla="*/ 272648 w 510944"/>
                <a:gd name="connsiteY75" fmla="*/ 69997 h 443850"/>
                <a:gd name="connsiteX76" fmla="*/ 270712 w 510944"/>
                <a:gd name="connsiteY76" fmla="*/ 68142 h 443850"/>
                <a:gd name="connsiteX77" fmla="*/ 269584 w 510944"/>
                <a:gd name="connsiteY77" fmla="*/ 67013 h 443850"/>
                <a:gd name="connsiteX78" fmla="*/ 269584 w 510944"/>
                <a:gd name="connsiteY78" fmla="*/ 117737 h 443850"/>
                <a:gd name="connsiteX79" fmla="*/ 444414 w 510944"/>
                <a:gd name="connsiteY79" fmla="*/ 105076 h 443850"/>
                <a:gd name="connsiteX80" fmla="*/ 453446 w 510944"/>
                <a:gd name="connsiteY80" fmla="*/ 116769 h 443850"/>
                <a:gd name="connsiteX81" fmla="*/ 453446 w 510944"/>
                <a:gd name="connsiteY81" fmla="*/ 371999 h 443850"/>
                <a:gd name="connsiteX82" fmla="*/ 448850 w 510944"/>
                <a:gd name="connsiteY82" fmla="*/ 381515 h 443850"/>
                <a:gd name="connsiteX83" fmla="*/ 438446 w 510944"/>
                <a:gd name="connsiteY83" fmla="*/ 383773 h 443850"/>
                <a:gd name="connsiteX84" fmla="*/ 262648 w 510944"/>
                <a:gd name="connsiteY84" fmla="*/ 403610 h 443850"/>
                <a:gd name="connsiteX85" fmla="*/ 248455 w 510944"/>
                <a:gd name="connsiteY85" fmla="*/ 403610 h 443850"/>
                <a:gd name="connsiteX86" fmla="*/ 144589 w 510944"/>
                <a:gd name="connsiteY86" fmla="*/ 374499 h 443850"/>
                <a:gd name="connsiteX87" fmla="*/ 72577 w 510944"/>
                <a:gd name="connsiteY87" fmla="*/ 383773 h 443850"/>
                <a:gd name="connsiteX88" fmla="*/ 62255 w 510944"/>
                <a:gd name="connsiteY88" fmla="*/ 381515 h 443850"/>
                <a:gd name="connsiteX89" fmla="*/ 62012 w 510944"/>
                <a:gd name="connsiteY89" fmla="*/ 381595 h 443850"/>
                <a:gd name="connsiteX90" fmla="*/ 57416 w 510944"/>
                <a:gd name="connsiteY90" fmla="*/ 372080 h 443850"/>
                <a:gd name="connsiteX91" fmla="*/ 57416 w 510944"/>
                <a:gd name="connsiteY91" fmla="*/ 116849 h 443850"/>
                <a:gd name="connsiteX92" fmla="*/ 66528 w 510944"/>
                <a:gd name="connsiteY92" fmla="*/ 105157 h 443850"/>
                <a:gd name="connsiteX93" fmla="*/ 241359 w 510944"/>
                <a:gd name="connsiteY93" fmla="*/ 117817 h 443850"/>
                <a:gd name="connsiteX94" fmla="*/ 241359 w 510944"/>
                <a:gd name="connsiteY94" fmla="*/ 67094 h 443850"/>
                <a:gd name="connsiteX95" fmla="*/ 240230 w 510944"/>
                <a:gd name="connsiteY95" fmla="*/ 68223 h 443850"/>
                <a:gd name="connsiteX96" fmla="*/ 238295 w 510944"/>
                <a:gd name="connsiteY96" fmla="*/ 70077 h 443850"/>
                <a:gd name="connsiteX97" fmla="*/ 224747 w 510944"/>
                <a:gd name="connsiteY97" fmla="*/ 76610 h 443850"/>
                <a:gd name="connsiteX98" fmla="*/ 218296 w 510944"/>
                <a:gd name="connsiteY98" fmla="*/ 78061 h 443850"/>
                <a:gd name="connsiteX99" fmla="*/ 210392 w 510944"/>
                <a:gd name="connsiteY99" fmla="*/ 78626 h 443850"/>
                <a:gd name="connsiteX100" fmla="*/ 206764 w 510944"/>
                <a:gd name="connsiteY100" fmla="*/ 78384 h 443850"/>
                <a:gd name="connsiteX101" fmla="*/ 184910 w 510944"/>
                <a:gd name="connsiteY101" fmla="*/ 71287 h 443850"/>
                <a:gd name="connsiteX102" fmla="*/ 146525 w 510944"/>
                <a:gd name="connsiteY102" fmla="*/ 39756 h 443850"/>
                <a:gd name="connsiteX103" fmla="*/ 133703 w 510944"/>
                <a:gd name="connsiteY103" fmla="*/ 19838 h 443850"/>
                <a:gd name="connsiteX104" fmla="*/ 133138 w 510944"/>
                <a:gd name="connsiteY104" fmla="*/ 16854 h 443850"/>
                <a:gd name="connsiteX105" fmla="*/ 136767 w 510944"/>
                <a:gd name="connsiteY105" fmla="*/ 11290 h 443850"/>
                <a:gd name="connsiteX106" fmla="*/ 137493 w 510944"/>
                <a:gd name="connsiteY106" fmla="*/ 10967 h 443850"/>
                <a:gd name="connsiteX107" fmla="*/ 170636 w 510944"/>
                <a:gd name="connsiteY107" fmla="*/ 1452 h 443850"/>
                <a:gd name="connsiteX108" fmla="*/ 187894 w 510944"/>
                <a:gd name="connsiteY108" fmla="*/ 80 h 443850"/>
                <a:gd name="connsiteX109" fmla="*/ 207006 w 510944"/>
                <a:gd name="connsiteY109" fmla="*/ 1532 h 443850"/>
                <a:gd name="connsiteX110" fmla="*/ 219424 w 510944"/>
                <a:gd name="connsiteY110" fmla="*/ 4839 h 443850"/>
                <a:gd name="connsiteX111" fmla="*/ 242166 w 510944"/>
                <a:gd name="connsiteY111" fmla="*/ 18144 h 443850"/>
                <a:gd name="connsiteX112" fmla="*/ 255633 w 510944"/>
                <a:gd name="connsiteY112" fmla="*/ 40966 h 443850"/>
                <a:gd name="connsiteX113" fmla="*/ 269099 w 510944"/>
                <a:gd name="connsiteY113" fmla="*/ 18144 h 443850"/>
                <a:gd name="connsiteX114" fmla="*/ 291841 w 510944"/>
                <a:gd name="connsiteY114" fmla="*/ 4839 h 443850"/>
                <a:gd name="connsiteX115" fmla="*/ 304259 w 510944"/>
                <a:gd name="connsiteY115" fmla="*/ 1532 h 443850"/>
                <a:gd name="connsiteX116" fmla="*/ 323210 w 510944"/>
                <a:gd name="connsiteY116" fmla="*/ 0 h 44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10944" h="443850">
                  <a:moveTo>
                    <a:pt x="294905" y="309663"/>
                  </a:moveTo>
                  <a:cubicBezTo>
                    <a:pt x="288212" y="309663"/>
                    <a:pt x="282809" y="315066"/>
                    <a:pt x="282809" y="321760"/>
                  </a:cubicBezTo>
                  <a:cubicBezTo>
                    <a:pt x="282809" y="328452"/>
                    <a:pt x="288212" y="333856"/>
                    <a:pt x="294905" y="333856"/>
                  </a:cubicBezTo>
                  <a:lnTo>
                    <a:pt x="397480" y="333856"/>
                  </a:lnTo>
                  <a:cubicBezTo>
                    <a:pt x="404174" y="333856"/>
                    <a:pt x="409577" y="328452"/>
                    <a:pt x="409577" y="321760"/>
                  </a:cubicBezTo>
                  <a:cubicBezTo>
                    <a:pt x="409577" y="315066"/>
                    <a:pt x="404174" y="309663"/>
                    <a:pt x="397480" y="309663"/>
                  </a:cubicBezTo>
                  <a:close/>
                  <a:moveTo>
                    <a:pt x="111527" y="309663"/>
                  </a:moveTo>
                  <a:cubicBezTo>
                    <a:pt x="104833" y="309663"/>
                    <a:pt x="99430" y="315066"/>
                    <a:pt x="99430" y="321760"/>
                  </a:cubicBezTo>
                  <a:cubicBezTo>
                    <a:pt x="99430" y="328452"/>
                    <a:pt x="104833" y="333856"/>
                    <a:pt x="111527" y="333856"/>
                  </a:cubicBezTo>
                  <a:lnTo>
                    <a:pt x="214102" y="333856"/>
                  </a:lnTo>
                  <a:cubicBezTo>
                    <a:pt x="220796" y="333856"/>
                    <a:pt x="226198" y="328452"/>
                    <a:pt x="226198" y="321760"/>
                  </a:cubicBezTo>
                  <a:cubicBezTo>
                    <a:pt x="226198" y="315066"/>
                    <a:pt x="220796" y="309663"/>
                    <a:pt x="214102" y="309663"/>
                  </a:cubicBezTo>
                  <a:close/>
                  <a:moveTo>
                    <a:pt x="294905" y="262327"/>
                  </a:moveTo>
                  <a:cubicBezTo>
                    <a:pt x="288212" y="262327"/>
                    <a:pt x="282809" y="267730"/>
                    <a:pt x="282809" y="274423"/>
                  </a:cubicBezTo>
                  <a:cubicBezTo>
                    <a:pt x="282809" y="281117"/>
                    <a:pt x="288212" y="286519"/>
                    <a:pt x="294905" y="286519"/>
                  </a:cubicBezTo>
                  <a:lnTo>
                    <a:pt x="397480" y="286519"/>
                  </a:lnTo>
                  <a:cubicBezTo>
                    <a:pt x="404174" y="286519"/>
                    <a:pt x="409577" y="281117"/>
                    <a:pt x="409577" y="274423"/>
                  </a:cubicBezTo>
                  <a:cubicBezTo>
                    <a:pt x="409577" y="267730"/>
                    <a:pt x="404174" y="262327"/>
                    <a:pt x="397480" y="262327"/>
                  </a:cubicBezTo>
                  <a:close/>
                  <a:moveTo>
                    <a:pt x="111527" y="262327"/>
                  </a:moveTo>
                  <a:cubicBezTo>
                    <a:pt x="104833" y="262327"/>
                    <a:pt x="99430" y="267730"/>
                    <a:pt x="99430" y="274423"/>
                  </a:cubicBezTo>
                  <a:cubicBezTo>
                    <a:pt x="99430" y="281117"/>
                    <a:pt x="104833" y="286519"/>
                    <a:pt x="111527" y="286519"/>
                  </a:cubicBezTo>
                  <a:lnTo>
                    <a:pt x="214102" y="286519"/>
                  </a:lnTo>
                  <a:cubicBezTo>
                    <a:pt x="220796" y="286519"/>
                    <a:pt x="226198" y="281117"/>
                    <a:pt x="226198" y="274423"/>
                  </a:cubicBezTo>
                  <a:cubicBezTo>
                    <a:pt x="226198" y="267730"/>
                    <a:pt x="220796" y="262327"/>
                    <a:pt x="214102" y="262327"/>
                  </a:cubicBezTo>
                  <a:close/>
                  <a:moveTo>
                    <a:pt x="294905" y="214991"/>
                  </a:moveTo>
                  <a:cubicBezTo>
                    <a:pt x="288212" y="214991"/>
                    <a:pt x="282809" y="220393"/>
                    <a:pt x="282809" y="227086"/>
                  </a:cubicBezTo>
                  <a:cubicBezTo>
                    <a:pt x="282809" y="233780"/>
                    <a:pt x="288212" y="239183"/>
                    <a:pt x="294905" y="239183"/>
                  </a:cubicBezTo>
                  <a:lnTo>
                    <a:pt x="397480" y="239183"/>
                  </a:lnTo>
                  <a:cubicBezTo>
                    <a:pt x="404174" y="239183"/>
                    <a:pt x="409577" y="233780"/>
                    <a:pt x="409577" y="227086"/>
                  </a:cubicBezTo>
                  <a:cubicBezTo>
                    <a:pt x="409577" y="220393"/>
                    <a:pt x="404174" y="214991"/>
                    <a:pt x="397480" y="214991"/>
                  </a:cubicBezTo>
                  <a:close/>
                  <a:moveTo>
                    <a:pt x="111527" y="214991"/>
                  </a:moveTo>
                  <a:cubicBezTo>
                    <a:pt x="104833" y="214991"/>
                    <a:pt x="99430" y="220393"/>
                    <a:pt x="99430" y="227086"/>
                  </a:cubicBezTo>
                  <a:cubicBezTo>
                    <a:pt x="99430" y="233780"/>
                    <a:pt x="104833" y="239183"/>
                    <a:pt x="111527" y="239183"/>
                  </a:cubicBezTo>
                  <a:lnTo>
                    <a:pt x="214102" y="239183"/>
                  </a:lnTo>
                  <a:cubicBezTo>
                    <a:pt x="220796" y="239183"/>
                    <a:pt x="226198" y="233780"/>
                    <a:pt x="226198" y="227086"/>
                  </a:cubicBezTo>
                  <a:cubicBezTo>
                    <a:pt x="226198" y="220393"/>
                    <a:pt x="220796" y="214991"/>
                    <a:pt x="214102" y="214991"/>
                  </a:cubicBezTo>
                  <a:close/>
                  <a:moveTo>
                    <a:pt x="294905" y="167654"/>
                  </a:moveTo>
                  <a:cubicBezTo>
                    <a:pt x="288212" y="167654"/>
                    <a:pt x="282809" y="173057"/>
                    <a:pt x="282809" y="179750"/>
                  </a:cubicBezTo>
                  <a:cubicBezTo>
                    <a:pt x="282809" y="186443"/>
                    <a:pt x="288212" y="191846"/>
                    <a:pt x="294905" y="191846"/>
                  </a:cubicBezTo>
                  <a:lnTo>
                    <a:pt x="397480" y="191846"/>
                  </a:lnTo>
                  <a:cubicBezTo>
                    <a:pt x="404174" y="191846"/>
                    <a:pt x="409577" y="186443"/>
                    <a:pt x="409577" y="179750"/>
                  </a:cubicBezTo>
                  <a:cubicBezTo>
                    <a:pt x="409577" y="173057"/>
                    <a:pt x="404174" y="167654"/>
                    <a:pt x="397480" y="167654"/>
                  </a:cubicBezTo>
                  <a:close/>
                  <a:moveTo>
                    <a:pt x="111527" y="167654"/>
                  </a:moveTo>
                  <a:cubicBezTo>
                    <a:pt x="104833" y="167654"/>
                    <a:pt x="99430" y="173057"/>
                    <a:pt x="99430" y="179750"/>
                  </a:cubicBezTo>
                  <a:cubicBezTo>
                    <a:pt x="99430" y="186443"/>
                    <a:pt x="104833" y="191846"/>
                    <a:pt x="111527" y="191846"/>
                  </a:cubicBezTo>
                  <a:lnTo>
                    <a:pt x="214102" y="191846"/>
                  </a:lnTo>
                  <a:cubicBezTo>
                    <a:pt x="220796" y="191846"/>
                    <a:pt x="226198" y="186443"/>
                    <a:pt x="226198" y="179750"/>
                  </a:cubicBezTo>
                  <a:cubicBezTo>
                    <a:pt x="226198" y="173057"/>
                    <a:pt x="220796" y="167654"/>
                    <a:pt x="214102" y="167654"/>
                  </a:cubicBezTo>
                  <a:close/>
                  <a:moveTo>
                    <a:pt x="0" y="141203"/>
                  </a:moveTo>
                  <a:lnTo>
                    <a:pt x="45482" y="141203"/>
                  </a:lnTo>
                  <a:lnTo>
                    <a:pt x="45482" y="371999"/>
                  </a:lnTo>
                  <a:cubicBezTo>
                    <a:pt x="45482" y="379499"/>
                    <a:pt x="48869" y="386433"/>
                    <a:pt x="54756" y="391031"/>
                  </a:cubicBezTo>
                  <a:cubicBezTo>
                    <a:pt x="60562" y="395627"/>
                    <a:pt x="68142" y="397240"/>
                    <a:pt x="75400" y="395465"/>
                  </a:cubicBezTo>
                  <a:cubicBezTo>
                    <a:pt x="170637" y="372240"/>
                    <a:pt x="223135" y="400223"/>
                    <a:pt x="241279" y="413368"/>
                  </a:cubicBezTo>
                  <a:cubicBezTo>
                    <a:pt x="245553" y="416432"/>
                    <a:pt x="250473" y="417964"/>
                    <a:pt x="255472" y="417964"/>
                  </a:cubicBezTo>
                  <a:cubicBezTo>
                    <a:pt x="260472" y="417964"/>
                    <a:pt x="265391" y="416432"/>
                    <a:pt x="269665" y="413368"/>
                  </a:cubicBezTo>
                  <a:cubicBezTo>
                    <a:pt x="287809" y="400223"/>
                    <a:pt x="340387" y="372240"/>
                    <a:pt x="435464" y="395465"/>
                  </a:cubicBezTo>
                  <a:cubicBezTo>
                    <a:pt x="442722" y="397240"/>
                    <a:pt x="450544" y="395547"/>
                    <a:pt x="456270" y="390949"/>
                  </a:cubicBezTo>
                  <a:cubicBezTo>
                    <a:pt x="462076" y="386433"/>
                    <a:pt x="465462" y="379499"/>
                    <a:pt x="465462" y="371999"/>
                  </a:cubicBezTo>
                  <a:lnTo>
                    <a:pt x="465462" y="141203"/>
                  </a:lnTo>
                  <a:lnTo>
                    <a:pt x="510944" y="141203"/>
                  </a:lnTo>
                  <a:lnTo>
                    <a:pt x="510944" y="443850"/>
                  </a:lnTo>
                  <a:lnTo>
                    <a:pt x="0" y="443850"/>
                  </a:lnTo>
                  <a:close/>
                  <a:moveTo>
                    <a:pt x="323210" y="0"/>
                  </a:moveTo>
                  <a:cubicBezTo>
                    <a:pt x="329258" y="80"/>
                    <a:pt x="335064" y="565"/>
                    <a:pt x="340468" y="1371"/>
                  </a:cubicBezTo>
                  <a:cubicBezTo>
                    <a:pt x="357805" y="4033"/>
                    <a:pt x="370547" y="9516"/>
                    <a:pt x="373611" y="10887"/>
                  </a:cubicBezTo>
                  <a:cubicBezTo>
                    <a:pt x="374014" y="11048"/>
                    <a:pt x="374336" y="11209"/>
                    <a:pt x="374336" y="11209"/>
                  </a:cubicBezTo>
                  <a:cubicBezTo>
                    <a:pt x="376595" y="12258"/>
                    <a:pt x="377966" y="14435"/>
                    <a:pt x="377966" y="16773"/>
                  </a:cubicBezTo>
                  <a:cubicBezTo>
                    <a:pt x="377966" y="17741"/>
                    <a:pt x="377804" y="18789"/>
                    <a:pt x="377320" y="19757"/>
                  </a:cubicBezTo>
                  <a:cubicBezTo>
                    <a:pt x="377240" y="20080"/>
                    <a:pt x="372965" y="28951"/>
                    <a:pt x="364498" y="39756"/>
                  </a:cubicBezTo>
                  <a:cubicBezTo>
                    <a:pt x="356031" y="50482"/>
                    <a:pt x="343371" y="63303"/>
                    <a:pt x="326113" y="71207"/>
                  </a:cubicBezTo>
                  <a:cubicBezTo>
                    <a:pt x="316839" y="75400"/>
                    <a:pt x="310469" y="77658"/>
                    <a:pt x="304259" y="78303"/>
                  </a:cubicBezTo>
                  <a:cubicBezTo>
                    <a:pt x="303050" y="78464"/>
                    <a:pt x="301840" y="78544"/>
                    <a:pt x="300630" y="78544"/>
                  </a:cubicBezTo>
                  <a:cubicBezTo>
                    <a:pt x="298130" y="78626"/>
                    <a:pt x="295550" y="78384"/>
                    <a:pt x="292728" y="77981"/>
                  </a:cubicBezTo>
                  <a:cubicBezTo>
                    <a:pt x="290470" y="77658"/>
                    <a:pt x="288292" y="77093"/>
                    <a:pt x="286277" y="76529"/>
                  </a:cubicBezTo>
                  <a:cubicBezTo>
                    <a:pt x="281034" y="74997"/>
                    <a:pt x="276438" y="72820"/>
                    <a:pt x="272648" y="69997"/>
                  </a:cubicBezTo>
                  <a:cubicBezTo>
                    <a:pt x="271922" y="69432"/>
                    <a:pt x="271357" y="68787"/>
                    <a:pt x="270712" y="68142"/>
                  </a:cubicBezTo>
                  <a:cubicBezTo>
                    <a:pt x="270309" y="67739"/>
                    <a:pt x="269584" y="67013"/>
                    <a:pt x="269584" y="67013"/>
                  </a:cubicBezTo>
                  <a:lnTo>
                    <a:pt x="269584" y="117737"/>
                  </a:lnTo>
                  <a:cubicBezTo>
                    <a:pt x="297082" y="102414"/>
                    <a:pt x="354660" y="82012"/>
                    <a:pt x="444414" y="105076"/>
                  </a:cubicBezTo>
                  <a:cubicBezTo>
                    <a:pt x="449736" y="106447"/>
                    <a:pt x="453446" y="111205"/>
                    <a:pt x="453446" y="116769"/>
                  </a:cubicBezTo>
                  <a:lnTo>
                    <a:pt x="453446" y="371999"/>
                  </a:lnTo>
                  <a:cubicBezTo>
                    <a:pt x="453446" y="375789"/>
                    <a:pt x="451753" y="379176"/>
                    <a:pt x="448850" y="381515"/>
                  </a:cubicBezTo>
                  <a:cubicBezTo>
                    <a:pt x="445946" y="383773"/>
                    <a:pt x="442076" y="384660"/>
                    <a:pt x="438446" y="383773"/>
                  </a:cubicBezTo>
                  <a:cubicBezTo>
                    <a:pt x="338371" y="359338"/>
                    <a:pt x="282164" y="389499"/>
                    <a:pt x="262648" y="403610"/>
                  </a:cubicBezTo>
                  <a:cubicBezTo>
                    <a:pt x="258374" y="406675"/>
                    <a:pt x="252730" y="406675"/>
                    <a:pt x="248455" y="403610"/>
                  </a:cubicBezTo>
                  <a:cubicBezTo>
                    <a:pt x="234262" y="393288"/>
                    <a:pt x="200555" y="374499"/>
                    <a:pt x="144589" y="374499"/>
                  </a:cubicBezTo>
                  <a:cubicBezTo>
                    <a:pt x="123704" y="374499"/>
                    <a:pt x="99753" y="377160"/>
                    <a:pt x="72577" y="383773"/>
                  </a:cubicBezTo>
                  <a:cubicBezTo>
                    <a:pt x="68948" y="384660"/>
                    <a:pt x="65238" y="383853"/>
                    <a:pt x="62255" y="381515"/>
                  </a:cubicBezTo>
                  <a:lnTo>
                    <a:pt x="62012" y="381595"/>
                  </a:lnTo>
                  <a:cubicBezTo>
                    <a:pt x="59109" y="379257"/>
                    <a:pt x="57416" y="375789"/>
                    <a:pt x="57416" y="372080"/>
                  </a:cubicBezTo>
                  <a:lnTo>
                    <a:pt x="57416" y="116849"/>
                  </a:lnTo>
                  <a:cubicBezTo>
                    <a:pt x="57416" y="111285"/>
                    <a:pt x="61126" y="106527"/>
                    <a:pt x="66528" y="105157"/>
                  </a:cubicBezTo>
                  <a:cubicBezTo>
                    <a:pt x="156121" y="82174"/>
                    <a:pt x="213780" y="102576"/>
                    <a:pt x="241359" y="117817"/>
                  </a:cubicBezTo>
                  <a:lnTo>
                    <a:pt x="241359" y="67094"/>
                  </a:lnTo>
                  <a:cubicBezTo>
                    <a:pt x="240956" y="67416"/>
                    <a:pt x="240553" y="67819"/>
                    <a:pt x="240230" y="68223"/>
                  </a:cubicBezTo>
                  <a:cubicBezTo>
                    <a:pt x="239665" y="68868"/>
                    <a:pt x="239020" y="69513"/>
                    <a:pt x="238295" y="70077"/>
                  </a:cubicBezTo>
                  <a:cubicBezTo>
                    <a:pt x="234504" y="72900"/>
                    <a:pt x="229989" y="75077"/>
                    <a:pt x="224747" y="76610"/>
                  </a:cubicBezTo>
                  <a:cubicBezTo>
                    <a:pt x="222650" y="77174"/>
                    <a:pt x="220554" y="77738"/>
                    <a:pt x="218296" y="78061"/>
                  </a:cubicBezTo>
                  <a:cubicBezTo>
                    <a:pt x="215473" y="78464"/>
                    <a:pt x="212893" y="78626"/>
                    <a:pt x="210392" y="78626"/>
                  </a:cubicBezTo>
                  <a:cubicBezTo>
                    <a:pt x="209183" y="78544"/>
                    <a:pt x="207974" y="78544"/>
                    <a:pt x="206764" y="78384"/>
                  </a:cubicBezTo>
                  <a:cubicBezTo>
                    <a:pt x="200555" y="77738"/>
                    <a:pt x="194184" y="75480"/>
                    <a:pt x="184910" y="71287"/>
                  </a:cubicBezTo>
                  <a:cubicBezTo>
                    <a:pt x="167653" y="63385"/>
                    <a:pt x="154992" y="50562"/>
                    <a:pt x="146525" y="39756"/>
                  </a:cubicBezTo>
                  <a:cubicBezTo>
                    <a:pt x="138138" y="28951"/>
                    <a:pt x="133864" y="20080"/>
                    <a:pt x="133703" y="19838"/>
                  </a:cubicBezTo>
                  <a:cubicBezTo>
                    <a:pt x="133299" y="18871"/>
                    <a:pt x="133138" y="17822"/>
                    <a:pt x="133138" y="16854"/>
                  </a:cubicBezTo>
                  <a:cubicBezTo>
                    <a:pt x="133219" y="14596"/>
                    <a:pt x="134509" y="12338"/>
                    <a:pt x="136767" y="11290"/>
                  </a:cubicBezTo>
                  <a:cubicBezTo>
                    <a:pt x="136848" y="11290"/>
                    <a:pt x="137090" y="11129"/>
                    <a:pt x="137493" y="10967"/>
                  </a:cubicBezTo>
                  <a:cubicBezTo>
                    <a:pt x="140557" y="9597"/>
                    <a:pt x="153298" y="4113"/>
                    <a:pt x="170636" y="1452"/>
                  </a:cubicBezTo>
                  <a:cubicBezTo>
                    <a:pt x="176040" y="645"/>
                    <a:pt x="181765" y="80"/>
                    <a:pt x="187894" y="80"/>
                  </a:cubicBezTo>
                  <a:cubicBezTo>
                    <a:pt x="193942" y="80"/>
                    <a:pt x="200312" y="484"/>
                    <a:pt x="207006" y="1532"/>
                  </a:cubicBezTo>
                  <a:cubicBezTo>
                    <a:pt x="211441" y="2338"/>
                    <a:pt x="215554" y="3468"/>
                    <a:pt x="219424" y="4839"/>
                  </a:cubicBezTo>
                  <a:cubicBezTo>
                    <a:pt x="228779" y="8064"/>
                    <a:pt x="236359" y="12742"/>
                    <a:pt x="242166" y="18144"/>
                  </a:cubicBezTo>
                  <a:cubicBezTo>
                    <a:pt x="249585" y="25080"/>
                    <a:pt x="253858" y="33144"/>
                    <a:pt x="255633" y="40966"/>
                  </a:cubicBezTo>
                  <a:cubicBezTo>
                    <a:pt x="257407" y="33144"/>
                    <a:pt x="261680" y="25080"/>
                    <a:pt x="269099" y="18144"/>
                  </a:cubicBezTo>
                  <a:cubicBezTo>
                    <a:pt x="274906" y="12742"/>
                    <a:pt x="282567" y="8064"/>
                    <a:pt x="291841" y="4839"/>
                  </a:cubicBezTo>
                  <a:cubicBezTo>
                    <a:pt x="295711" y="3468"/>
                    <a:pt x="299824" y="2338"/>
                    <a:pt x="304259" y="1532"/>
                  </a:cubicBezTo>
                  <a:cubicBezTo>
                    <a:pt x="310792" y="403"/>
                    <a:pt x="317162" y="0"/>
                    <a:pt x="323210" y="0"/>
                  </a:cubicBezTo>
                  <a:close/>
                </a:path>
              </a:pathLst>
            </a:custGeom>
            <a:solidFill>
              <a:srgbClr val="FFFFFF"/>
            </a:solidFill>
            <a:ln w="9525" cap="flat">
              <a:noFill/>
              <a:prstDash val="solid"/>
              <a:miter/>
            </a:ln>
          </p:spPr>
          <p:txBody>
            <a:bodyPr rtlCol="0" anchor="ctr"/>
            <a:lstStyle/>
            <a:p>
              <a:endParaRPr lang="ko-KR" altLang="en-US" dirty="0"/>
            </a:p>
          </p:txBody>
        </p:sp>
      </p:grpSp>
    </p:spTree>
    <p:extLst>
      <p:ext uri="{BB962C8B-B14F-4D97-AF65-F5344CB8AC3E}">
        <p14:creationId xmlns:p14="http://schemas.microsoft.com/office/powerpoint/2010/main" val="1188450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6" name="그룹 215">
            <a:extLst>
              <a:ext uri="{FF2B5EF4-FFF2-40B4-BE49-F238E27FC236}">
                <a16:creationId xmlns:a16="http://schemas.microsoft.com/office/drawing/2014/main" id="{59BC79B5-DE53-ADB6-5962-0CD718A58F95}"/>
              </a:ext>
            </a:extLst>
          </p:cNvPr>
          <p:cNvGrpSpPr/>
          <p:nvPr/>
        </p:nvGrpSpPr>
        <p:grpSpPr>
          <a:xfrm>
            <a:off x="473272" y="2790919"/>
            <a:ext cx="8196000" cy="3241581"/>
            <a:chOff x="473272" y="2790919"/>
            <a:chExt cx="8196000" cy="3241581"/>
          </a:xfrm>
        </p:grpSpPr>
        <p:grpSp>
          <p:nvGrpSpPr>
            <p:cNvPr id="170" name="그룹 169">
              <a:extLst>
                <a:ext uri="{FF2B5EF4-FFF2-40B4-BE49-F238E27FC236}">
                  <a16:creationId xmlns:a16="http://schemas.microsoft.com/office/drawing/2014/main" id="{BDF16B47-8E8E-0286-082F-59E062580211}"/>
                </a:ext>
              </a:extLst>
            </p:cNvPr>
            <p:cNvGrpSpPr/>
            <p:nvPr/>
          </p:nvGrpSpPr>
          <p:grpSpPr>
            <a:xfrm>
              <a:off x="473272" y="3715800"/>
              <a:ext cx="1391818" cy="1391818"/>
              <a:chOff x="3905842" y="3043065"/>
              <a:chExt cx="932366" cy="932366"/>
            </a:xfrm>
          </p:grpSpPr>
          <p:grpSp>
            <p:nvGrpSpPr>
              <p:cNvPr id="212" name="그룹 211">
                <a:extLst>
                  <a:ext uri="{FF2B5EF4-FFF2-40B4-BE49-F238E27FC236}">
                    <a16:creationId xmlns:a16="http://schemas.microsoft.com/office/drawing/2014/main" id="{3B90148D-69E7-2705-8C4E-44D42F596A30}"/>
                  </a:ext>
                </a:extLst>
              </p:cNvPr>
              <p:cNvGrpSpPr/>
              <p:nvPr/>
            </p:nvGrpSpPr>
            <p:grpSpPr>
              <a:xfrm>
                <a:off x="3905842" y="3043065"/>
                <a:ext cx="932366" cy="932366"/>
                <a:chOff x="4119028" y="3043065"/>
                <a:chExt cx="492781" cy="492781"/>
              </a:xfrm>
            </p:grpSpPr>
            <p:sp>
              <p:nvSpPr>
                <p:cNvPr id="214" name="자유형: 도형 213">
                  <a:extLst>
                    <a:ext uri="{FF2B5EF4-FFF2-40B4-BE49-F238E27FC236}">
                      <a16:creationId xmlns:a16="http://schemas.microsoft.com/office/drawing/2014/main" id="{5624745A-DE07-FFE8-E185-33D48F3DB671}"/>
                    </a:ext>
                  </a:extLst>
                </p:cNvPr>
                <p:cNvSpPr/>
                <p:nvPr/>
              </p:nvSpPr>
              <p:spPr>
                <a:xfrm flipV="1">
                  <a:off x="4119028" y="3043065"/>
                  <a:ext cx="492781" cy="492781"/>
                </a:xfrm>
                <a:custGeom>
                  <a:avLst/>
                  <a:gdLst>
                    <a:gd name="connsiteX0" fmla="*/ 910944 w 911542"/>
                    <a:gd name="connsiteY0" fmla="*/ 455738 h 911542"/>
                    <a:gd name="connsiteX1" fmla="*/ 455172 w 911542"/>
                    <a:gd name="connsiteY1" fmla="*/ -34 h 911542"/>
                    <a:gd name="connsiteX2" fmla="*/ -599 w 911542"/>
                    <a:gd name="connsiteY2" fmla="*/ 455738 h 911542"/>
                    <a:gd name="connsiteX3" fmla="*/ 455172 w 911542"/>
                    <a:gd name="connsiteY3" fmla="*/ 911509 h 911542"/>
                    <a:gd name="connsiteX4" fmla="*/ 910944 w 911542"/>
                    <a:gd name="connsiteY4" fmla="*/ 455738 h 9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42" h="911542">
                      <a:moveTo>
                        <a:pt x="910944" y="455738"/>
                      </a:moveTo>
                      <a:cubicBezTo>
                        <a:pt x="910944" y="204021"/>
                        <a:pt x="706890" y="-34"/>
                        <a:pt x="455172" y="-34"/>
                      </a:cubicBezTo>
                      <a:cubicBezTo>
                        <a:pt x="203455" y="-34"/>
                        <a:pt x="-599" y="204021"/>
                        <a:pt x="-599" y="455738"/>
                      </a:cubicBezTo>
                      <a:cubicBezTo>
                        <a:pt x="-599" y="707455"/>
                        <a:pt x="203455" y="911509"/>
                        <a:pt x="455172" y="911509"/>
                      </a:cubicBezTo>
                      <a:cubicBezTo>
                        <a:pt x="706890" y="911509"/>
                        <a:pt x="910944" y="707455"/>
                        <a:pt x="910944" y="455738"/>
                      </a:cubicBezTo>
                      <a:close/>
                    </a:path>
                  </a:pathLst>
                </a:custGeom>
                <a:solidFill>
                  <a:srgbClr val="75C24E"/>
                </a:solidFill>
                <a:ln w="9525" cap="flat">
                  <a:noFill/>
                  <a:prstDash val="solid"/>
                  <a:miter/>
                </a:ln>
              </p:spPr>
              <p:txBody>
                <a:bodyPr rtlCol="0" anchor="ct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sp>
              <p:nvSpPr>
                <p:cNvPr id="215" name="자유형: 도형 214">
                  <a:extLst>
                    <a:ext uri="{FF2B5EF4-FFF2-40B4-BE49-F238E27FC236}">
                      <a16:creationId xmlns:a16="http://schemas.microsoft.com/office/drawing/2014/main" id="{D06D4ACC-B0EF-7EA3-9968-963A4E2D771A}"/>
                    </a:ext>
                  </a:extLst>
                </p:cNvPr>
                <p:cNvSpPr/>
                <p:nvPr/>
              </p:nvSpPr>
              <p:spPr>
                <a:xfrm flipV="1">
                  <a:off x="4175968" y="3100004"/>
                  <a:ext cx="378901" cy="378900"/>
                </a:xfrm>
                <a:custGeom>
                  <a:avLst/>
                  <a:gdLst>
                    <a:gd name="connsiteX0" fmla="*/ 679677 w 680275"/>
                    <a:gd name="connsiteY0" fmla="*/ 340104 h 680275"/>
                    <a:gd name="connsiteX1" fmla="*/ 339539 w 680275"/>
                    <a:gd name="connsiteY1" fmla="*/ -34 h 680275"/>
                    <a:gd name="connsiteX2" fmla="*/ -599 w 680275"/>
                    <a:gd name="connsiteY2" fmla="*/ 340104 h 680275"/>
                    <a:gd name="connsiteX3" fmla="*/ 339539 w 680275"/>
                    <a:gd name="connsiteY3" fmla="*/ 680242 h 680275"/>
                    <a:gd name="connsiteX4" fmla="*/ 679677 w 680275"/>
                    <a:gd name="connsiteY4" fmla="*/ 340104 h 68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75" h="680275">
                      <a:moveTo>
                        <a:pt x="679677" y="340104"/>
                      </a:moveTo>
                      <a:cubicBezTo>
                        <a:pt x="679677" y="152252"/>
                        <a:pt x="527391" y="-34"/>
                        <a:pt x="339539" y="-34"/>
                      </a:cubicBezTo>
                      <a:cubicBezTo>
                        <a:pt x="151687" y="-34"/>
                        <a:pt x="-599" y="152252"/>
                        <a:pt x="-599" y="340104"/>
                      </a:cubicBezTo>
                      <a:cubicBezTo>
                        <a:pt x="-599" y="527956"/>
                        <a:pt x="151687" y="680242"/>
                        <a:pt x="339539" y="680242"/>
                      </a:cubicBezTo>
                      <a:cubicBezTo>
                        <a:pt x="527391" y="680242"/>
                        <a:pt x="679677" y="527956"/>
                        <a:pt x="679677" y="340104"/>
                      </a:cubicBezTo>
                      <a:close/>
                    </a:path>
                  </a:pathLst>
                </a:custGeom>
                <a:solidFill>
                  <a:srgbClr val="FFFFFF"/>
                </a:solidFill>
                <a:ln w="9525" cap="flat">
                  <a:noFill/>
                  <a:prstDash val="solid"/>
                  <a:miter/>
                </a:ln>
                <a:effectLst>
                  <a:outerShdw blurRad="50800" dist="38100" dir="9600000" algn="r" rotWithShape="0">
                    <a:prstClr val="black">
                      <a:alpha val="15000"/>
                    </a:prstClr>
                  </a:outerShdw>
                </a:effectLst>
              </p:spPr>
              <p:txBody>
                <a:bodyPr rtlCol="0" anchor="ct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sp>
            <p:nvSpPr>
              <p:cNvPr id="213" name="TextBox 212">
                <a:extLst>
                  <a:ext uri="{FF2B5EF4-FFF2-40B4-BE49-F238E27FC236}">
                    <a16:creationId xmlns:a16="http://schemas.microsoft.com/office/drawing/2014/main" id="{50C34C77-BAED-20CE-643D-24A880FD9E0D}"/>
                  </a:ext>
                </a:extLst>
              </p:cNvPr>
              <p:cNvSpPr txBox="1"/>
              <p:nvPr/>
            </p:nvSpPr>
            <p:spPr>
              <a:xfrm>
                <a:off x="4098736" y="3261835"/>
                <a:ext cx="546583" cy="494824"/>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75C24E"/>
                    </a:solidFill>
                    <a:latin typeface="Kim jung chul Gothic Bold" panose="020B0803000000000000" pitchFamily="50" charset="-127"/>
                    <a:ea typeface="Kim jung chul Gothic Bold" panose="020B0803000000000000" pitchFamily="50" charset="-127"/>
                  </a:rPr>
                  <a:t>다양한 </a:t>
                </a:r>
                <a:br>
                  <a:rPr lang="ko-KR" altLang="en-US" sz="1600" dirty="0">
                    <a:ln>
                      <a:solidFill>
                        <a:schemeClr val="bg1">
                          <a:alpha val="0"/>
                        </a:schemeClr>
                      </a:solidFill>
                    </a:ln>
                    <a:solidFill>
                      <a:srgbClr val="75C24E"/>
                    </a:solidFill>
                    <a:latin typeface="Kim jung chul Gothic Bold" panose="020B0803000000000000" pitchFamily="50" charset="-127"/>
                    <a:ea typeface="Kim jung chul Gothic Bold" panose="020B0803000000000000" pitchFamily="50" charset="-127"/>
                  </a:rPr>
                </a:br>
                <a:r>
                  <a:rPr lang="ko-KR" altLang="en-US" sz="1600" dirty="0">
                    <a:ln>
                      <a:solidFill>
                        <a:schemeClr val="bg1">
                          <a:alpha val="0"/>
                        </a:schemeClr>
                      </a:solidFill>
                    </a:ln>
                    <a:solidFill>
                      <a:srgbClr val="75C24E"/>
                    </a:solidFill>
                    <a:latin typeface="Kim jung chul Gothic Bold" panose="020B0803000000000000" pitchFamily="50" charset="-127"/>
                    <a:ea typeface="Kim jung chul Gothic Bold" panose="020B0803000000000000" pitchFamily="50" charset="-127"/>
                  </a:rPr>
                  <a:t>평가 방법</a:t>
                </a:r>
                <a:endParaRPr lang="en-US" altLang="ko-KR" sz="1600" dirty="0">
                  <a:ln>
                    <a:solidFill>
                      <a:schemeClr val="bg1">
                        <a:alpha val="0"/>
                      </a:schemeClr>
                    </a:solidFill>
                  </a:ln>
                  <a:solidFill>
                    <a:srgbClr val="75C24E"/>
                  </a:solidFill>
                  <a:latin typeface="Kim jung chul Gothic Bold" panose="020B0803000000000000" pitchFamily="50" charset="-127"/>
                  <a:ea typeface="Kim jung chul Gothic Bold" panose="020B0803000000000000" pitchFamily="50" charset="-127"/>
                </a:endParaRPr>
              </a:p>
              <a:p>
                <a:pPr algn="ctr"/>
                <a:r>
                  <a:rPr lang="ko-KR" altLang="en-US" sz="1600" dirty="0">
                    <a:ln>
                      <a:solidFill>
                        <a:schemeClr val="bg1">
                          <a:alpha val="0"/>
                        </a:schemeClr>
                      </a:solidFill>
                    </a:ln>
                    <a:solidFill>
                      <a:srgbClr val="75C24E"/>
                    </a:solidFill>
                    <a:latin typeface="Kim jung chul Gothic Bold" panose="020B0803000000000000" pitchFamily="50" charset="-127"/>
                    <a:ea typeface="Kim jung chul Gothic Bold" panose="020B0803000000000000" pitchFamily="50" charset="-127"/>
                  </a:rPr>
                  <a:t>활용</a:t>
                </a:r>
              </a:p>
            </p:txBody>
          </p:sp>
        </p:grpSp>
        <p:grpSp>
          <p:nvGrpSpPr>
            <p:cNvPr id="171" name="그룹 170">
              <a:extLst>
                <a:ext uri="{FF2B5EF4-FFF2-40B4-BE49-F238E27FC236}">
                  <a16:creationId xmlns:a16="http://schemas.microsoft.com/office/drawing/2014/main" id="{2CB3E469-6A2B-5F23-5B0B-E17B909083B6}"/>
                </a:ext>
              </a:extLst>
            </p:cNvPr>
            <p:cNvGrpSpPr/>
            <p:nvPr/>
          </p:nvGrpSpPr>
          <p:grpSpPr>
            <a:xfrm>
              <a:off x="2444435" y="2790919"/>
              <a:ext cx="6224837" cy="3241581"/>
              <a:chOff x="2444435" y="2924269"/>
              <a:chExt cx="6224837" cy="3241581"/>
            </a:xfrm>
          </p:grpSpPr>
          <p:grpSp>
            <p:nvGrpSpPr>
              <p:cNvPr id="173" name="그룹 172">
                <a:extLst>
                  <a:ext uri="{FF2B5EF4-FFF2-40B4-BE49-F238E27FC236}">
                    <a16:creationId xmlns:a16="http://schemas.microsoft.com/office/drawing/2014/main" id="{045D7510-D83F-9A86-60F4-0ED3B9101FE9}"/>
                  </a:ext>
                </a:extLst>
              </p:cNvPr>
              <p:cNvGrpSpPr/>
              <p:nvPr/>
            </p:nvGrpSpPr>
            <p:grpSpPr>
              <a:xfrm>
                <a:off x="2444435" y="2924269"/>
                <a:ext cx="6224837" cy="3241581"/>
                <a:chOff x="4782486" y="3020061"/>
                <a:chExt cx="6224837" cy="3059640"/>
              </a:xfrm>
            </p:grpSpPr>
            <p:sp>
              <p:nvSpPr>
                <p:cNvPr id="210" name="사각형: 둥근 모서리 209">
                  <a:extLst>
                    <a:ext uri="{FF2B5EF4-FFF2-40B4-BE49-F238E27FC236}">
                      <a16:creationId xmlns:a16="http://schemas.microsoft.com/office/drawing/2014/main" id="{5CD4524D-ABD7-0783-1033-79CE257AEF1F}"/>
                    </a:ext>
                  </a:extLst>
                </p:cNvPr>
                <p:cNvSpPr/>
                <p:nvPr/>
              </p:nvSpPr>
              <p:spPr>
                <a:xfrm>
                  <a:off x="4782486" y="3020061"/>
                  <a:ext cx="6224837" cy="3059640"/>
                </a:xfrm>
                <a:prstGeom prst="roundRect">
                  <a:avLst>
                    <a:gd name="adj" fmla="val 7228"/>
                  </a:avLst>
                </a:prstGeom>
                <a:solidFill>
                  <a:schemeClr val="bg1"/>
                </a:solidFill>
                <a:ln w="22225" cap="rnd">
                  <a:solidFill>
                    <a:srgbClr val="75C24E">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211" name="사각형: 둥근 모서리 210">
                  <a:extLst>
                    <a:ext uri="{FF2B5EF4-FFF2-40B4-BE49-F238E27FC236}">
                      <a16:creationId xmlns:a16="http://schemas.microsoft.com/office/drawing/2014/main" id="{1D234367-0913-45D8-1BA1-624630282713}"/>
                    </a:ext>
                  </a:extLst>
                </p:cNvPr>
                <p:cNvSpPr/>
                <p:nvPr/>
              </p:nvSpPr>
              <p:spPr>
                <a:xfrm>
                  <a:off x="4863968" y="3096970"/>
                  <a:ext cx="6061727" cy="2905824"/>
                </a:xfrm>
                <a:prstGeom prst="roundRect">
                  <a:avLst>
                    <a:gd name="adj" fmla="val 5688"/>
                  </a:avLst>
                </a:prstGeom>
                <a:solidFill>
                  <a:srgbClr val="75C24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b="1"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grpSp>
            <p:nvGrpSpPr>
              <p:cNvPr id="174" name="그룹 173">
                <a:extLst>
                  <a:ext uri="{FF2B5EF4-FFF2-40B4-BE49-F238E27FC236}">
                    <a16:creationId xmlns:a16="http://schemas.microsoft.com/office/drawing/2014/main" id="{CB646CDB-6A5B-5D1A-3C59-1C59DA1C84C7}"/>
                  </a:ext>
                </a:extLst>
              </p:cNvPr>
              <p:cNvGrpSpPr/>
              <p:nvPr/>
            </p:nvGrpSpPr>
            <p:grpSpPr>
              <a:xfrm>
                <a:off x="2693145" y="3188715"/>
                <a:ext cx="1591847" cy="382156"/>
                <a:chOff x="5405274" y="3538999"/>
                <a:chExt cx="1591847" cy="382156"/>
              </a:xfrm>
            </p:grpSpPr>
            <p:sp>
              <p:nvSpPr>
                <p:cNvPr id="208" name="자유형: 도형 207">
                  <a:extLst>
                    <a:ext uri="{FF2B5EF4-FFF2-40B4-BE49-F238E27FC236}">
                      <a16:creationId xmlns:a16="http://schemas.microsoft.com/office/drawing/2014/main" id="{B62B61FC-A774-4687-F7FE-B5D8506AFDB5}"/>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75C24E"/>
                </a:solidFill>
                <a:ln w="9525" cap="flat">
                  <a:noFill/>
                  <a:prstDash val="solid"/>
                  <a:miter/>
                </a:ln>
              </p:spPr>
              <p:txBody>
                <a:bodyPr rtlCol="0" anchor="ctr"/>
                <a:lstStyle/>
                <a:p>
                  <a:pPr algn="ctr"/>
                  <a:endParaRPr lang="ko-KR" altLang="en-US" sz="1600" b="1"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209" name="TextBox 208">
                  <a:extLst>
                    <a:ext uri="{FF2B5EF4-FFF2-40B4-BE49-F238E27FC236}">
                      <a16:creationId xmlns:a16="http://schemas.microsoft.com/office/drawing/2014/main" id="{5AD7DD20-FFBB-3A73-195D-177AC212D61E}"/>
                    </a:ext>
                  </a:extLst>
                </p:cNvPr>
                <p:cNvSpPr txBox="1"/>
                <p:nvPr/>
              </p:nvSpPr>
              <p:spPr>
                <a:xfrm>
                  <a:off x="5592890" y="3538999"/>
                  <a:ext cx="1404231" cy="382156"/>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서술형 및 논술형 평가</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발표 및 토의</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토론법</a:t>
                  </a:r>
                </a:p>
              </p:txBody>
            </p:sp>
          </p:grpSp>
          <p:grpSp>
            <p:nvGrpSpPr>
              <p:cNvPr id="175" name="그룹 174">
                <a:extLst>
                  <a:ext uri="{FF2B5EF4-FFF2-40B4-BE49-F238E27FC236}">
                    <a16:creationId xmlns:a16="http://schemas.microsoft.com/office/drawing/2014/main" id="{3C0431C9-34C3-E0E6-9655-5BFB4ACBFE1F}"/>
                  </a:ext>
                </a:extLst>
              </p:cNvPr>
              <p:cNvGrpSpPr/>
              <p:nvPr/>
            </p:nvGrpSpPr>
            <p:grpSpPr>
              <a:xfrm>
                <a:off x="2693145" y="3778177"/>
                <a:ext cx="1227965" cy="382156"/>
                <a:chOff x="5405274" y="3538999"/>
                <a:chExt cx="1227965" cy="382156"/>
              </a:xfrm>
            </p:grpSpPr>
            <p:sp>
              <p:nvSpPr>
                <p:cNvPr id="206" name="자유형: 도형 205">
                  <a:extLst>
                    <a:ext uri="{FF2B5EF4-FFF2-40B4-BE49-F238E27FC236}">
                      <a16:creationId xmlns:a16="http://schemas.microsoft.com/office/drawing/2014/main" id="{DF862423-C93E-F079-4FE3-8967F185B3C9}"/>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75C24E"/>
                </a:solidFill>
                <a:ln w="9525" cap="flat">
                  <a:noFill/>
                  <a:prstDash val="solid"/>
                  <a:miter/>
                </a:ln>
              </p:spPr>
              <p:txBody>
                <a:bodyPr rtlCol="0" anchor="ctr"/>
                <a:lstStyle/>
                <a:p>
                  <a:pPr algn="ctr"/>
                  <a:endParaRPr lang="ko-KR" altLang="en-US" sz="1600" b="1"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207" name="TextBox 206">
                  <a:extLst>
                    <a:ext uri="{FF2B5EF4-FFF2-40B4-BE49-F238E27FC236}">
                      <a16:creationId xmlns:a16="http://schemas.microsoft.com/office/drawing/2014/main" id="{E4C122B4-E0E8-CF46-AE4A-540966E420D6}"/>
                    </a:ext>
                  </a:extLst>
                </p:cNvPr>
                <p:cNvSpPr txBox="1"/>
                <p:nvPr/>
              </p:nvSpPr>
              <p:spPr>
                <a:xfrm>
                  <a:off x="5592890" y="3538999"/>
                  <a:ext cx="1040349" cy="382156"/>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포트폴리오</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p>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프로세스 폴리오 </a:t>
                  </a:r>
                </a:p>
              </p:txBody>
            </p:sp>
          </p:grpSp>
          <p:grpSp>
            <p:nvGrpSpPr>
              <p:cNvPr id="176" name="그룹 175">
                <a:extLst>
                  <a:ext uri="{FF2B5EF4-FFF2-40B4-BE49-F238E27FC236}">
                    <a16:creationId xmlns:a16="http://schemas.microsoft.com/office/drawing/2014/main" id="{EB1D86FE-5B44-20D9-2963-065B885F3062}"/>
                  </a:ext>
                </a:extLst>
              </p:cNvPr>
              <p:cNvGrpSpPr/>
              <p:nvPr/>
            </p:nvGrpSpPr>
            <p:grpSpPr>
              <a:xfrm>
                <a:off x="2693145" y="4367638"/>
                <a:ext cx="1494064" cy="382156"/>
                <a:chOff x="5405274" y="3538999"/>
                <a:chExt cx="1494064" cy="382156"/>
              </a:xfrm>
            </p:grpSpPr>
            <p:sp>
              <p:nvSpPr>
                <p:cNvPr id="204" name="자유형: 도형 203">
                  <a:extLst>
                    <a:ext uri="{FF2B5EF4-FFF2-40B4-BE49-F238E27FC236}">
                      <a16:creationId xmlns:a16="http://schemas.microsoft.com/office/drawing/2014/main" id="{461EFD7C-3266-BE73-DD08-600CABACFD90}"/>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75C24E"/>
                </a:solidFill>
                <a:ln w="9525" cap="flat">
                  <a:noFill/>
                  <a:prstDash val="solid"/>
                  <a:miter/>
                </a:ln>
              </p:spPr>
              <p:txBody>
                <a:bodyPr rtlCol="0" anchor="ctr"/>
                <a:lstStyle/>
                <a:p>
                  <a:pPr algn="ctr"/>
                  <a:endParaRPr lang="ko-KR" altLang="en-US" sz="1600" b="1"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205" name="TextBox 204">
                  <a:extLst>
                    <a:ext uri="{FF2B5EF4-FFF2-40B4-BE49-F238E27FC236}">
                      <a16:creationId xmlns:a16="http://schemas.microsoft.com/office/drawing/2014/main" id="{E3E49535-71F6-8836-73D8-DF7D686281BD}"/>
                    </a:ext>
                  </a:extLst>
                </p:cNvPr>
                <p:cNvSpPr txBox="1"/>
                <p:nvPr/>
              </p:nvSpPr>
              <p:spPr>
                <a:xfrm>
                  <a:off x="5592890" y="3538999"/>
                  <a:ext cx="1306448" cy="382156"/>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관찰법</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자기평가 및 </a:t>
                  </a:r>
                </a:p>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동료평가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실기평가</a:t>
                  </a:r>
                </a:p>
              </p:txBody>
            </p:sp>
          </p:grpSp>
          <p:grpSp>
            <p:nvGrpSpPr>
              <p:cNvPr id="177" name="그룹 176">
                <a:extLst>
                  <a:ext uri="{FF2B5EF4-FFF2-40B4-BE49-F238E27FC236}">
                    <a16:creationId xmlns:a16="http://schemas.microsoft.com/office/drawing/2014/main" id="{D38CDACB-EF6F-D521-B289-07C2805F039C}"/>
                  </a:ext>
                </a:extLst>
              </p:cNvPr>
              <p:cNvGrpSpPr/>
              <p:nvPr/>
            </p:nvGrpSpPr>
            <p:grpSpPr>
              <a:xfrm>
                <a:off x="2693145" y="4957100"/>
                <a:ext cx="1280864" cy="382156"/>
                <a:chOff x="5405274" y="3538999"/>
                <a:chExt cx="1280864" cy="382156"/>
              </a:xfrm>
            </p:grpSpPr>
            <p:sp>
              <p:nvSpPr>
                <p:cNvPr id="202" name="자유형: 도형 201">
                  <a:extLst>
                    <a:ext uri="{FF2B5EF4-FFF2-40B4-BE49-F238E27FC236}">
                      <a16:creationId xmlns:a16="http://schemas.microsoft.com/office/drawing/2014/main" id="{4F98B750-3860-9983-2E9A-BE19706DE2BD}"/>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75C24E"/>
                </a:solidFill>
                <a:ln w="9525" cap="flat">
                  <a:noFill/>
                  <a:prstDash val="solid"/>
                  <a:miter/>
                </a:ln>
              </p:spPr>
              <p:txBody>
                <a:bodyPr rtlCol="0" anchor="ctr"/>
                <a:lstStyle/>
                <a:p>
                  <a:pPr algn="ctr"/>
                  <a:endParaRPr lang="ko-KR" altLang="en-US" sz="1600" b="1"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203" name="TextBox 202">
                  <a:extLst>
                    <a:ext uri="{FF2B5EF4-FFF2-40B4-BE49-F238E27FC236}">
                      <a16:creationId xmlns:a16="http://schemas.microsoft.com/office/drawing/2014/main" id="{E961F384-D1B3-0A98-8C2D-131935CF033C}"/>
                    </a:ext>
                  </a:extLst>
                </p:cNvPr>
                <p:cNvSpPr txBox="1"/>
                <p:nvPr/>
              </p:nvSpPr>
              <p:spPr>
                <a:xfrm>
                  <a:off x="5592890" y="3538999"/>
                  <a:ext cx="1093248" cy="382156"/>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실기평가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감상문</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연구보고서법</a:t>
                  </a:r>
                </a:p>
              </p:txBody>
            </p:sp>
          </p:grpSp>
          <p:grpSp>
            <p:nvGrpSpPr>
              <p:cNvPr id="178" name="그룹 177">
                <a:extLst>
                  <a:ext uri="{FF2B5EF4-FFF2-40B4-BE49-F238E27FC236}">
                    <a16:creationId xmlns:a16="http://schemas.microsoft.com/office/drawing/2014/main" id="{DA78692A-1530-15FC-1D6B-7EA08014D2C6}"/>
                  </a:ext>
                </a:extLst>
              </p:cNvPr>
              <p:cNvGrpSpPr/>
              <p:nvPr/>
            </p:nvGrpSpPr>
            <p:grpSpPr>
              <a:xfrm>
                <a:off x="2693145" y="5546562"/>
                <a:ext cx="1595053" cy="382156"/>
                <a:chOff x="5405274" y="3538999"/>
                <a:chExt cx="1595053" cy="382156"/>
              </a:xfrm>
            </p:grpSpPr>
            <p:sp>
              <p:nvSpPr>
                <p:cNvPr id="200" name="자유형: 도형 199">
                  <a:extLst>
                    <a:ext uri="{FF2B5EF4-FFF2-40B4-BE49-F238E27FC236}">
                      <a16:creationId xmlns:a16="http://schemas.microsoft.com/office/drawing/2014/main" id="{BBE78CC4-27F0-3BEF-3B7D-52F532E3C623}"/>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75C24E"/>
                </a:solidFill>
                <a:ln w="9525" cap="flat">
                  <a:noFill/>
                  <a:prstDash val="solid"/>
                  <a:miter/>
                </a:ln>
              </p:spPr>
              <p:txBody>
                <a:bodyPr rtlCol="0" anchor="ctr"/>
                <a:lstStyle/>
                <a:p>
                  <a:pPr algn="ctr"/>
                  <a:endParaRPr lang="ko-KR" altLang="en-US" sz="1600" b="1"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201" name="TextBox 200">
                  <a:extLst>
                    <a:ext uri="{FF2B5EF4-FFF2-40B4-BE49-F238E27FC236}">
                      <a16:creationId xmlns:a16="http://schemas.microsoft.com/office/drawing/2014/main" id="{1DF9E8F9-117A-8398-6B17-636A37372B75}"/>
                    </a:ext>
                  </a:extLst>
                </p:cNvPr>
                <p:cNvSpPr txBox="1"/>
                <p:nvPr/>
              </p:nvSpPr>
              <p:spPr>
                <a:xfrm>
                  <a:off x="5592890" y="3538999"/>
                  <a:ext cx="1407437" cy="382156"/>
                </a:xfrm>
                <a:prstGeom prst="rect">
                  <a:avLst/>
                </a:prstGeom>
                <a:noFill/>
              </p:spPr>
              <p:txBody>
                <a:bodyPr wrap="none" lIns="0" tIns="0" rIns="0" bIns="0" rtlCol="0" anchor="t">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협력 학습에서</a:t>
                  </a:r>
                  <a:endPar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개인 평가와 모둠 평가</a:t>
                  </a:r>
                </a:p>
              </p:txBody>
            </p:sp>
          </p:grpSp>
          <p:grpSp>
            <p:nvGrpSpPr>
              <p:cNvPr id="179" name="그룹 178">
                <a:extLst>
                  <a:ext uri="{FF2B5EF4-FFF2-40B4-BE49-F238E27FC236}">
                    <a16:creationId xmlns:a16="http://schemas.microsoft.com/office/drawing/2014/main" id="{E22B8612-83F2-4CC8-480C-35E839EBC3BF}"/>
                  </a:ext>
                </a:extLst>
              </p:cNvPr>
              <p:cNvGrpSpPr/>
              <p:nvPr/>
            </p:nvGrpSpPr>
            <p:grpSpPr>
              <a:xfrm>
                <a:off x="4524006" y="3133093"/>
                <a:ext cx="3941814" cy="2851248"/>
                <a:chOff x="4524006" y="3133093"/>
                <a:chExt cx="3941814" cy="2851248"/>
              </a:xfrm>
            </p:grpSpPr>
            <p:grpSp>
              <p:nvGrpSpPr>
                <p:cNvPr id="185" name="그룹 184">
                  <a:extLst>
                    <a:ext uri="{FF2B5EF4-FFF2-40B4-BE49-F238E27FC236}">
                      <a16:creationId xmlns:a16="http://schemas.microsoft.com/office/drawing/2014/main" id="{28F8E72F-89A0-BCA5-27C6-B223BFA95F1F}"/>
                    </a:ext>
                  </a:extLst>
                </p:cNvPr>
                <p:cNvGrpSpPr/>
                <p:nvPr/>
              </p:nvGrpSpPr>
              <p:grpSpPr>
                <a:xfrm>
                  <a:off x="4524006" y="3133093"/>
                  <a:ext cx="3941814" cy="493401"/>
                  <a:chOff x="5049786" y="3685352"/>
                  <a:chExt cx="3941814" cy="460501"/>
                </a:xfrm>
              </p:grpSpPr>
              <p:sp>
                <p:nvSpPr>
                  <p:cNvPr id="198" name="사각형: 둥근 모서리 197">
                    <a:extLst>
                      <a:ext uri="{FF2B5EF4-FFF2-40B4-BE49-F238E27FC236}">
                        <a16:creationId xmlns:a16="http://schemas.microsoft.com/office/drawing/2014/main" id="{2C423AE2-C608-F8A6-154E-FF046B95E99B}"/>
                      </a:ext>
                    </a:extLst>
                  </p:cNvPr>
                  <p:cNvSpPr/>
                  <p:nvPr/>
                </p:nvSpPr>
                <p:spPr>
                  <a:xfrm>
                    <a:off x="5049786" y="3685352"/>
                    <a:ext cx="3941814" cy="460501"/>
                  </a:xfrm>
                  <a:prstGeom prst="roundRect">
                    <a:avLst>
                      <a:gd name="adj" fmla="val 188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99" name="TextBox 198">
                    <a:extLst>
                      <a:ext uri="{FF2B5EF4-FFF2-40B4-BE49-F238E27FC236}">
                        <a16:creationId xmlns:a16="http://schemas.microsoft.com/office/drawing/2014/main" id="{07473E37-232E-8C15-18AC-D7DDC00DE627}"/>
                      </a:ext>
                    </a:extLst>
                  </p:cNvPr>
                  <p:cNvSpPr txBox="1"/>
                  <p:nvPr/>
                </p:nvSpPr>
                <p:spPr>
                  <a:xfrm>
                    <a:off x="5133026" y="3829426"/>
                    <a:ext cx="3143489" cy="172352"/>
                  </a:xfrm>
                  <a:prstGeom prst="rect">
                    <a:avLst/>
                  </a:prstGeom>
                  <a:noFill/>
                </p:spPr>
                <p:txBody>
                  <a:bodyPr wrap="none" lIns="0" tIns="0" rIns="0" bIns="0" rtlCol="0" anchor="ctr">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지식을 바탕으로 논리력</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의사소통능력 함양 </a:t>
                    </a:r>
                  </a:p>
                </p:txBody>
              </p:sp>
            </p:grpSp>
            <p:grpSp>
              <p:nvGrpSpPr>
                <p:cNvPr id="186" name="그룹 185">
                  <a:extLst>
                    <a:ext uri="{FF2B5EF4-FFF2-40B4-BE49-F238E27FC236}">
                      <a16:creationId xmlns:a16="http://schemas.microsoft.com/office/drawing/2014/main" id="{E834FC61-830E-5A65-364F-55A477CD0347}"/>
                    </a:ext>
                  </a:extLst>
                </p:cNvPr>
                <p:cNvGrpSpPr/>
                <p:nvPr/>
              </p:nvGrpSpPr>
              <p:grpSpPr>
                <a:xfrm>
                  <a:off x="4524006" y="3722555"/>
                  <a:ext cx="3941814" cy="493401"/>
                  <a:chOff x="5049786" y="3685352"/>
                  <a:chExt cx="3941814" cy="460501"/>
                </a:xfrm>
              </p:grpSpPr>
              <p:sp>
                <p:nvSpPr>
                  <p:cNvPr id="196" name="사각형: 둥근 모서리 195">
                    <a:extLst>
                      <a:ext uri="{FF2B5EF4-FFF2-40B4-BE49-F238E27FC236}">
                        <a16:creationId xmlns:a16="http://schemas.microsoft.com/office/drawing/2014/main" id="{B746F86A-BF23-55BA-4860-716753DB219D}"/>
                      </a:ext>
                    </a:extLst>
                  </p:cNvPr>
                  <p:cNvSpPr/>
                  <p:nvPr/>
                </p:nvSpPr>
                <p:spPr>
                  <a:xfrm>
                    <a:off x="5049786" y="3685352"/>
                    <a:ext cx="3941814" cy="460501"/>
                  </a:xfrm>
                  <a:prstGeom prst="roundRect">
                    <a:avLst>
                      <a:gd name="adj" fmla="val 188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97" name="TextBox 196">
                    <a:extLst>
                      <a:ext uri="{FF2B5EF4-FFF2-40B4-BE49-F238E27FC236}">
                        <a16:creationId xmlns:a16="http://schemas.microsoft.com/office/drawing/2014/main" id="{040FDB44-36EC-9D85-F7CA-5C9BD2AB599B}"/>
                      </a:ext>
                    </a:extLst>
                  </p:cNvPr>
                  <p:cNvSpPr txBox="1"/>
                  <p:nvPr/>
                </p:nvSpPr>
                <p:spPr>
                  <a:xfrm>
                    <a:off x="5133026" y="3829426"/>
                    <a:ext cx="2813271" cy="172352"/>
                  </a:xfrm>
                  <a:prstGeom prst="rect">
                    <a:avLst/>
                  </a:prstGeom>
                  <a:noFill/>
                </p:spPr>
                <p:txBody>
                  <a:bodyPr wrap="none" lIns="0" tIns="0" rIns="0" bIns="0" rtlCol="0" anchor="ctr">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미술 활동 과정에서 변화와 성장 정도를 파악</a:t>
                    </a:r>
                  </a:p>
                </p:txBody>
              </p:sp>
            </p:grpSp>
            <p:grpSp>
              <p:nvGrpSpPr>
                <p:cNvPr id="187" name="그룹 186">
                  <a:extLst>
                    <a:ext uri="{FF2B5EF4-FFF2-40B4-BE49-F238E27FC236}">
                      <a16:creationId xmlns:a16="http://schemas.microsoft.com/office/drawing/2014/main" id="{3CCCEE1F-079D-FFF4-8C25-796E6EF3BB59}"/>
                    </a:ext>
                  </a:extLst>
                </p:cNvPr>
                <p:cNvGrpSpPr/>
                <p:nvPr/>
              </p:nvGrpSpPr>
              <p:grpSpPr>
                <a:xfrm>
                  <a:off x="4524006" y="4312016"/>
                  <a:ext cx="3941814" cy="493401"/>
                  <a:chOff x="5049786" y="3685352"/>
                  <a:chExt cx="3941814" cy="460501"/>
                </a:xfrm>
              </p:grpSpPr>
              <p:sp>
                <p:nvSpPr>
                  <p:cNvPr id="194" name="사각형: 둥근 모서리 193">
                    <a:extLst>
                      <a:ext uri="{FF2B5EF4-FFF2-40B4-BE49-F238E27FC236}">
                        <a16:creationId xmlns:a16="http://schemas.microsoft.com/office/drawing/2014/main" id="{3DE8D986-6DEC-7AA0-0D63-D59B77649E1C}"/>
                      </a:ext>
                    </a:extLst>
                  </p:cNvPr>
                  <p:cNvSpPr/>
                  <p:nvPr/>
                </p:nvSpPr>
                <p:spPr>
                  <a:xfrm>
                    <a:off x="5049786" y="3685352"/>
                    <a:ext cx="3941814" cy="460501"/>
                  </a:xfrm>
                  <a:prstGeom prst="roundRect">
                    <a:avLst>
                      <a:gd name="adj" fmla="val 208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95" name="TextBox 194">
                    <a:extLst>
                      <a:ext uri="{FF2B5EF4-FFF2-40B4-BE49-F238E27FC236}">
                        <a16:creationId xmlns:a16="http://schemas.microsoft.com/office/drawing/2014/main" id="{D1BA7652-4E03-ACCC-F1C3-7D1DCEA886FE}"/>
                      </a:ext>
                    </a:extLst>
                  </p:cNvPr>
                  <p:cNvSpPr txBox="1"/>
                  <p:nvPr/>
                </p:nvSpPr>
                <p:spPr>
                  <a:xfrm>
                    <a:off x="5133026" y="3829426"/>
                    <a:ext cx="2393284" cy="172352"/>
                  </a:xfrm>
                  <a:prstGeom prst="rect">
                    <a:avLst/>
                  </a:prstGeom>
                  <a:noFill/>
                </p:spPr>
                <p:txBody>
                  <a:bodyPr wrap="none" lIns="0" tIns="0" rIns="0" bIns="0" rtlCol="0" anchor="ctr">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태도</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과정을 다면적으로 점검</a:t>
                    </a:r>
                  </a:p>
                </p:txBody>
              </p:sp>
            </p:grpSp>
            <p:grpSp>
              <p:nvGrpSpPr>
                <p:cNvPr id="188" name="그룹 187">
                  <a:extLst>
                    <a:ext uri="{FF2B5EF4-FFF2-40B4-BE49-F238E27FC236}">
                      <a16:creationId xmlns:a16="http://schemas.microsoft.com/office/drawing/2014/main" id="{F1597EF4-4F0D-8D15-6B4C-B30C445E0CAB}"/>
                    </a:ext>
                  </a:extLst>
                </p:cNvPr>
                <p:cNvGrpSpPr/>
                <p:nvPr/>
              </p:nvGrpSpPr>
              <p:grpSpPr>
                <a:xfrm>
                  <a:off x="4524006" y="4901478"/>
                  <a:ext cx="3941814" cy="493401"/>
                  <a:chOff x="5049786" y="3685352"/>
                  <a:chExt cx="3941814" cy="460501"/>
                </a:xfrm>
              </p:grpSpPr>
              <p:sp>
                <p:nvSpPr>
                  <p:cNvPr id="192" name="사각형: 둥근 모서리 191">
                    <a:extLst>
                      <a:ext uri="{FF2B5EF4-FFF2-40B4-BE49-F238E27FC236}">
                        <a16:creationId xmlns:a16="http://schemas.microsoft.com/office/drawing/2014/main" id="{4F861861-1A4F-D216-8D46-A15B8B0D0988}"/>
                      </a:ext>
                    </a:extLst>
                  </p:cNvPr>
                  <p:cNvSpPr/>
                  <p:nvPr/>
                </p:nvSpPr>
                <p:spPr>
                  <a:xfrm>
                    <a:off x="5049786" y="3685352"/>
                    <a:ext cx="3941814" cy="460501"/>
                  </a:xfrm>
                  <a:prstGeom prst="roundRect">
                    <a:avLst>
                      <a:gd name="adj" fmla="val 208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93" name="TextBox 192">
                    <a:extLst>
                      <a:ext uri="{FF2B5EF4-FFF2-40B4-BE49-F238E27FC236}">
                        <a16:creationId xmlns:a16="http://schemas.microsoft.com/office/drawing/2014/main" id="{9592EB40-8672-11D0-DBAA-B9E114B98DC6}"/>
                      </a:ext>
                    </a:extLst>
                  </p:cNvPr>
                  <p:cNvSpPr txBox="1"/>
                  <p:nvPr/>
                </p:nvSpPr>
                <p:spPr>
                  <a:xfrm>
                    <a:off x="5133026" y="3829426"/>
                    <a:ext cx="3028073" cy="172352"/>
                  </a:xfrm>
                  <a:prstGeom prst="rect">
                    <a:avLst/>
                  </a:prstGeom>
                  <a:noFill/>
                </p:spPr>
                <p:txBody>
                  <a:bodyPr wrap="none" lIns="0" tIns="0" rIns="0" bIns="0" rtlCol="0" anchor="ctr">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성취기준에 따른 평가 산출물 등 자료의 추후 활용</a:t>
                    </a:r>
                  </a:p>
                </p:txBody>
              </p:sp>
            </p:grpSp>
            <p:grpSp>
              <p:nvGrpSpPr>
                <p:cNvPr id="189" name="그룹 188">
                  <a:extLst>
                    <a:ext uri="{FF2B5EF4-FFF2-40B4-BE49-F238E27FC236}">
                      <a16:creationId xmlns:a16="http://schemas.microsoft.com/office/drawing/2014/main" id="{D15DC747-FE0F-7D00-8133-0F0430278A32}"/>
                    </a:ext>
                  </a:extLst>
                </p:cNvPr>
                <p:cNvGrpSpPr/>
                <p:nvPr/>
              </p:nvGrpSpPr>
              <p:grpSpPr>
                <a:xfrm>
                  <a:off x="4524006" y="5490940"/>
                  <a:ext cx="3941814" cy="493401"/>
                  <a:chOff x="5049786" y="3685352"/>
                  <a:chExt cx="3941814" cy="460501"/>
                </a:xfrm>
              </p:grpSpPr>
              <p:sp>
                <p:nvSpPr>
                  <p:cNvPr id="190" name="사각형: 둥근 모서리 189">
                    <a:extLst>
                      <a:ext uri="{FF2B5EF4-FFF2-40B4-BE49-F238E27FC236}">
                        <a16:creationId xmlns:a16="http://schemas.microsoft.com/office/drawing/2014/main" id="{59CBF861-2043-3740-4C3E-743B834FFAAA}"/>
                      </a:ext>
                    </a:extLst>
                  </p:cNvPr>
                  <p:cNvSpPr/>
                  <p:nvPr/>
                </p:nvSpPr>
                <p:spPr>
                  <a:xfrm>
                    <a:off x="5049786" y="3685352"/>
                    <a:ext cx="3941814" cy="460501"/>
                  </a:xfrm>
                  <a:prstGeom prst="roundRect">
                    <a:avLst>
                      <a:gd name="adj" fmla="val 208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sp>
                <p:nvSpPr>
                  <p:cNvPr id="191" name="TextBox 190">
                    <a:extLst>
                      <a:ext uri="{FF2B5EF4-FFF2-40B4-BE49-F238E27FC236}">
                        <a16:creationId xmlns:a16="http://schemas.microsoft.com/office/drawing/2014/main" id="{8DF56D88-F882-F8FF-625B-C529ECA50F77}"/>
                      </a:ext>
                    </a:extLst>
                  </p:cNvPr>
                  <p:cNvSpPr txBox="1"/>
                  <p:nvPr/>
                </p:nvSpPr>
                <p:spPr>
                  <a:xfrm>
                    <a:off x="5133026" y="3829426"/>
                    <a:ext cx="1080424" cy="172352"/>
                  </a:xfrm>
                  <a:prstGeom prst="rect">
                    <a:avLst/>
                  </a:prstGeom>
                  <a:noFill/>
                </p:spPr>
                <p:txBody>
                  <a:bodyPr wrap="none" lIns="0" tIns="0" rIns="0" bIns="0" rtlCol="0" anchor="ctr">
                    <a:spAutoFit/>
                  </a:bodyPr>
                  <a:lstStyle/>
                  <a:p>
                    <a:pP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 공정성 관리</a:t>
                    </a:r>
                  </a:p>
                </p:txBody>
              </p:sp>
            </p:grpSp>
          </p:grpSp>
          <p:grpSp>
            <p:nvGrpSpPr>
              <p:cNvPr id="180" name="그룹 179">
                <a:extLst>
                  <a:ext uri="{FF2B5EF4-FFF2-40B4-BE49-F238E27FC236}">
                    <a16:creationId xmlns:a16="http://schemas.microsoft.com/office/drawing/2014/main" id="{9E0C6455-7F4F-42FD-3555-C8822EFC8A33}"/>
                  </a:ext>
                </a:extLst>
              </p:cNvPr>
              <p:cNvGrpSpPr/>
              <p:nvPr/>
            </p:nvGrpSpPr>
            <p:grpSpPr>
              <a:xfrm>
                <a:off x="2650593" y="3683946"/>
                <a:ext cx="1791867" cy="1747319"/>
                <a:chOff x="2433310" y="3683946"/>
                <a:chExt cx="2573256" cy="1747319"/>
              </a:xfrm>
            </p:grpSpPr>
            <p:cxnSp>
              <p:nvCxnSpPr>
                <p:cNvPr id="181" name="직선 연결선 180">
                  <a:extLst>
                    <a:ext uri="{FF2B5EF4-FFF2-40B4-BE49-F238E27FC236}">
                      <a16:creationId xmlns:a16="http://schemas.microsoft.com/office/drawing/2014/main" id="{64B9F618-65DE-EF90-01A6-AACBD25687FE}"/>
                    </a:ext>
                  </a:extLst>
                </p:cNvPr>
                <p:cNvCxnSpPr>
                  <a:cxnSpLocks/>
                </p:cNvCxnSpPr>
                <p:nvPr/>
              </p:nvCxnSpPr>
              <p:spPr>
                <a:xfrm>
                  <a:off x="2433310" y="3683946"/>
                  <a:ext cx="2573256" cy="0"/>
                </a:xfrm>
                <a:prstGeom prst="line">
                  <a:avLst/>
                </a:prstGeom>
                <a:solidFill>
                  <a:schemeClr val="bg1"/>
                </a:solidFill>
                <a:ln w="25400" cap="rnd">
                  <a:solidFill>
                    <a:srgbClr val="75C24E">
                      <a:alpha val="20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82" name="직선 연결선 181">
                  <a:extLst>
                    <a:ext uri="{FF2B5EF4-FFF2-40B4-BE49-F238E27FC236}">
                      <a16:creationId xmlns:a16="http://schemas.microsoft.com/office/drawing/2014/main" id="{3B42227A-FF29-0B85-BE48-D005ACCF2FE6}"/>
                    </a:ext>
                  </a:extLst>
                </p:cNvPr>
                <p:cNvCxnSpPr>
                  <a:cxnSpLocks/>
                </p:cNvCxnSpPr>
                <p:nvPr/>
              </p:nvCxnSpPr>
              <p:spPr>
                <a:xfrm>
                  <a:off x="2433310" y="4263368"/>
                  <a:ext cx="2573256" cy="0"/>
                </a:xfrm>
                <a:prstGeom prst="line">
                  <a:avLst/>
                </a:prstGeom>
                <a:solidFill>
                  <a:schemeClr val="bg1"/>
                </a:solidFill>
                <a:ln w="25400" cap="rnd">
                  <a:solidFill>
                    <a:srgbClr val="75C24E">
                      <a:alpha val="20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83" name="직선 연결선 182">
                  <a:extLst>
                    <a:ext uri="{FF2B5EF4-FFF2-40B4-BE49-F238E27FC236}">
                      <a16:creationId xmlns:a16="http://schemas.microsoft.com/office/drawing/2014/main" id="{E6C549E3-F9F0-4F65-DAFB-D8CC9B66ECD1}"/>
                    </a:ext>
                  </a:extLst>
                </p:cNvPr>
                <p:cNvCxnSpPr>
                  <a:cxnSpLocks/>
                </p:cNvCxnSpPr>
                <p:nvPr/>
              </p:nvCxnSpPr>
              <p:spPr>
                <a:xfrm>
                  <a:off x="2433310" y="4851843"/>
                  <a:ext cx="2573256" cy="0"/>
                </a:xfrm>
                <a:prstGeom prst="line">
                  <a:avLst/>
                </a:prstGeom>
                <a:solidFill>
                  <a:schemeClr val="bg1"/>
                </a:solidFill>
                <a:ln w="25400" cap="rnd">
                  <a:solidFill>
                    <a:srgbClr val="75C24E">
                      <a:alpha val="20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84" name="직선 연결선 183">
                  <a:extLst>
                    <a:ext uri="{FF2B5EF4-FFF2-40B4-BE49-F238E27FC236}">
                      <a16:creationId xmlns:a16="http://schemas.microsoft.com/office/drawing/2014/main" id="{0E945A33-6F32-3469-DD32-5E91EA22D118}"/>
                    </a:ext>
                  </a:extLst>
                </p:cNvPr>
                <p:cNvCxnSpPr>
                  <a:cxnSpLocks/>
                </p:cNvCxnSpPr>
                <p:nvPr/>
              </p:nvCxnSpPr>
              <p:spPr>
                <a:xfrm>
                  <a:off x="2433310" y="5431265"/>
                  <a:ext cx="2573256" cy="0"/>
                </a:xfrm>
                <a:prstGeom prst="line">
                  <a:avLst/>
                </a:prstGeom>
                <a:solidFill>
                  <a:schemeClr val="bg1"/>
                </a:solidFill>
                <a:ln w="25400" cap="rnd">
                  <a:solidFill>
                    <a:srgbClr val="75C24E">
                      <a:alpha val="20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grpSp>
        <p:sp>
          <p:nvSpPr>
            <p:cNvPr id="172" name="자유형: 도형 171">
              <a:extLst>
                <a:ext uri="{FF2B5EF4-FFF2-40B4-BE49-F238E27FC236}">
                  <a16:creationId xmlns:a16="http://schemas.microsoft.com/office/drawing/2014/main" id="{B2CDFA67-92F0-1777-0BAD-D215F481BF47}"/>
                </a:ext>
              </a:extLst>
            </p:cNvPr>
            <p:cNvSpPr/>
            <p:nvPr/>
          </p:nvSpPr>
          <p:spPr>
            <a:xfrm rot="16200000">
              <a:off x="1384722" y="4078797"/>
              <a:ext cx="1407398" cy="665825"/>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grpSp>
        <p:nvGrpSpPr>
          <p:cNvPr id="37" name="그룹 36">
            <a:extLst>
              <a:ext uri="{FF2B5EF4-FFF2-40B4-BE49-F238E27FC236}">
                <a16:creationId xmlns:a16="http://schemas.microsoft.com/office/drawing/2014/main" id="{F50E9DD2-FFF9-1A6B-441A-80E725EB3F3F}"/>
              </a:ext>
            </a:extLst>
          </p:cNvPr>
          <p:cNvGrpSpPr/>
          <p:nvPr/>
        </p:nvGrpSpPr>
        <p:grpSpPr>
          <a:xfrm>
            <a:off x="213798" y="317268"/>
            <a:ext cx="5908042" cy="654947"/>
            <a:chOff x="213798" y="317268"/>
            <a:chExt cx="5908042" cy="654947"/>
          </a:xfrm>
        </p:grpSpPr>
        <p:sp>
          <p:nvSpPr>
            <p:cNvPr id="39" name="TextBox 38">
              <a:extLst>
                <a:ext uri="{FF2B5EF4-FFF2-40B4-BE49-F238E27FC236}">
                  <a16:creationId xmlns:a16="http://schemas.microsoft.com/office/drawing/2014/main" id="{F024E5EF-088B-8243-57C8-68D598522D38}"/>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40" name="TextBox 39">
              <a:extLst>
                <a:ext uri="{FF2B5EF4-FFF2-40B4-BE49-F238E27FC236}">
                  <a16:creationId xmlns:a16="http://schemas.microsoft.com/office/drawing/2014/main" id="{B27B9554-A74B-976D-4062-E0179583E5CF}"/>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41" name="그룹 40">
              <a:extLst>
                <a:ext uri="{FF2B5EF4-FFF2-40B4-BE49-F238E27FC236}">
                  <a16:creationId xmlns:a16="http://schemas.microsoft.com/office/drawing/2014/main" id="{33AEE26E-1000-5FE8-0DD5-0005DFBF7243}"/>
                </a:ext>
              </a:extLst>
            </p:cNvPr>
            <p:cNvGrpSpPr/>
            <p:nvPr/>
          </p:nvGrpSpPr>
          <p:grpSpPr>
            <a:xfrm>
              <a:off x="1301610" y="325438"/>
              <a:ext cx="4820230" cy="630793"/>
              <a:chOff x="1301610" y="279718"/>
              <a:chExt cx="4820230" cy="630793"/>
            </a:xfrm>
          </p:grpSpPr>
          <p:grpSp>
            <p:nvGrpSpPr>
              <p:cNvPr id="42" name="그룹 41">
                <a:extLst>
                  <a:ext uri="{FF2B5EF4-FFF2-40B4-BE49-F238E27FC236}">
                    <a16:creationId xmlns:a16="http://schemas.microsoft.com/office/drawing/2014/main" id="{5189E026-7903-E13A-BA89-A5400FC7F5F8}"/>
                  </a:ext>
                </a:extLst>
              </p:cNvPr>
              <p:cNvGrpSpPr/>
              <p:nvPr/>
            </p:nvGrpSpPr>
            <p:grpSpPr>
              <a:xfrm>
                <a:off x="1311617" y="279718"/>
                <a:ext cx="1487698" cy="200151"/>
                <a:chOff x="1136519" y="175286"/>
                <a:chExt cx="1487698" cy="200151"/>
              </a:xfrm>
            </p:grpSpPr>
            <p:grpSp>
              <p:nvGrpSpPr>
                <p:cNvPr id="44" name="그룹 43">
                  <a:extLst>
                    <a:ext uri="{FF2B5EF4-FFF2-40B4-BE49-F238E27FC236}">
                      <a16:creationId xmlns:a16="http://schemas.microsoft.com/office/drawing/2014/main" id="{409C9A6A-A347-CEAC-4EBA-7AFD1706B55B}"/>
                    </a:ext>
                  </a:extLst>
                </p:cNvPr>
                <p:cNvGrpSpPr/>
                <p:nvPr/>
              </p:nvGrpSpPr>
              <p:grpSpPr>
                <a:xfrm>
                  <a:off x="1136519" y="175286"/>
                  <a:ext cx="200152" cy="200151"/>
                  <a:chOff x="1136519" y="175286"/>
                  <a:chExt cx="200152" cy="200151"/>
                </a:xfrm>
              </p:grpSpPr>
              <p:sp>
                <p:nvSpPr>
                  <p:cNvPr id="46" name="사각형: 둥근 모서리 45">
                    <a:extLst>
                      <a:ext uri="{FF2B5EF4-FFF2-40B4-BE49-F238E27FC236}">
                        <a16:creationId xmlns:a16="http://schemas.microsoft.com/office/drawing/2014/main" id="{564D4F3D-29B0-0EEB-909B-CCD30DE16E55}"/>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47" name="TextBox 46">
                    <a:extLst>
                      <a:ext uri="{FF2B5EF4-FFF2-40B4-BE49-F238E27FC236}">
                        <a16:creationId xmlns:a16="http://schemas.microsoft.com/office/drawing/2014/main" id="{9E42B2D6-562A-181A-0FCE-B5B4736DD816}"/>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45" name="TextBox 44">
                  <a:extLst>
                    <a:ext uri="{FF2B5EF4-FFF2-40B4-BE49-F238E27FC236}">
                      <a16:creationId xmlns:a16="http://schemas.microsoft.com/office/drawing/2014/main" id="{E4B96A7A-CE0D-6E6F-572F-AA2C30FF61C7}"/>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43" name="TextBox 42">
                <a:extLst>
                  <a:ext uri="{FF2B5EF4-FFF2-40B4-BE49-F238E27FC236}">
                    <a16:creationId xmlns:a16="http://schemas.microsoft.com/office/drawing/2014/main" id="{5A9F3519-F047-8638-ABD1-BD6A714012A1}"/>
                  </a:ext>
                </a:extLst>
              </p:cNvPr>
              <p:cNvSpPr txBox="1"/>
              <p:nvPr/>
            </p:nvSpPr>
            <p:spPr>
              <a:xfrm>
                <a:off x="1301610" y="510401"/>
                <a:ext cx="4820230"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평가의 방법</a:t>
                </a:r>
                <a:endParaRPr lang="ko-KR" altLang="en-US" dirty="0"/>
              </a:p>
            </p:txBody>
          </p:sp>
        </p:grpSp>
      </p:grpSp>
      <p:grpSp>
        <p:nvGrpSpPr>
          <p:cNvPr id="5" name="그룹 4">
            <a:extLst>
              <a:ext uri="{FF2B5EF4-FFF2-40B4-BE49-F238E27FC236}">
                <a16:creationId xmlns:a16="http://schemas.microsoft.com/office/drawing/2014/main" id="{C4E038DF-4F27-02C9-97A9-965F7F09812E}"/>
              </a:ext>
            </a:extLst>
          </p:cNvPr>
          <p:cNvGrpSpPr/>
          <p:nvPr/>
        </p:nvGrpSpPr>
        <p:grpSpPr>
          <a:xfrm>
            <a:off x="471384" y="1354322"/>
            <a:ext cx="8201233" cy="1164818"/>
            <a:chOff x="471384" y="1354322"/>
            <a:chExt cx="8201233" cy="1164818"/>
          </a:xfrm>
        </p:grpSpPr>
        <p:sp>
          <p:nvSpPr>
            <p:cNvPr id="49" name="사각형: 둥근 모서리 48">
              <a:extLst>
                <a:ext uri="{FF2B5EF4-FFF2-40B4-BE49-F238E27FC236}">
                  <a16:creationId xmlns:a16="http://schemas.microsoft.com/office/drawing/2014/main" id="{3F1C1DB0-91AC-68A9-88B5-A3247EA83D3B}"/>
                </a:ext>
              </a:extLst>
            </p:cNvPr>
            <p:cNvSpPr/>
            <p:nvPr/>
          </p:nvSpPr>
          <p:spPr>
            <a:xfrm>
              <a:off x="471384" y="1354322"/>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50" name="사각형: 둥근 모서리 49">
              <a:extLst>
                <a:ext uri="{FF2B5EF4-FFF2-40B4-BE49-F238E27FC236}">
                  <a16:creationId xmlns:a16="http://schemas.microsoft.com/office/drawing/2014/main" id="{FD3098AD-3D70-4FAD-8991-2B4BBC987BA0}"/>
                </a:ext>
              </a:extLst>
            </p:cNvPr>
            <p:cNvSpPr/>
            <p:nvPr/>
          </p:nvSpPr>
          <p:spPr>
            <a:xfrm>
              <a:off x="1699259" y="1423890"/>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51" name="그룹 50">
              <a:extLst>
                <a:ext uri="{FF2B5EF4-FFF2-40B4-BE49-F238E27FC236}">
                  <a16:creationId xmlns:a16="http://schemas.microsoft.com/office/drawing/2014/main" id="{7679C071-6883-ECA3-3C00-B78CE84FF9E1}"/>
                </a:ext>
              </a:extLst>
            </p:cNvPr>
            <p:cNvGrpSpPr/>
            <p:nvPr/>
          </p:nvGrpSpPr>
          <p:grpSpPr>
            <a:xfrm>
              <a:off x="1841127" y="1573888"/>
              <a:ext cx="2710518" cy="184666"/>
              <a:chOff x="964827" y="1785644"/>
              <a:chExt cx="2710518" cy="184666"/>
            </a:xfrm>
          </p:grpSpPr>
          <p:sp>
            <p:nvSpPr>
              <p:cNvPr id="75" name="Freeform 5">
                <a:extLst>
                  <a:ext uri="{FF2B5EF4-FFF2-40B4-BE49-F238E27FC236}">
                    <a16:creationId xmlns:a16="http://schemas.microsoft.com/office/drawing/2014/main" id="{61242054-19FF-0A63-3195-061E73CC3772}"/>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sz="1200" dirty="0">
                  <a:ln>
                    <a:solidFill>
                      <a:schemeClr val="accent1">
                        <a:shade val="50000"/>
                        <a:alpha val="0"/>
                      </a:schemeClr>
                    </a:solidFill>
                  </a:ln>
                  <a:solidFill>
                    <a:srgbClr val="D4306E"/>
                  </a:solidFill>
                  <a:latin typeface="Kim jung chul Gothic Bold" panose="020B0803000000000000" pitchFamily="50" charset="-127"/>
                  <a:ea typeface="Kim jung chul Gothic Bold" panose="020B0803000000000000" pitchFamily="50" charset="-127"/>
                </a:endParaRPr>
              </a:p>
            </p:txBody>
          </p:sp>
          <p:sp>
            <p:nvSpPr>
              <p:cNvPr id="76" name="TextBox 75">
                <a:extLst>
                  <a:ext uri="{FF2B5EF4-FFF2-40B4-BE49-F238E27FC236}">
                    <a16:creationId xmlns:a16="http://schemas.microsoft.com/office/drawing/2014/main" id="{28D4CFEA-0CCC-F823-6766-116CE8537B42}"/>
                  </a:ext>
                </a:extLst>
              </p:cNvPr>
              <p:cNvSpPr txBox="1"/>
              <p:nvPr/>
            </p:nvSpPr>
            <p:spPr>
              <a:xfrm>
                <a:off x="1184278" y="1785644"/>
                <a:ext cx="2491067"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학생의 성장을 돕는 과정 중심 평가 </a:t>
                </a:r>
              </a:p>
            </p:txBody>
          </p:sp>
        </p:grpSp>
        <p:grpSp>
          <p:nvGrpSpPr>
            <p:cNvPr id="52" name="그룹 51">
              <a:extLst>
                <a:ext uri="{FF2B5EF4-FFF2-40B4-BE49-F238E27FC236}">
                  <a16:creationId xmlns:a16="http://schemas.microsoft.com/office/drawing/2014/main" id="{511B4784-F3C3-96FA-6A93-DD0DE1925C06}"/>
                </a:ext>
              </a:extLst>
            </p:cNvPr>
            <p:cNvGrpSpPr/>
            <p:nvPr/>
          </p:nvGrpSpPr>
          <p:grpSpPr>
            <a:xfrm>
              <a:off x="1841127" y="1844398"/>
              <a:ext cx="3177953" cy="184666"/>
              <a:chOff x="964827" y="1785644"/>
              <a:chExt cx="3177953" cy="184666"/>
            </a:xfrm>
          </p:grpSpPr>
          <p:sp>
            <p:nvSpPr>
              <p:cNvPr id="73" name="Freeform 5">
                <a:extLst>
                  <a:ext uri="{FF2B5EF4-FFF2-40B4-BE49-F238E27FC236}">
                    <a16:creationId xmlns:a16="http://schemas.microsoft.com/office/drawing/2014/main" id="{68C2EF8B-0C37-F69C-7813-B4519D7C4BA2}"/>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74" name="TextBox 73">
                <a:extLst>
                  <a:ext uri="{FF2B5EF4-FFF2-40B4-BE49-F238E27FC236}">
                    <a16:creationId xmlns:a16="http://schemas.microsoft.com/office/drawing/2014/main" id="{25BDE99D-B090-D5CF-F8BB-5CA0BA2C237D}"/>
                  </a:ext>
                </a:extLst>
              </p:cNvPr>
              <p:cNvSpPr txBox="1"/>
              <p:nvPr/>
            </p:nvSpPr>
            <p:spPr>
              <a:xfrm>
                <a:off x="1184278" y="1785644"/>
                <a:ext cx="2958502" cy="184666"/>
              </a:xfrm>
              <a:prstGeom prst="rect">
                <a:avLst/>
              </a:prstGeom>
              <a:noFill/>
            </p:spPr>
            <p:txBody>
              <a:bodyPr wrap="none" lIns="0" tIns="0" rIns="0" bIns="0" rtlCol="0" anchor="t">
                <a:spAutoFit/>
              </a:bodyPr>
              <a:lstStyle/>
              <a:p>
                <a:pPr>
                  <a:spcAft>
                    <a:spcPts val="300"/>
                  </a:spcAft>
                </a:pPr>
                <a:r>
                  <a:rPr lang="en-US" altLang="ko-KR"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나</a:t>
                </a:r>
                <a:r>
                  <a:rPr lang="en-US" altLang="ko-KR"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평가 목표</a:t>
                </a:r>
                <a:r>
                  <a:rPr lang="en-US" altLang="ko-KR"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a:t>
                </a:r>
                <a:r>
                  <a:rPr lang="en-US" altLang="ko-KR"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상황을 고려한 다양한 평가적용</a:t>
                </a:r>
              </a:p>
            </p:txBody>
          </p:sp>
        </p:grpSp>
        <p:grpSp>
          <p:nvGrpSpPr>
            <p:cNvPr id="53" name="그룹 52">
              <a:extLst>
                <a:ext uri="{FF2B5EF4-FFF2-40B4-BE49-F238E27FC236}">
                  <a16:creationId xmlns:a16="http://schemas.microsoft.com/office/drawing/2014/main" id="{EDA99E9A-4C97-FD9E-448B-611AD1A9F9E1}"/>
                </a:ext>
              </a:extLst>
            </p:cNvPr>
            <p:cNvGrpSpPr/>
            <p:nvPr/>
          </p:nvGrpSpPr>
          <p:grpSpPr>
            <a:xfrm>
              <a:off x="1841127" y="2114908"/>
              <a:ext cx="1565973" cy="184666"/>
              <a:chOff x="964827" y="1785644"/>
              <a:chExt cx="1565973" cy="184666"/>
            </a:xfrm>
          </p:grpSpPr>
          <p:sp>
            <p:nvSpPr>
              <p:cNvPr id="71" name="Freeform 5">
                <a:extLst>
                  <a:ext uri="{FF2B5EF4-FFF2-40B4-BE49-F238E27FC236}">
                    <a16:creationId xmlns:a16="http://schemas.microsoft.com/office/drawing/2014/main" id="{F02A5FFC-CBA9-003C-3D6E-9B002F30D7BC}"/>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72" name="TextBox 71">
                <a:extLst>
                  <a:ext uri="{FF2B5EF4-FFF2-40B4-BE49-F238E27FC236}">
                    <a16:creationId xmlns:a16="http://schemas.microsoft.com/office/drawing/2014/main" id="{3949213B-FBBD-A3D1-A232-14BA02F26752}"/>
                  </a:ext>
                </a:extLst>
              </p:cNvPr>
              <p:cNvSpPr txBox="1"/>
              <p:nvPr/>
            </p:nvSpPr>
            <p:spPr>
              <a:xfrm>
                <a:off x="1184278" y="1785644"/>
                <a:ext cx="1346522"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영역별 특성 고려</a:t>
                </a:r>
              </a:p>
            </p:txBody>
          </p:sp>
        </p:grpSp>
        <p:grpSp>
          <p:nvGrpSpPr>
            <p:cNvPr id="54" name="그룹 53">
              <a:extLst>
                <a:ext uri="{FF2B5EF4-FFF2-40B4-BE49-F238E27FC236}">
                  <a16:creationId xmlns:a16="http://schemas.microsoft.com/office/drawing/2014/main" id="{3DA8B12E-7A1F-4D3A-7FEE-5A032BD63699}"/>
                </a:ext>
              </a:extLst>
            </p:cNvPr>
            <p:cNvGrpSpPr/>
            <p:nvPr/>
          </p:nvGrpSpPr>
          <p:grpSpPr>
            <a:xfrm>
              <a:off x="5162381" y="1573888"/>
              <a:ext cx="1681390" cy="184666"/>
              <a:chOff x="964827" y="1785644"/>
              <a:chExt cx="1681390" cy="184666"/>
            </a:xfrm>
          </p:grpSpPr>
          <p:sp>
            <p:nvSpPr>
              <p:cNvPr id="69" name="Freeform 5">
                <a:extLst>
                  <a:ext uri="{FF2B5EF4-FFF2-40B4-BE49-F238E27FC236}">
                    <a16:creationId xmlns:a16="http://schemas.microsoft.com/office/drawing/2014/main" id="{62452C28-396E-6B82-5B85-566E6C59AD8A}"/>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70" name="TextBox 69">
                <a:extLst>
                  <a:ext uri="{FF2B5EF4-FFF2-40B4-BE49-F238E27FC236}">
                    <a16:creationId xmlns:a16="http://schemas.microsoft.com/office/drawing/2014/main" id="{DC7D4EB8-B46B-F6C4-050A-9A215C3DD761}"/>
                  </a:ext>
                </a:extLst>
              </p:cNvPr>
              <p:cNvSpPr txBox="1"/>
              <p:nvPr/>
            </p:nvSpPr>
            <p:spPr>
              <a:xfrm>
                <a:off x="1184278" y="1785644"/>
                <a:ext cx="1461939"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도구의 활용</a:t>
                </a:r>
              </a:p>
            </p:txBody>
          </p:sp>
        </p:grpSp>
        <p:grpSp>
          <p:nvGrpSpPr>
            <p:cNvPr id="55" name="그룹 54">
              <a:extLst>
                <a:ext uri="{FF2B5EF4-FFF2-40B4-BE49-F238E27FC236}">
                  <a16:creationId xmlns:a16="http://schemas.microsoft.com/office/drawing/2014/main" id="{D5FFC8CF-846B-C632-5F56-9F232893B22D}"/>
                </a:ext>
              </a:extLst>
            </p:cNvPr>
            <p:cNvGrpSpPr/>
            <p:nvPr/>
          </p:nvGrpSpPr>
          <p:grpSpPr>
            <a:xfrm>
              <a:off x="5162381" y="1840384"/>
              <a:ext cx="1886574" cy="184666"/>
              <a:chOff x="964827" y="1785644"/>
              <a:chExt cx="1886574" cy="184666"/>
            </a:xfrm>
          </p:grpSpPr>
          <p:sp>
            <p:nvSpPr>
              <p:cNvPr id="64" name="Freeform 5">
                <a:extLst>
                  <a:ext uri="{FF2B5EF4-FFF2-40B4-BE49-F238E27FC236}">
                    <a16:creationId xmlns:a16="http://schemas.microsoft.com/office/drawing/2014/main" id="{8FB9E4FB-66D9-619C-6D38-65B28B8DABAB}"/>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68" name="TextBox 67">
                <a:extLst>
                  <a:ext uri="{FF2B5EF4-FFF2-40B4-BE49-F238E27FC236}">
                    <a16:creationId xmlns:a16="http://schemas.microsoft.com/office/drawing/2014/main" id="{6EA8BAD7-1A87-6E61-A69F-384BE1F7DB09}"/>
                  </a:ext>
                </a:extLst>
              </p:cNvPr>
              <p:cNvSpPr txBox="1"/>
              <p:nvPr/>
            </p:nvSpPr>
            <p:spPr>
              <a:xfrm>
                <a:off x="1184278" y="1785644"/>
                <a:ext cx="166712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마</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 참여 중심 평가</a:t>
                </a:r>
              </a:p>
            </p:txBody>
          </p:sp>
        </p:grpSp>
        <p:grpSp>
          <p:nvGrpSpPr>
            <p:cNvPr id="56" name="그룹 55">
              <a:extLst>
                <a:ext uri="{FF2B5EF4-FFF2-40B4-BE49-F238E27FC236}">
                  <a16:creationId xmlns:a16="http://schemas.microsoft.com/office/drawing/2014/main" id="{7279FEEB-B4FC-738B-8711-BC19F4D4267E}"/>
                </a:ext>
              </a:extLst>
            </p:cNvPr>
            <p:cNvGrpSpPr/>
            <p:nvPr/>
          </p:nvGrpSpPr>
          <p:grpSpPr>
            <a:xfrm>
              <a:off x="5162381" y="2106880"/>
              <a:ext cx="1886574" cy="184666"/>
              <a:chOff x="964827" y="1785644"/>
              <a:chExt cx="1886574" cy="184666"/>
            </a:xfrm>
          </p:grpSpPr>
          <p:sp>
            <p:nvSpPr>
              <p:cNvPr id="62" name="Freeform 5">
                <a:extLst>
                  <a:ext uri="{FF2B5EF4-FFF2-40B4-BE49-F238E27FC236}">
                    <a16:creationId xmlns:a16="http://schemas.microsoft.com/office/drawing/2014/main" id="{C8861CC2-E010-0040-BD6D-8DF9DFB262AE}"/>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63" name="TextBox 62">
                <a:extLst>
                  <a:ext uri="{FF2B5EF4-FFF2-40B4-BE49-F238E27FC236}">
                    <a16:creationId xmlns:a16="http://schemas.microsoft.com/office/drawing/2014/main" id="{4C66FF2C-B809-AD8A-C218-D59924577D99}"/>
                  </a:ext>
                </a:extLst>
              </p:cNvPr>
              <p:cNvSpPr txBox="1"/>
              <p:nvPr/>
            </p:nvSpPr>
            <p:spPr>
              <a:xfrm>
                <a:off x="1184278" y="1785644"/>
                <a:ext cx="166712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바</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 개별 특성 지원</a:t>
                </a:r>
              </a:p>
            </p:txBody>
          </p:sp>
        </p:grpSp>
        <p:sp>
          <p:nvSpPr>
            <p:cNvPr id="3" name="TextBox 2">
              <a:extLst>
                <a:ext uri="{FF2B5EF4-FFF2-40B4-BE49-F238E27FC236}">
                  <a16:creationId xmlns:a16="http://schemas.microsoft.com/office/drawing/2014/main" id="{32686D30-90B9-B6F1-7D43-E4FEC7C2BE10}"/>
                </a:ext>
              </a:extLst>
            </p:cNvPr>
            <p:cNvSpPr txBox="1"/>
            <p:nvPr/>
          </p:nvSpPr>
          <p:spPr>
            <a:xfrm>
              <a:off x="629410" y="2062010"/>
              <a:ext cx="921727" cy="230832"/>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평가의 방법</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sp>
          <p:nvSpPr>
            <p:cNvPr id="4" name="자유형: 도형 3">
              <a:extLst>
                <a:ext uri="{FF2B5EF4-FFF2-40B4-BE49-F238E27FC236}">
                  <a16:creationId xmlns:a16="http://schemas.microsoft.com/office/drawing/2014/main" id="{691E26BC-2198-04A0-5B46-63D532B7A3F0}"/>
                </a:ext>
              </a:extLst>
            </p:cNvPr>
            <p:cNvSpPr/>
            <p:nvPr/>
          </p:nvSpPr>
          <p:spPr>
            <a:xfrm>
              <a:off x="812657" y="1500187"/>
              <a:ext cx="555232" cy="482323"/>
            </a:xfrm>
            <a:custGeom>
              <a:avLst/>
              <a:gdLst>
                <a:gd name="connsiteX0" fmla="*/ 294905 w 510944"/>
                <a:gd name="connsiteY0" fmla="*/ 309663 h 443850"/>
                <a:gd name="connsiteX1" fmla="*/ 282809 w 510944"/>
                <a:gd name="connsiteY1" fmla="*/ 321760 h 443850"/>
                <a:gd name="connsiteX2" fmla="*/ 294905 w 510944"/>
                <a:gd name="connsiteY2" fmla="*/ 333856 h 443850"/>
                <a:gd name="connsiteX3" fmla="*/ 397480 w 510944"/>
                <a:gd name="connsiteY3" fmla="*/ 333856 h 443850"/>
                <a:gd name="connsiteX4" fmla="*/ 409577 w 510944"/>
                <a:gd name="connsiteY4" fmla="*/ 321760 h 443850"/>
                <a:gd name="connsiteX5" fmla="*/ 397480 w 510944"/>
                <a:gd name="connsiteY5" fmla="*/ 309663 h 443850"/>
                <a:gd name="connsiteX6" fmla="*/ 111527 w 510944"/>
                <a:gd name="connsiteY6" fmla="*/ 309663 h 443850"/>
                <a:gd name="connsiteX7" fmla="*/ 99430 w 510944"/>
                <a:gd name="connsiteY7" fmla="*/ 321760 h 443850"/>
                <a:gd name="connsiteX8" fmla="*/ 111527 w 510944"/>
                <a:gd name="connsiteY8" fmla="*/ 333856 h 443850"/>
                <a:gd name="connsiteX9" fmla="*/ 214102 w 510944"/>
                <a:gd name="connsiteY9" fmla="*/ 333856 h 443850"/>
                <a:gd name="connsiteX10" fmla="*/ 226198 w 510944"/>
                <a:gd name="connsiteY10" fmla="*/ 321760 h 443850"/>
                <a:gd name="connsiteX11" fmla="*/ 214102 w 510944"/>
                <a:gd name="connsiteY11" fmla="*/ 309663 h 443850"/>
                <a:gd name="connsiteX12" fmla="*/ 294905 w 510944"/>
                <a:gd name="connsiteY12" fmla="*/ 262327 h 443850"/>
                <a:gd name="connsiteX13" fmla="*/ 282809 w 510944"/>
                <a:gd name="connsiteY13" fmla="*/ 274423 h 443850"/>
                <a:gd name="connsiteX14" fmla="*/ 294905 w 510944"/>
                <a:gd name="connsiteY14" fmla="*/ 286519 h 443850"/>
                <a:gd name="connsiteX15" fmla="*/ 397480 w 510944"/>
                <a:gd name="connsiteY15" fmla="*/ 286519 h 443850"/>
                <a:gd name="connsiteX16" fmla="*/ 409577 w 510944"/>
                <a:gd name="connsiteY16" fmla="*/ 274423 h 443850"/>
                <a:gd name="connsiteX17" fmla="*/ 397480 w 510944"/>
                <a:gd name="connsiteY17" fmla="*/ 262327 h 443850"/>
                <a:gd name="connsiteX18" fmla="*/ 111527 w 510944"/>
                <a:gd name="connsiteY18" fmla="*/ 262327 h 443850"/>
                <a:gd name="connsiteX19" fmla="*/ 99430 w 510944"/>
                <a:gd name="connsiteY19" fmla="*/ 274423 h 443850"/>
                <a:gd name="connsiteX20" fmla="*/ 111527 w 510944"/>
                <a:gd name="connsiteY20" fmla="*/ 286519 h 443850"/>
                <a:gd name="connsiteX21" fmla="*/ 214102 w 510944"/>
                <a:gd name="connsiteY21" fmla="*/ 286519 h 443850"/>
                <a:gd name="connsiteX22" fmla="*/ 226198 w 510944"/>
                <a:gd name="connsiteY22" fmla="*/ 274423 h 443850"/>
                <a:gd name="connsiteX23" fmla="*/ 214102 w 510944"/>
                <a:gd name="connsiteY23" fmla="*/ 262327 h 443850"/>
                <a:gd name="connsiteX24" fmla="*/ 294905 w 510944"/>
                <a:gd name="connsiteY24" fmla="*/ 214991 h 443850"/>
                <a:gd name="connsiteX25" fmla="*/ 282809 w 510944"/>
                <a:gd name="connsiteY25" fmla="*/ 227086 h 443850"/>
                <a:gd name="connsiteX26" fmla="*/ 294905 w 510944"/>
                <a:gd name="connsiteY26" fmla="*/ 239183 h 443850"/>
                <a:gd name="connsiteX27" fmla="*/ 397480 w 510944"/>
                <a:gd name="connsiteY27" fmla="*/ 239183 h 443850"/>
                <a:gd name="connsiteX28" fmla="*/ 409577 w 510944"/>
                <a:gd name="connsiteY28" fmla="*/ 227086 h 443850"/>
                <a:gd name="connsiteX29" fmla="*/ 397480 w 510944"/>
                <a:gd name="connsiteY29" fmla="*/ 214991 h 443850"/>
                <a:gd name="connsiteX30" fmla="*/ 111527 w 510944"/>
                <a:gd name="connsiteY30" fmla="*/ 214991 h 443850"/>
                <a:gd name="connsiteX31" fmla="*/ 99430 w 510944"/>
                <a:gd name="connsiteY31" fmla="*/ 227086 h 443850"/>
                <a:gd name="connsiteX32" fmla="*/ 111527 w 510944"/>
                <a:gd name="connsiteY32" fmla="*/ 239183 h 443850"/>
                <a:gd name="connsiteX33" fmla="*/ 214102 w 510944"/>
                <a:gd name="connsiteY33" fmla="*/ 239183 h 443850"/>
                <a:gd name="connsiteX34" fmla="*/ 226198 w 510944"/>
                <a:gd name="connsiteY34" fmla="*/ 227086 h 443850"/>
                <a:gd name="connsiteX35" fmla="*/ 214102 w 510944"/>
                <a:gd name="connsiteY35" fmla="*/ 214991 h 443850"/>
                <a:gd name="connsiteX36" fmla="*/ 294905 w 510944"/>
                <a:gd name="connsiteY36" fmla="*/ 167654 h 443850"/>
                <a:gd name="connsiteX37" fmla="*/ 282809 w 510944"/>
                <a:gd name="connsiteY37" fmla="*/ 179750 h 443850"/>
                <a:gd name="connsiteX38" fmla="*/ 294905 w 510944"/>
                <a:gd name="connsiteY38" fmla="*/ 191846 h 443850"/>
                <a:gd name="connsiteX39" fmla="*/ 397480 w 510944"/>
                <a:gd name="connsiteY39" fmla="*/ 191846 h 443850"/>
                <a:gd name="connsiteX40" fmla="*/ 409577 w 510944"/>
                <a:gd name="connsiteY40" fmla="*/ 179750 h 443850"/>
                <a:gd name="connsiteX41" fmla="*/ 397480 w 510944"/>
                <a:gd name="connsiteY41" fmla="*/ 167654 h 443850"/>
                <a:gd name="connsiteX42" fmla="*/ 111527 w 510944"/>
                <a:gd name="connsiteY42" fmla="*/ 167654 h 443850"/>
                <a:gd name="connsiteX43" fmla="*/ 99430 w 510944"/>
                <a:gd name="connsiteY43" fmla="*/ 179750 h 443850"/>
                <a:gd name="connsiteX44" fmla="*/ 111527 w 510944"/>
                <a:gd name="connsiteY44" fmla="*/ 191846 h 443850"/>
                <a:gd name="connsiteX45" fmla="*/ 214102 w 510944"/>
                <a:gd name="connsiteY45" fmla="*/ 191846 h 443850"/>
                <a:gd name="connsiteX46" fmla="*/ 226198 w 510944"/>
                <a:gd name="connsiteY46" fmla="*/ 179750 h 443850"/>
                <a:gd name="connsiteX47" fmla="*/ 214102 w 510944"/>
                <a:gd name="connsiteY47" fmla="*/ 167654 h 443850"/>
                <a:gd name="connsiteX48" fmla="*/ 0 w 510944"/>
                <a:gd name="connsiteY48" fmla="*/ 141203 h 443850"/>
                <a:gd name="connsiteX49" fmla="*/ 45482 w 510944"/>
                <a:gd name="connsiteY49" fmla="*/ 141203 h 443850"/>
                <a:gd name="connsiteX50" fmla="*/ 45482 w 510944"/>
                <a:gd name="connsiteY50" fmla="*/ 371999 h 443850"/>
                <a:gd name="connsiteX51" fmla="*/ 54756 w 510944"/>
                <a:gd name="connsiteY51" fmla="*/ 391031 h 443850"/>
                <a:gd name="connsiteX52" fmla="*/ 75400 w 510944"/>
                <a:gd name="connsiteY52" fmla="*/ 395465 h 443850"/>
                <a:gd name="connsiteX53" fmla="*/ 241279 w 510944"/>
                <a:gd name="connsiteY53" fmla="*/ 413368 h 443850"/>
                <a:gd name="connsiteX54" fmla="*/ 255472 w 510944"/>
                <a:gd name="connsiteY54" fmla="*/ 417964 h 443850"/>
                <a:gd name="connsiteX55" fmla="*/ 269665 w 510944"/>
                <a:gd name="connsiteY55" fmla="*/ 413368 h 443850"/>
                <a:gd name="connsiteX56" fmla="*/ 435464 w 510944"/>
                <a:gd name="connsiteY56" fmla="*/ 395465 h 443850"/>
                <a:gd name="connsiteX57" fmla="*/ 456270 w 510944"/>
                <a:gd name="connsiteY57" fmla="*/ 390949 h 443850"/>
                <a:gd name="connsiteX58" fmla="*/ 465462 w 510944"/>
                <a:gd name="connsiteY58" fmla="*/ 371999 h 443850"/>
                <a:gd name="connsiteX59" fmla="*/ 465462 w 510944"/>
                <a:gd name="connsiteY59" fmla="*/ 141203 h 443850"/>
                <a:gd name="connsiteX60" fmla="*/ 510944 w 510944"/>
                <a:gd name="connsiteY60" fmla="*/ 141203 h 443850"/>
                <a:gd name="connsiteX61" fmla="*/ 510944 w 510944"/>
                <a:gd name="connsiteY61" fmla="*/ 443850 h 443850"/>
                <a:gd name="connsiteX62" fmla="*/ 0 w 510944"/>
                <a:gd name="connsiteY62" fmla="*/ 443850 h 443850"/>
                <a:gd name="connsiteX63" fmla="*/ 323210 w 510944"/>
                <a:gd name="connsiteY63" fmla="*/ 0 h 443850"/>
                <a:gd name="connsiteX64" fmla="*/ 340468 w 510944"/>
                <a:gd name="connsiteY64" fmla="*/ 1371 h 443850"/>
                <a:gd name="connsiteX65" fmla="*/ 373611 w 510944"/>
                <a:gd name="connsiteY65" fmla="*/ 10887 h 443850"/>
                <a:gd name="connsiteX66" fmla="*/ 374336 w 510944"/>
                <a:gd name="connsiteY66" fmla="*/ 11209 h 443850"/>
                <a:gd name="connsiteX67" fmla="*/ 377966 w 510944"/>
                <a:gd name="connsiteY67" fmla="*/ 16773 h 443850"/>
                <a:gd name="connsiteX68" fmla="*/ 377320 w 510944"/>
                <a:gd name="connsiteY68" fmla="*/ 19757 h 443850"/>
                <a:gd name="connsiteX69" fmla="*/ 364498 w 510944"/>
                <a:gd name="connsiteY69" fmla="*/ 39756 h 443850"/>
                <a:gd name="connsiteX70" fmla="*/ 326113 w 510944"/>
                <a:gd name="connsiteY70" fmla="*/ 71207 h 443850"/>
                <a:gd name="connsiteX71" fmla="*/ 304259 w 510944"/>
                <a:gd name="connsiteY71" fmla="*/ 78303 h 443850"/>
                <a:gd name="connsiteX72" fmla="*/ 300630 w 510944"/>
                <a:gd name="connsiteY72" fmla="*/ 78544 h 443850"/>
                <a:gd name="connsiteX73" fmla="*/ 292728 w 510944"/>
                <a:gd name="connsiteY73" fmla="*/ 77981 h 443850"/>
                <a:gd name="connsiteX74" fmla="*/ 286277 w 510944"/>
                <a:gd name="connsiteY74" fmla="*/ 76529 h 443850"/>
                <a:gd name="connsiteX75" fmla="*/ 272648 w 510944"/>
                <a:gd name="connsiteY75" fmla="*/ 69997 h 443850"/>
                <a:gd name="connsiteX76" fmla="*/ 270712 w 510944"/>
                <a:gd name="connsiteY76" fmla="*/ 68142 h 443850"/>
                <a:gd name="connsiteX77" fmla="*/ 269584 w 510944"/>
                <a:gd name="connsiteY77" fmla="*/ 67013 h 443850"/>
                <a:gd name="connsiteX78" fmla="*/ 269584 w 510944"/>
                <a:gd name="connsiteY78" fmla="*/ 117737 h 443850"/>
                <a:gd name="connsiteX79" fmla="*/ 444414 w 510944"/>
                <a:gd name="connsiteY79" fmla="*/ 105076 h 443850"/>
                <a:gd name="connsiteX80" fmla="*/ 453446 w 510944"/>
                <a:gd name="connsiteY80" fmla="*/ 116769 h 443850"/>
                <a:gd name="connsiteX81" fmla="*/ 453446 w 510944"/>
                <a:gd name="connsiteY81" fmla="*/ 371999 h 443850"/>
                <a:gd name="connsiteX82" fmla="*/ 448850 w 510944"/>
                <a:gd name="connsiteY82" fmla="*/ 381515 h 443850"/>
                <a:gd name="connsiteX83" fmla="*/ 438446 w 510944"/>
                <a:gd name="connsiteY83" fmla="*/ 383773 h 443850"/>
                <a:gd name="connsiteX84" fmla="*/ 262648 w 510944"/>
                <a:gd name="connsiteY84" fmla="*/ 403610 h 443850"/>
                <a:gd name="connsiteX85" fmla="*/ 248455 w 510944"/>
                <a:gd name="connsiteY85" fmla="*/ 403610 h 443850"/>
                <a:gd name="connsiteX86" fmla="*/ 144589 w 510944"/>
                <a:gd name="connsiteY86" fmla="*/ 374499 h 443850"/>
                <a:gd name="connsiteX87" fmla="*/ 72577 w 510944"/>
                <a:gd name="connsiteY87" fmla="*/ 383773 h 443850"/>
                <a:gd name="connsiteX88" fmla="*/ 62255 w 510944"/>
                <a:gd name="connsiteY88" fmla="*/ 381515 h 443850"/>
                <a:gd name="connsiteX89" fmla="*/ 62012 w 510944"/>
                <a:gd name="connsiteY89" fmla="*/ 381595 h 443850"/>
                <a:gd name="connsiteX90" fmla="*/ 57416 w 510944"/>
                <a:gd name="connsiteY90" fmla="*/ 372080 h 443850"/>
                <a:gd name="connsiteX91" fmla="*/ 57416 w 510944"/>
                <a:gd name="connsiteY91" fmla="*/ 116849 h 443850"/>
                <a:gd name="connsiteX92" fmla="*/ 66528 w 510944"/>
                <a:gd name="connsiteY92" fmla="*/ 105157 h 443850"/>
                <a:gd name="connsiteX93" fmla="*/ 241359 w 510944"/>
                <a:gd name="connsiteY93" fmla="*/ 117817 h 443850"/>
                <a:gd name="connsiteX94" fmla="*/ 241359 w 510944"/>
                <a:gd name="connsiteY94" fmla="*/ 67094 h 443850"/>
                <a:gd name="connsiteX95" fmla="*/ 240230 w 510944"/>
                <a:gd name="connsiteY95" fmla="*/ 68223 h 443850"/>
                <a:gd name="connsiteX96" fmla="*/ 238295 w 510944"/>
                <a:gd name="connsiteY96" fmla="*/ 70077 h 443850"/>
                <a:gd name="connsiteX97" fmla="*/ 224747 w 510944"/>
                <a:gd name="connsiteY97" fmla="*/ 76610 h 443850"/>
                <a:gd name="connsiteX98" fmla="*/ 218296 w 510944"/>
                <a:gd name="connsiteY98" fmla="*/ 78061 h 443850"/>
                <a:gd name="connsiteX99" fmla="*/ 210392 w 510944"/>
                <a:gd name="connsiteY99" fmla="*/ 78626 h 443850"/>
                <a:gd name="connsiteX100" fmla="*/ 206764 w 510944"/>
                <a:gd name="connsiteY100" fmla="*/ 78384 h 443850"/>
                <a:gd name="connsiteX101" fmla="*/ 184910 w 510944"/>
                <a:gd name="connsiteY101" fmla="*/ 71287 h 443850"/>
                <a:gd name="connsiteX102" fmla="*/ 146525 w 510944"/>
                <a:gd name="connsiteY102" fmla="*/ 39756 h 443850"/>
                <a:gd name="connsiteX103" fmla="*/ 133703 w 510944"/>
                <a:gd name="connsiteY103" fmla="*/ 19838 h 443850"/>
                <a:gd name="connsiteX104" fmla="*/ 133138 w 510944"/>
                <a:gd name="connsiteY104" fmla="*/ 16854 h 443850"/>
                <a:gd name="connsiteX105" fmla="*/ 136767 w 510944"/>
                <a:gd name="connsiteY105" fmla="*/ 11290 h 443850"/>
                <a:gd name="connsiteX106" fmla="*/ 137493 w 510944"/>
                <a:gd name="connsiteY106" fmla="*/ 10967 h 443850"/>
                <a:gd name="connsiteX107" fmla="*/ 170636 w 510944"/>
                <a:gd name="connsiteY107" fmla="*/ 1452 h 443850"/>
                <a:gd name="connsiteX108" fmla="*/ 187894 w 510944"/>
                <a:gd name="connsiteY108" fmla="*/ 80 h 443850"/>
                <a:gd name="connsiteX109" fmla="*/ 207006 w 510944"/>
                <a:gd name="connsiteY109" fmla="*/ 1532 h 443850"/>
                <a:gd name="connsiteX110" fmla="*/ 219424 w 510944"/>
                <a:gd name="connsiteY110" fmla="*/ 4839 h 443850"/>
                <a:gd name="connsiteX111" fmla="*/ 242166 w 510944"/>
                <a:gd name="connsiteY111" fmla="*/ 18144 h 443850"/>
                <a:gd name="connsiteX112" fmla="*/ 255633 w 510944"/>
                <a:gd name="connsiteY112" fmla="*/ 40966 h 443850"/>
                <a:gd name="connsiteX113" fmla="*/ 269099 w 510944"/>
                <a:gd name="connsiteY113" fmla="*/ 18144 h 443850"/>
                <a:gd name="connsiteX114" fmla="*/ 291841 w 510944"/>
                <a:gd name="connsiteY114" fmla="*/ 4839 h 443850"/>
                <a:gd name="connsiteX115" fmla="*/ 304259 w 510944"/>
                <a:gd name="connsiteY115" fmla="*/ 1532 h 443850"/>
                <a:gd name="connsiteX116" fmla="*/ 323210 w 510944"/>
                <a:gd name="connsiteY116" fmla="*/ 0 h 44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10944" h="443850">
                  <a:moveTo>
                    <a:pt x="294905" y="309663"/>
                  </a:moveTo>
                  <a:cubicBezTo>
                    <a:pt x="288212" y="309663"/>
                    <a:pt x="282809" y="315066"/>
                    <a:pt x="282809" y="321760"/>
                  </a:cubicBezTo>
                  <a:cubicBezTo>
                    <a:pt x="282809" y="328452"/>
                    <a:pt x="288212" y="333856"/>
                    <a:pt x="294905" y="333856"/>
                  </a:cubicBezTo>
                  <a:lnTo>
                    <a:pt x="397480" y="333856"/>
                  </a:lnTo>
                  <a:cubicBezTo>
                    <a:pt x="404174" y="333856"/>
                    <a:pt x="409577" y="328452"/>
                    <a:pt x="409577" y="321760"/>
                  </a:cubicBezTo>
                  <a:cubicBezTo>
                    <a:pt x="409577" y="315066"/>
                    <a:pt x="404174" y="309663"/>
                    <a:pt x="397480" y="309663"/>
                  </a:cubicBezTo>
                  <a:close/>
                  <a:moveTo>
                    <a:pt x="111527" y="309663"/>
                  </a:moveTo>
                  <a:cubicBezTo>
                    <a:pt x="104833" y="309663"/>
                    <a:pt x="99430" y="315066"/>
                    <a:pt x="99430" y="321760"/>
                  </a:cubicBezTo>
                  <a:cubicBezTo>
                    <a:pt x="99430" y="328452"/>
                    <a:pt x="104833" y="333856"/>
                    <a:pt x="111527" y="333856"/>
                  </a:cubicBezTo>
                  <a:lnTo>
                    <a:pt x="214102" y="333856"/>
                  </a:lnTo>
                  <a:cubicBezTo>
                    <a:pt x="220796" y="333856"/>
                    <a:pt x="226198" y="328452"/>
                    <a:pt x="226198" y="321760"/>
                  </a:cubicBezTo>
                  <a:cubicBezTo>
                    <a:pt x="226198" y="315066"/>
                    <a:pt x="220796" y="309663"/>
                    <a:pt x="214102" y="309663"/>
                  </a:cubicBezTo>
                  <a:close/>
                  <a:moveTo>
                    <a:pt x="294905" y="262327"/>
                  </a:moveTo>
                  <a:cubicBezTo>
                    <a:pt x="288212" y="262327"/>
                    <a:pt x="282809" y="267730"/>
                    <a:pt x="282809" y="274423"/>
                  </a:cubicBezTo>
                  <a:cubicBezTo>
                    <a:pt x="282809" y="281117"/>
                    <a:pt x="288212" y="286519"/>
                    <a:pt x="294905" y="286519"/>
                  </a:cubicBezTo>
                  <a:lnTo>
                    <a:pt x="397480" y="286519"/>
                  </a:lnTo>
                  <a:cubicBezTo>
                    <a:pt x="404174" y="286519"/>
                    <a:pt x="409577" y="281117"/>
                    <a:pt x="409577" y="274423"/>
                  </a:cubicBezTo>
                  <a:cubicBezTo>
                    <a:pt x="409577" y="267730"/>
                    <a:pt x="404174" y="262327"/>
                    <a:pt x="397480" y="262327"/>
                  </a:cubicBezTo>
                  <a:close/>
                  <a:moveTo>
                    <a:pt x="111527" y="262327"/>
                  </a:moveTo>
                  <a:cubicBezTo>
                    <a:pt x="104833" y="262327"/>
                    <a:pt x="99430" y="267730"/>
                    <a:pt x="99430" y="274423"/>
                  </a:cubicBezTo>
                  <a:cubicBezTo>
                    <a:pt x="99430" y="281117"/>
                    <a:pt x="104833" y="286519"/>
                    <a:pt x="111527" y="286519"/>
                  </a:cubicBezTo>
                  <a:lnTo>
                    <a:pt x="214102" y="286519"/>
                  </a:lnTo>
                  <a:cubicBezTo>
                    <a:pt x="220796" y="286519"/>
                    <a:pt x="226198" y="281117"/>
                    <a:pt x="226198" y="274423"/>
                  </a:cubicBezTo>
                  <a:cubicBezTo>
                    <a:pt x="226198" y="267730"/>
                    <a:pt x="220796" y="262327"/>
                    <a:pt x="214102" y="262327"/>
                  </a:cubicBezTo>
                  <a:close/>
                  <a:moveTo>
                    <a:pt x="294905" y="214991"/>
                  </a:moveTo>
                  <a:cubicBezTo>
                    <a:pt x="288212" y="214991"/>
                    <a:pt x="282809" y="220393"/>
                    <a:pt x="282809" y="227086"/>
                  </a:cubicBezTo>
                  <a:cubicBezTo>
                    <a:pt x="282809" y="233780"/>
                    <a:pt x="288212" y="239183"/>
                    <a:pt x="294905" y="239183"/>
                  </a:cubicBezTo>
                  <a:lnTo>
                    <a:pt x="397480" y="239183"/>
                  </a:lnTo>
                  <a:cubicBezTo>
                    <a:pt x="404174" y="239183"/>
                    <a:pt x="409577" y="233780"/>
                    <a:pt x="409577" y="227086"/>
                  </a:cubicBezTo>
                  <a:cubicBezTo>
                    <a:pt x="409577" y="220393"/>
                    <a:pt x="404174" y="214991"/>
                    <a:pt x="397480" y="214991"/>
                  </a:cubicBezTo>
                  <a:close/>
                  <a:moveTo>
                    <a:pt x="111527" y="214991"/>
                  </a:moveTo>
                  <a:cubicBezTo>
                    <a:pt x="104833" y="214991"/>
                    <a:pt x="99430" y="220393"/>
                    <a:pt x="99430" y="227086"/>
                  </a:cubicBezTo>
                  <a:cubicBezTo>
                    <a:pt x="99430" y="233780"/>
                    <a:pt x="104833" y="239183"/>
                    <a:pt x="111527" y="239183"/>
                  </a:cubicBezTo>
                  <a:lnTo>
                    <a:pt x="214102" y="239183"/>
                  </a:lnTo>
                  <a:cubicBezTo>
                    <a:pt x="220796" y="239183"/>
                    <a:pt x="226198" y="233780"/>
                    <a:pt x="226198" y="227086"/>
                  </a:cubicBezTo>
                  <a:cubicBezTo>
                    <a:pt x="226198" y="220393"/>
                    <a:pt x="220796" y="214991"/>
                    <a:pt x="214102" y="214991"/>
                  </a:cubicBezTo>
                  <a:close/>
                  <a:moveTo>
                    <a:pt x="294905" y="167654"/>
                  </a:moveTo>
                  <a:cubicBezTo>
                    <a:pt x="288212" y="167654"/>
                    <a:pt x="282809" y="173057"/>
                    <a:pt x="282809" y="179750"/>
                  </a:cubicBezTo>
                  <a:cubicBezTo>
                    <a:pt x="282809" y="186443"/>
                    <a:pt x="288212" y="191846"/>
                    <a:pt x="294905" y="191846"/>
                  </a:cubicBezTo>
                  <a:lnTo>
                    <a:pt x="397480" y="191846"/>
                  </a:lnTo>
                  <a:cubicBezTo>
                    <a:pt x="404174" y="191846"/>
                    <a:pt x="409577" y="186443"/>
                    <a:pt x="409577" y="179750"/>
                  </a:cubicBezTo>
                  <a:cubicBezTo>
                    <a:pt x="409577" y="173057"/>
                    <a:pt x="404174" y="167654"/>
                    <a:pt x="397480" y="167654"/>
                  </a:cubicBezTo>
                  <a:close/>
                  <a:moveTo>
                    <a:pt x="111527" y="167654"/>
                  </a:moveTo>
                  <a:cubicBezTo>
                    <a:pt x="104833" y="167654"/>
                    <a:pt x="99430" y="173057"/>
                    <a:pt x="99430" y="179750"/>
                  </a:cubicBezTo>
                  <a:cubicBezTo>
                    <a:pt x="99430" y="186443"/>
                    <a:pt x="104833" y="191846"/>
                    <a:pt x="111527" y="191846"/>
                  </a:cubicBezTo>
                  <a:lnTo>
                    <a:pt x="214102" y="191846"/>
                  </a:lnTo>
                  <a:cubicBezTo>
                    <a:pt x="220796" y="191846"/>
                    <a:pt x="226198" y="186443"/>
                    <a:pt x="226198" y="179750"/>
                  </a:cubicBezTo>
                  <a:cubicBezTo>
                    <a:pt x="226198" y="173057"/>
                    <a:pt x="220796" y="167654"/>
                    <a:pt x="214102" y="167654"/>
                  </a:cubicBezTo>
                  <a:close/>
                  <a:moveTo>
                    <a:pt x="0" y="141203"/>
                  </a:moveTo>
                  <a:lnTo>
                    <a:pt x="45482" y="141203"/>
                  </a:lnTo>
                  <a:lnTo>
                    <a:pt x="45482" y="371999"/>
                  </a:lnTo>
                  <a:cubicBezTo>
                    <a:pt x="45482" y="379499"/>
                    <a:pt x="48869" y="386433"/>
                    <a:pt x="54756" y="391031"/>
                  </a:cubicBezTo>
                  <a:cubicBezTo>
                    <a:pt x="60562" y="395627"/>
                    <a:pt x="68142" y="397240"/>
                    <a:pt x="75400" y="395465"/>
                  </a:cubicBezTo>
                  <a:cubicBezTo>
                    <a:pt x="170637" y="372240"/>
                    <a:pt x="223135" y="400223"/>
                    <a:pt x="241279" y="413368"/>
                  </a:cubicBezTo>
                  <a:cubicBezTo>
                    <a:pt x="245553" y="416432"/>
                    <a:pt x="250473" y="417964"/>
                    <a:pt x="255472" y="417964"/>
                  </a:cubicBezTo>
                  <a:cubicBezTo>
                    <a:pt x="260472" y="417964"/>
                    <a:pt x="265391" y="416432"/>
                    <a:pt x="269665" y="413368"/>
                  </a:cubicBezTo>
                  <a:cubicBezTo>
                    <a:pt x="287809" y="400223"/>
                    <a:pt x="340387" y="372240"/>
                    <a:pt x="435464" y="395465"/>
                  </a:cubicBezTo>
                  <a:cubicBezTo>
                    <a:pt x="442722" y="397240"/>
                    <a:pt x="450544" y="395547"/>
                    <a:pt x="456270" y="390949"/>
                  </a:cubicBezTo>
                  <a:cubicBezTo>
                    <a:pt x="462076" y="386433"/>
                    <a:pt x="465462" y="379499"/>
                    <a:pt x="465462" y="371999"/>
                  </a:cubicBezTo>
                  <a:lnTo>
                    <a:pt x="465462" y="141203"/>
                  </a:lnTo>
                  <a:lnTo>
                    <a:pt x="510944" y="141203"/>
                  </a:lnTo>
                  <a:lnTo>
                    <a:pt x="510944" y="443850"/>
                  </a:lnTo>
                  <a:lnTo>
                    <a:pt x="0" y="443850"/>
                  </a:lnTo>
                  <a:close/>
                  <a:moveTo>
                    <a:pt x="323210" y="0"/>
                  </a:moveTo>
                  <a:cubicBezTo>
                    <a:pt x="329258" y="80"/>
                    <a:pt x="335064" y="565"/>
                    <a:pt x="340468" y="1371"/>
                  </a:cubicBezTo>
                  <a:cubicBezTo>
                    <a:pt x="357805" y="4033"/>
                    <a:pt x="370547" y="9516"/>
                    <a:pt x="373611" y="10887"/>
                  </a:cubicBezTo>
                  <a:cubicBezTo>
                    <a:pt x="374014" y="11048"/>
                    <a:pt x="374336" y="11209"/>
                    <a:pt x="374336" y="11209"/>
                  </a:cubicBezTo>
                  <a:cubicBezTo>
                    <a:pt x="376595" y="12258"/>
                    <a:pt x="377966" y="14435"/>
                    <a:pt x="377966" y="16773"/>
                  </a:cubicBezTo>
                  <a:cubicBezTo>
                    <a:pt x="377966" y="17741"/>
                    <a:pt x="377804" y="18789"/>
                    <a:pt x="377320" y="19757"/>
                  </a:cubicBezTo>
                  <a:cubicBezTo>
                    <a:pt x="377240" y="20080"/>
                    <a:pt x="372965" y="28951"/>
                    <a:pt x="364498" y="39756"/>
                  </a:cubicBezTo>
                  <a:cubicBezTo>
                    <a:pt x="356031" y="50482"/>
                    <a:pt x="343371" y="63303"/>
                    <a:pt x="326113" y="71207"/>
                  </a:cubicBezTo>
                  <a:cubicBezTo>
                    <a:pt x="316839" y="75400"/>
                    <a:pt x="310469" y="77658"/>
                    <a:pt x="304259" y="78303"/>
                  </a:cubicBezTo>
                  <a:cubicBezTo>
                    <a:pt x="303050" y="78464"/>
                    <a:pt x="301840" y="78544"/>
                    <a:pt x="300630" y="78544"/>
                  </a:cubicBezTo>
                  <a:cubicBezTo>
                    <a:pt x="298130" y="78626"/>
                    <a:pt x="295550" y="78384"/>
                    <a:pt x="292728" y="77981"/>
                  </a:cubicBezTo>
                  <a:cubicBezTo>
                    <a:pt x="290470" y="77658"/>
                    <a:pt x="288292" y="77093"/>
                    <a:pt x="286277" y="76529"/>
                  </a:cubicBezTo>
                  <a:cubicBezTo>
                    <a:pt x="281034" y="74997"/>
                    <a:pt x="276438" y="72820"/>
                    <a:pt x="272648" y="69997"/>
                  </a:cubicBezTo>
                  <a:cubicBezTo>
                    <a:pt x="271922" y="69432"/>
                    <a:pt x="271357" y="68787"/>
                    <a:pt x="270712" y="68142"/>
                  </a:cubicBezTo>
                  <a:cubicBezTo>
                    <a:pt x="270309" y="67739"/>
                    <a:pt x="269584" y="67013"/>
                    <a:pt x="269584" y="67013"/>
                  </a:cubicBezTo>
                  <a:lnTo>
                    <a:pt x="269584" y="117737"/>
                  </a:lnTo>
                  <a:cubicBezTo>
                    <a:pt x="297082" y="102414"/>
                    <a:pt x="354660" y="82012"/>
                    <a:pt x="444414" y="105076"/>
                  </a:cubicBezTo>
                  <a:cubicBezTo>
                    <a:pt x="449736" y="106447"/>
                    <a:pt x="453446" y="111205"/>
                    <a:pt x="453446" y="116769"/>
                  </a:cubicBezTo>
                  <a:lnTo>
                    <a:pt x="453446" y="371999"/>
                  </a:lnTo>
                  <a:cubicBezTo>
                    <a:pt x="453446" y="375789"/>
                    <a:pt x="451753" y="379176"/>
                    <a:pt x="448850" y="381515"/>
                  </a:cubicBezTo>
                  <a:cubicBezTo>
                    <a:pt x="445946" y="383773"/>
                    <a:pt x="442076" y="384660"/>
                    <a:pt x="438446" y="383773"/>
                  </a:cubicBezTo>
                  <a:cubicBezTo>
                    <a:pt x="338371" y="359338"/>
                    <a:pt x="282164" y="389499"/>
                    <a:pt x="262648" y="403610"/>
                  </a:cubicBezTo>
                  <a:cubicBezTo>
                    <a:pt x="258374" y="406675"/>
                    <a:pt x="252730" y="406675"/>
                    <a:pt x="248455" y="403610"/>
                  </a:cubicBezTo>
                  <a:cubicBezTo>
                    <a:pt x="234262" y="393288"/>
                    <a:pt x="200555" y="374499"/>
                    <a:pt x="144589" y="374499"/>
                  </a:cubicBezTo>
                  <a:cubicBezTo>
                    <a:pt x="123704" y="374499"/>
                    <a:pt x="99753" y="377160"/>
                    <a:pt x="72577" y="383773"/>
                  </a:cubicBezTo>
                  <a:cubicBezTo>
                    <a:pt x="68948" y="384660"/>
                    <a:pt x="65238" y="383853"/>
                    <a:pt x="62255" y="381515"/>
                  </a:cubicBezTo>
                  <a:lnTo>
                    <a:pt x="62012" y="381595"/>
                  </a:lnTo>
                  <a:cubicBezTo>
                    <a:pt x="59109" y="379257"/>
                    <a:pt x="57416" y="375789"/>
                    <a:pt x="57416" y="372080"/>
                  </a:cubicBezTo>
                  <a:lnTo>
                    <a:pt x="57416" y="116849"/>
                  </a:lnTo>
                  <a:cubicBezTo>
                    <a:pt x="57416" y="111285"/>
                    <a:pt x="61126" y="106527"/>
                    <a:pt x="66528" y="105157"/>
                  </a:cubicBezTo>
                  <a:cubicBezTo>
                    <a:pt x="156121" y="82174"/>
                    <a:pt x="213780" y="102576"/>
                    <a:pt x="241359" y="117817"/>
                  </a:cubicBezTo>
                  <a:lnTo>
                    <a:pt x="241359" y="67094"/>
                  </a:lnTo>
                  <a:cubicBezTo>
                    <a:pt x="240956" y="67416"/>
                    <a:pt x="240553" y="67819"/>
                    <a:pt x="240230" y="68223"/>
                  </a:cubicBezTo>
                  <a:cubicBezTo>
                    <a:pt x="239665" y="68868"/>
                    <a:pt x="239020" y="69513"/>
                    <a:pt x="238295" y="70077"/>
                  </a:cubicBezTo>
                  <a:cubicBezTo>
                    <a:pt x="234504" y="72900"/>
                    <a:pt x="229989" y="75077"/>
                    <a:pt x="224747" y="76610"/>
                  </a:cubicBezTo>
                  <a:cubicBezTo>
                    <a:pt x="222650" y="77174"/>
                    <a:pt x="220554" y="77738"/>
                    <a:pt x="218296" y="78061"/>
                  </a:cubicBezTo>
                  <a:cubicBezTo>
                    <a:pt x="215473" y="78464"/>
                    <a:pt x="212893" y="78626"/>
                    <a:pt x="210392" y="78626"/>
                  </a:cubicBezTo>
                  <a:cubicBezTo>
                    <a:pt x="209183" y="78544"/>
                    <a:pt x="207974" y="78544"/>
                    <a:pt x="206764" y="78384"/>
                  </a:cubicBezTo>
                  <a:cubicBezTo>
                    <a:pt x="200555" y="77738"/>
                    <a:pt x="194184" y="75480"/>
                    <a:pt x="184910" y="71287"/>
                  </a:cubicBezTo>
                  <a:cubicBezTo>
                    <a:pt x="167653" y="63385"/>
                    <a:pt x="154992" y="50562"/>
                    <a:pt x="146525" y="39756"/>
                  </a:cubicBezTo>
                  <a:cubicBezTo>
                    <a:pt x="138138" y="28951"/>
                    <a:pt x="133864" y="20080"/>
                    <a:pt x="133703" y="19838"/>
                  </a:cubicBezTo>
                  <a:cubicBezTo>
                    <a:pt x="133299" y="18871"/>
                    <a:pt x="133138" y="17822"/>
                    <a:pt x="133138" y="16854"/>
                  </a:cubicBezTo>
                  <a:cubicBezTo>
                    <a:pt x="133219" y="14596"/>
                    <a:pt x="134509" y="12338"/>
                    <a:pt x="136767" y="11290"/>
                  </a:cubicBezTo>
                  <a:cubicBezTo>
                    <a:pt x="136848" y="11290"/>
                    <a:pt x="137090" y="11129"/>
                    <a:pt x="137493" y="10967"/>
                  </a:cubicBezTo>
                  <a:cubicBezTo>
                    <a:pt x="140557" y="9597"/>
                    <a:pt x="153298" y="4113"/>
                    <a:pt x="170636" y="1452"/>
                  </a:cubicBezTo>
                  <a:cubicBezTo>
                    <a:pt x="176040" y="645"/>
                    <a:pt x="181765" y="80"/>
                    <a:pt x="187894" y="80"/>
                  </a:cubicBezTo>
                  <a:cubicBezTo>
                    <a:pt x="193942" y="80"/>
                    <a:pt x="200312" y="484"/>
                    <a:pt x="207006" y="1532"/>
                  </a:cubicBezTo>
                  <a:cubicBezTo>
                    <a:pt x="211441" y="2338"/>
                    <a:pt x="215554" y="3468"/>
                    <a:pt x="219424" y="4839"/>
                  </a:cubicBezTo>
                  <a:cubicBezTo>
                    <a:pt x="228779" y="8064"/>
                    <a:pt x="236359" y="12742"/>
                    <a:pt x="242166" y="18144"/>
                  </a:cubicBezTo>
                  <a:cubicBezTo>
                    <a:pt x="249585" y="25080"/>
                    <a:pt x="253858" y="33144"/>
                    <a:pt x="255633" y="40966"/>
                  </a:cubicBezTo>
                  <a:cubicBezTo>
                    <a:pt x="257407" y="33144"/>
                    <a:pt x="261680" y="25080"/>
                    <a:pt x="269099" y="18144"/>
                  </a:cubicBezTo>
                  <a:cubicBezTo>
                    <a:pt x="274906" y="12742"/>
                    <a:pt x="282567" y="8064"/>
                    <a:pt x="291841" y="4839"/>
                  </a:cubicBezTo>
                  <a:cubicBezTo>
                    <a:pt x="295711" y="3468"/>
                    <a:pt x="299824" y="2338"/>
                    <a:pt x="304259" y="1532"/>
                  </a:cubicBezTo>
                  <a:cubicBezTo>
                    <a:pt x="310792" y="403"/>
                    <a:pt x="317162" y="0"/>
                    <a:pt x="323210" y="0"/>
                  </a:cubicBezTo>
                  <a:close/>
                </a:path>
              </a:pathLst>
            </a:custGeom>
            <a:solidFill>
              <a:srgbClr val="FFFFFF"/>
            </a:solidFill>
            <a:ln w="9525" cap="flat">
              <a:noFill/>
              <a:prstDash val="solid"/>
              <a:miter/>
            </a:ln>
          </p:spPr>
          <p:txBody>
            <a:bodyPr rtlCol="0" anchor="ctr"/>
            <a:lstStyle/>
            <a:p>
              <a:endParaRPr lang="ko-KR" altLang="en-US" dirty="0"/>
            </a:p>
          </p:txBody>
        </p:sp>
      </p:grpSp>
    </p:spTree>
    <p:extLst>
      <p:ext uri="{BB962C8B-B14F-4D97-AF65-F5344CB8AC3E}">
        <p14:creationId xmlns:p14="http://schemas.microsoft.com/office/powerpoint/2010/main" val="2675206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그룹 49">
            <a:extLst>
              <a:ext uri="{FF2B5EF4-FFF2-40B4-BE49-F238E27FC236}">
                <a16:creationId xmlns:a16="http://schemas.microsoft.com/office/drawing/2014/main" id="{9E2F16A6-DE5D-6079-2C08-50CAA0A17AB7}"/>
              </a:ext>
            </a:extLst>
          </p:cNvPr>
          <p:cNvGrpSpPr/>
          <p:nvPr/>
        </p:nvGrpSpPr>
        <p:grpSpPr>
          <a:xfrm>
            <a:off x="213798" y="317268"/>
            <a:ext cx="5908042" cy="654947"/>
            <a:chOff x="213798" y="317268"/>
            <a:chExt cx="5908042" cy="654947"/>
          </a:xfrm>
        </p:grpSpPr>
        <p:sp>
          <p:nvSpPr>
            <p:cNvPr id="51" name="TextBox 50">
              <a:extLst>
                <a:ext uri="{FF2B5EF4-FFF2-40B4-BE49-F238E27FC236}">
                  <a16:creationId xmlns:a16="http://schemas.microsoft.com/office/drawing/2014/main" id="{36DB396A-261E-DA7C-FFCF-30527AD5F6DC}"/>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103" name="TextBox 102">
              <a:extLst>
                <a:ext uri="{FF2B5EF4-FFF2-40B4-BE49-F238E27FC236}">
                  <a16:creationId xmlns:a16="http://schemas.microsoft.com/office/drawing/2014/main" id="{22825219-178E-EEE4-2A18-5801708F165E}"/>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112" name="그룹 111">
              <a:extLst>
                <a:ext uri="{FF2B5EF4-FFF2-40B4-BE49-F238E27FC236}">
                  <a16:creationId xmlns:a16="http://schemas.microsoft.com/office/drawing/2014/main" id="{8DAF1DC7-ECDC-9977-A852-B02C0BE751BD}"/>
                </a:ext>
              </a:extLst>
            </p:cNvPr>
            <p:cNvGrpSpPr/>
            <p:nvPr/>
          </p:nvGrpSpPr>
          <p:grpSpPr>
            <a:xfrm>
              <a:off x="1301610" y="325438"/>
              <a:ext cx="4820230" cy="630793"/>
              <a:chOff x="1301610" y="279718"/>
              <a:chExt cx="4820230" cy="630793"/>
            </a:xfrm>
          </p:grpSpPr>
          <p:grpSp>
            <p:nvGrpSpPr>
              <p:cNvPr id="114" name="그룹 113">
                <a:extLst>
                  <a:ext uri="{FF2B5EF4-FFF2-40B4-BE49-F238E27FC236}">
                    <a16:creationId xmlns:a16="http://schemas.microsoft.com/office/drawing/2014/main" id="{C680E9AC-5A5E-0AA7-8A9B-32512C39C1D2}"/>
                  </a:ext>
                </a:extLst>
              </p:cNvPr>
              <p:cNvGrpSpPr/>
              <p:nvPr/>
            </p:nvGrpSpPr>
            <p:grpSpPr>
              <a:xfrm>
                <a:off x="1311617" y="279718"/>
                <a:ext cx="1487698" cy="200151"/>
                <a:chOff x="1136519" y="175286"/>
                <a:chExt cx="1487698" cy="200151"/>
              </a:xfrm>
            </p:grpSpPr>
            <p:grpSp>
              <p:nvGrpSpPr>
                <p:cNvPr id="127" name="그룹 126">
                  <a:extLst>
                    <a:ext uri="{FF2B5EF4-FFF2-40B4-BE49-F238E27FC236}">
                      <a16:creationId xmlns:a16="http://schemas.microsoft.com/office/drawing/2014/main" id="{5C71DAF2-482B-BFE9-042D-4D2A2814994F}"/>
                    </a:ext>
                  </a:extLst>
                </p:cNvPr>
                <p:cNvGrpSpPr/>
                <p:nvPr/>
              </p:nvGrpSpPr>
              <p:grpSpPr>
                <a:xfrm>
                  <a:off x="1136519" y="175286"/>
                  <a:ext cx="200152" cy="200151"/>
                  <a:chOff x="1136519" y="175286"/>
                  <a:chExt cx="200152" cy="200151"/>
                </a:xfrm>
              </p:grpSpPr>
              <p:sp>
                <p:nvSpPr>
                  <p:cNvPr id="129" name="사각형: 둥근 모서리 128">
                    <a:extLst>
                      <a:ext uri="{FF2B5EF4-FFF2-40B4-BE49-F238E27FC236}">
                        <a16:creationId xmlns:a16="http://schemas.microsoft.com/office/drawing/2014/main" id="{543E1AE3-3412-1C6F-0E3D-D9F34C62347F}"/>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30" name="TextBox 129">
                    <a:extLst>
                      <a:ext uri="{FF2B5EF4-FFF2-40B4-BE49-F238E27FC236}">
                        <a16:creationId xmlns:a16="http://schemas.microsoft.com/office/drawing/2014/main" id="{C4A68A35-0C22-E7E3-C9BD-5A7983F554C7}"/>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28" name="TextBox 127">
                  <a:extLst>
                    <a:ext uri="{FF2B5EF4-FFF2-40B4-BE49-F238E27FC236}">
                      <a16:creationId xmlns:a16="http://schemas.microsoft.com/office/drawing/2014/main" id="{FC4E96A2-8D24-60DD-5B18-8496EDF7A67C}"/>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125" name="TextBox 124">
                <a:extLst>
                  <a:ext uri="{FF2B5EF4-FFF2-40B4-BE49-F238E27FC236}">
                    <a16:creationId xmlns:a16="http://schemas.microsoft.com/office/drawing/2014/main" id="{12C7BEA5-D901-6A35-9529-A010C8963D47}"/>
                  </a:ext>
                </a:extLst>
              </p:cNvPr>
              <p:cNvSpPr txBox="1"/>
              <p:nvPr/>
            </p:nvSpPr>
            <p:spPr>
              <a:xfrm>
                <a:off x="1301610" y="510401"/>
                <a:ext cx="4820230"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평가의 방법</a:t>
                </a:r>
                <a:endParaRPr lang="ko-KR" altLang="en-US" dirty="0"/>
              </a:p>
            </p:txBody>
          </p:sp>
        </p:grpSp>
      </p:grpSp>
      <p:grpSp>
        <p:nvGrpSpPr>
          <p:cNvPr id="5" name="그룹 4">
            <a:extLst>
              <a:ext uri="{FF2B5EF4-FFF2-40B4-BE49-F238E27FC236}">
                <a16:creationId xmlns:a16="http://schemas.microsoft.com/office/drawing/2014/main" id="{62AC3048-735F-AD69-90E7-4901CBFA5DA0}"/>
              </a:ext>
            </a:extLst>
          </p:cNvPr>
          <p:cNvGrpSpPr/>
          <p:nvPr/>
        </p:nvGrpSpPr>
        <p:grpSpPr>
          <a:xfrm>
            <a:off x="473272" y="2790919"/>
            <a:ext cx="8204003" cy="3241581"/>
            <a:chOff x="473272" y="2790919"/>
            <a:chExt cx="8204003" cy="3241581"/>
          </a:xfrm>
        </p:grpSpPr>
        <p:sp>
          <p:nvSpPr>
            <p:cNvPr id="132" name="사다리꼴 107">
              <a:extLst>
                <a:ext uri="{FF2B5EF4-FFF2-40B4-BE49-F238E27FC236}">
                  <a16:creationId xmlns:a16="http://schemas.microsoft.com/office/drawing/2014/main" id="{85EE31BE-9E58-C26A-B64D-57B3AA7AD6B9}"/>
                </a:ext>
              </a:extLst>
            </p:cNvPr>
            <p:cNvSpPr/>
            <p:nvPr/>
          </p:nvSpPr>
          <p:spPr>
            <a:xfrm rot="5400000">
              <a:off x="3449547" y="3937634"/>
              <a:ext cx="3194340" cy="968142"/>
            </a:xfrm>
            <a:custGeom>
              <a:avLst/>
              <a:gdLst>
                <a:gd name="connsiteX0" fmla="*/ 0 w 3194340"/>
                <a:gd name="connsiteY0" fmla="*/ 968142 h 968142"/>
                <a:gd name="connsiteX1" fmla="*/ 920219 w 3194340"/>
                <a:gd name="connsiteY1" fmla="*/ 0 h 968142"/>
                <a:gd name="connsiteX2" fmla="*/ 2274121 w 3194340"/>
                <a:gd name="connsiteY2" fmla="*/ 0 h 968142"/>
                <a:gd name="connsiteX3" fmla="*/ 3194340 w 3194340"/>
                <a:gd name="connsiteY3" fmla="*/ 968142 h 968142"/>
                <a:gd name="connsiteX4" fmla="*/ 0 w 3194340"/>
                <a:gd name="connsiteY4" fmla="*/ 968142 h 968142"/>
                <a:gd name="connsiteX0" fmla="*/ 0 w 3194340"/>
                <a:gd name="connsiteY0" fmla="*/ 968142 h 968142"/>
                <a:gd name="connsiteX1" fmla="*/ 920219 w 3194340"/>
                <a:gd name="connsiteY1" fmla="*/ 0 h 968142"/>
                <a:gd name="connsiteX2" fmla="*/ 2274121 w 3194340"/>
                <a:gd name="connsiteY2" fmla="*/ 0 h 968142"/>
                <a:gd name="connsiteX3" fmla="*/ 3194340 w 3194340"/>
                <a:gd name="connsiteY3" fmla="*/ 968142 h 968142"/>
                <a:gd name="connsiteX4" fmla="*/ 0 w 3194340"/>
                <a:gd name="connsiteY4" fmla="*/ 968142 h 968142"/>
                <a:gd name="connsiteX0" fmla="*/ 0 w 3194340"/>
                <a:gd name="connsiteY0" fmla="*/ 968142 h 968142"/>
                <a:gd name="connsiteX1" fmla="*/ 920219 w 3194340"/>
                <a:gd name="connsiteY1" fmla="*/ 0 h 968142"/>
                <a:gd name="connsiteX2" fmla="*/ 2274121 w 3194340"/>
                <a:gd name="connsiteY2" fmla="*/ 0 h 968142"/>
                <a:gd name="connsiteX3" fmla="*/ 3194340 w 3194340"/>
                <a:gd name="connsiteY3" fmla="*/ 968142 h 968142"/>
                <a:gd name="connsiteX4" fmla="*/ 0 w 3194340"/>
                <a:gd name="connsiteY4" fmla="*/ 968142 h 968142"/>
                <a:gd name="connsiteX0" fmla="*/ 0 w 3194340"/>
                <a:gd name="connsiteY0" fmla="*/ 968142 h 968142"/>
                <a:gd name="connsiteX1" fmla="*/ 920219 w 3194340"/>
                <a:gd name="connsiteY1" fmla="*/ 0 h 968142"/>
                <a:gd name="connsiteX2" fmla="*/ 2274121 w 3194340"/>
                <a:gd name="connsiteY2" fmla="*/ 0 h 968142"/>
                <a:gd name="connsiteX3" fmla="*/ 3194340 w 3194340"/>
                <a:gd name="connsiteY3" fmla="*/ 968142 h 968142"/>
                <a:gd name="connsiteX4" fmla="*/ 0 w 3194340"/>
                <a:gd name="connsiteY4" fmla="*/ 968142 h 968142"/>
                <a:gd name="connsiteX0" fmla="*/ 0 w 3194340"/>
                <a:gd name="connsiteY0" fmla="*/ 968142 h 968142"/>
                <a:gd name="connsiteX1" fmla="*/ 920219 w 3194340"/>
                <a:gd name="connsiteY1" fmla="*/ 0 h 968142"/>
                <a:gd name="connsiteX2" fmla="*/ 2274121 w 3194340"/>
                <a:gd name="connsiteY2" fmla="*/ 0 h 968142"/>
                <a:gd name="connsiteX3" fmla="*/ 3194340 w 3194340"/>
                <a:gd name="connsiteY3" fmla="*/ 968142 h 968142"/>
                <a:gd name="connsiteX4" fmla="*/ 0 w 3194340"/>
                <a:gd name="connsiteY4" fmla="*/ 968142 h 968142"/>
                <a:gd name="connsiteX0" fmla="*/ 0 w 3194340"/>
                <a:gd name="connsiteY0" fmla="*/ 968142 h 968142"/>
                <a:gd name="connsiteX1" fmla="*/ 920219 w 3194340"/>
                <a:gd name="connsiteY1" fmla="*/ 0 h 968142"/>
                <a:gd name="connsiteX2" fmla="*/ 2274121 w 3194340"/>
                <a:gd name="connsiteY2" fmla="*/ 0 h 968142"/>
                <a:gd name="connsiteX3" fmla="*/ 3194340 w 3194340"/>
                <a:gd name="connsiteY3" fmla="*/ 968142 h 968142"/>
                <a:gd name="connsiteX4" fmla="*/ 0 w 3194340"/>
                <a:gd name="connsiteY4" fmla="*/ 968142 h 968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4340" h="968142">
                  <a:moveTo>
                    <a:pt x="0" y="968142"/>
                  </a:moveTo>
                  <a:cubicBezTo>
                    <a:pt x="368884" y="734205"/>
                    <a:pt x="711134" y="535778"/>
                    <a:pt x="920219" y="0"/>
                  </a:cubicBezTo>
                  <a:lnTo>
                    <a:pt x="2274121" y="0"/>
                  </a:lnTo>
                  <a:cubicBezTo>
                    <a:pt x="2580861" y="651188"/>
                    <a:pt x="2896478" y="778593"/>
                    <a:pt x="3194340" y="968142"/>
                  </a:cubicBezTo>
                  <a:lnTo>
                    <a:pt x="0" y="968142"/>
                  </a:lnTo>
                  <a:close/>
                </a:path>
              </a:pathLst>
            </a:custGeom>
            <a:gradFill>
              <a:gsLst>
                <a:gs pos="1000">
                  <a:schemeClr val="tx1">
                    <a:alpha val="0"/>
                  </a:schemeClr>
                </a:gs>
                <a:gs pos="87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133" name="그룹 132">
              <a:extLst>
                <a:ext uri="{FF2B5EF4-FFF2-40B4-BE49-F238E27FC236}">
                  <a16:creationId xmlns:a16="http://schemas.microsoft.com/office/drawing/2014/main" id="{EA105D6E-60AA-BF0D-0F6A-CA1A3BB0250B}"/>
                </a:ext>
              </a:extLst>
            </p:cNvPr>
            <p:cNvGrpSpPr/>
            <p:nvPr/>
          </p:nvGrpSpPr>
          <p:grpSpPr>
            <a:xfrm>
              <a:off x="473272" y="3715800"/>
              <a:ext cx="1391818" cy="1391818"/>
              <a:chOff x="3905842" y="3043065"/>
              <a:chExt cx="932366" cy="932366"/>
            </a:xfrm>
          </p:grpSpPr>
          <p:grpSp>
            <p:nvGrpSpPr>
              <p:cNvPr id="179" name="그룹 178">
                <a:extLst>
                  <a:ext uri="{FF2B5EF4-FFF2-40B4-BE49-F238E27FC236}">
                    <a16:creationId xmlns:a16="http://schemas.microsoft.com/office/drawing/2014/main" id="{099C8F79-7E02-9571-592C-50586088FB1C}"/>
                  </a:ext>
                </a:extLst>
              </p:cNvPr>
              <p:cNvGrpSpPr/>
              <p:nvPr/>
            </p:nvGrpSpPr>
            <p:grpSpPr>
              <a:xfrm>
                <a:off x="3905842" y="3043065"/>
                <a:ext cx="932366" cy="932366"/>
                <a:chOff x="4119028" y="3043065"/>
                <a:chExt cx="492781" cy="492781"/>
              </a:xfrm>
            </p:grpSpPr>
            <p:sp>
              <p:nvSpPr>
                <p:cNvPr id="181" name="자유형: 도형 180">
                  <a:extLst>
                    <a:ext uri="{FF2B5EF4-FFF2-40B4-BE49-F238E27FC236}">
                      <a16:creationId xmlns:a16="http://schemas.microsoft.com/office/drawing/2014/main" id="{FBF518B0-5FAC-27A0-676C-C4F4B224A5C9}"/>
                    </a:ext>
                  </a:extLst>
                </p:cNvPr>
                <p:cNvSpPr/>
                <p:nvPr/>
              </p:nvSpPr>
              <p:spPr>
                <a:xfrm flipV="1">
                  <a:off x="4119028" y="3043065"/>
                  <a:ext cx="492781" cy="492781"/>
                </a:xfrm>
                <a:custGeom>
                  <a:avLst/>
                  <a:gdLst>
                    <a:gd name="connsiteX0" fmla="*/ 910944 w 911542"/>
                    <a:gd name="connsiteY0" fmla="*/ 455738 h 911542"/>
                    <a:gd name="connsiteX1" fmla="*/ 455172 w 911542"/>
                    <a:gd name="connsiteY1" fmla="*/ -34 h 911542"/>
                    <a:gd name="connsiteX2" fmla="*/ -599 w 911542"/>
                    <a:gd name="connsiteY2" fmla="*/ 455738 h 911542"/>
                    <a:gd name="connsiteX3" fmla="*/ 455172 w 911542"/>
                    <a:gd name="connsiteY3" fmla="*/ 911509 h 911542"/>
                    <a:gd name="connsiteX4" fmla="*/ 910944 w 911542"/>
                    <a:gd name="connsiteY4" fmla="*/ 455738 h 9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42" h="911542">
                      <a:moveTo>
                        <a:pt x="910944" y="455738"/>
                      </a:moveTo>
                      <a:cubicBezTo>
                        <a:pt x="910944" y="204021"/>
                        <a:pt x="706890" y="-34"/>
                        <a:pt x="455172" y="-34"/>
                      </a:cubicBezTo>
                      <a:cubicBezTo>
                        <a:pt x="203455" y="-34"/>
                        <a:pt x="-599" y="204021"/>
                        <a:pt x="-599" y="455738"/>
                      </a:cubicBezTo>
                      <a:cubicBezTo>
                        <a:pt x="-599" y="707455"/>
                        <a:pt x="203455" y="911509"/>
                        <a:pt x="455172" y="911509"/>
                      </a:cubicBezTo>
                      <a:cubicBezTo>
                        <a:pt x="706890" y="911509"/>
                        <a:pt x="910944" y="707455"/>
                        <a:pt x="910944" y="455738"/>
                      </a:cubicBezTo>
                      <a:close/>
                    </a:path>
                  </a:pathLst>
                </a:custGeom>
                <a:solidFill>
                  <a:srgbClr val="75C24E"/>
                </a:solidFill>
                <a:ln w="9525" cap="flat">
                  <a:noFill/>
                  <a:prstDash val="solid"/>
                  <a:miter/>
                </a:ln>
              </p:spPr>
              <p:txBody>
                <a:bodyPr rtlCol="0" anchor="ct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sp>
              <p:nvSpPr>
                <p:cNvPr id="182" name="자유형: 도형 181">
                  <a:extLst>
                    <a:ext uri="{FF2B5EF4-FFF2-40B4-BE49-F238E27FC236}">
                      <a16:creationId xmlns:a16="http://schemas.microsoft.com/office/drawing/2014/main" id="{376588D4-F228-DED0-EC62-4C26ED55B8E9}"/>
                    </a:ext>
                  </a:extLst>
                </p:cNvPr>
                <p:cNvSpPr/>
                <p:nvPr/>
              </p:nvSpPr>
              <p:spPr>
                <a:xfrm flipV="1">
                  <a:off x="4175968" y="3100004"/>
                  <a:ext cx="378901" cy="378900"/>
                </a:xfrm>
                <a:custGeom>
                  <a:avLst/>
                  <a:gdLst>
                    <a:gd name="connsiteX0" fmla="*/ 679677 w 680275"/>
                    <a:gd name="connsiteY0" fmla="*/ 340104 h 680275"/>
                    <a:gd name="connsiteX1" fmla="*/ 339539 w 680275"/>
                    <a:gd name="connsiteY1" fmla="*/ -34 h 680275"/>
                    <a:gd name="connsiteX2" fmla="*/ -599 w 680275"/>
                    <a:gd name="connsiteY2" fmla="*/ 340104 h 680275"/>
                    <a:gd name="connsiteX3" fmla="*/ 339539 w 680275"/>
                    <a:gd name="connsiteY3" fmla="*/ 680242 h 680275"/>
                    <a:gd name="connsiteX4" fmla="*/ 679677 w 680275"/>
                    <a:gd name="connsiteY4" fmla="*/ 340104 h 68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75" h="680275">
                      <a:moveTo>
                        <a:pt x="679677" y="340104"/>
                      </a:moveTo>
                      <a:cubicBezTo>
                        <a:pt x="679677" y="152252"/>
                        <a:pt x="527391" y="-34"/>
                        <a:pt x="339539" y="-34"/>
                      </a:cubicBezTo>
                      <a:cubicBezTo>
                        <a:pt x="151687" y="-34"/>
                        <a:pt x="-599" y="152252"/>
                        <a:pt x="-599" y="340104"/>
                      </a:cubicBezTo>
                      <a:cubicBezTo>
                        <a:pt x="-599" y="527956"/>
                        <a:pt x="151687" y="680242"/>
                        <a:pt x="339539" y="680242"/>
                      </a:cubicBezTo>
                      <a:cubicBezTo>
                        <a:pt x="527391" y="680242"/>
                        <a:pt x="679677" y="527956"/>
                        <a:pt x="679677" y="340104"/>
                      </a:cubicBezTo>
                      <a:close/>
                    </a:path>
                  </a:pathLst>
                </a:custGeom>
                <a:solidFill>
                  <a:srgbClr val="FFFFFF"/>
                </a:solidFill>
                <a:ln w="9525" cap="flat">
                  <a:noFill/>
                  <a:prstDash val="solid"/>
                  <a:miter/>
                </a:ln>
                <a:effectLst>
                  <a:outerShdw blurRad="50800" dist="38100" dir="9600000" algn="r" rotWithShape="0">
                    <a:prstClr val="black">
                      <a:alpha val="15000"/>
                    </a:prstClr>
                  </a:outerShdw>
                </a:effectLst>
              </p:spPr>
              <p:txBody>
                <a:bodyPr rtlCol="0" anchor="ct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sp>
            <p:nvSpPr>
              <p:cNvPr id="180" name="TextBox 179">
                <a:extLst>
                  <a:ext uri="{FF2B5EF4-FFF2-40B4-BE49-F238E27FC236}">
                    <a16:creationId xmlns:a16="http://schemas.microsoft.com/office/drawing/2014/main" id="{9637DF49-5F9B-C19A-E759-317ACD215674}"/>
                  </a:ext>
                </a:extLst>
              </p:cNvPr>
              <p:cNvSpPr txBox="1"/>
              <p:nvPr/>
            </p:nvSpPr>
            <p:spPr>
              <a:xfrm>
                <a:off x="4098736" y="3261835"/>
                <a:ext cx="546583" cy="494824"/>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75C24E"/>
                    </a:solidFill>
                    <a:latin typeface="Kim jung chul Gothic Bold" panose="020B0803000000000000" pitchFamily="50" charset="-127"/>
                    <a:ea typeface="Kim jung chul Gothic Bold" panose="020B0803000000000000" pitchFamily="50" charset="-127"/>
                  </a:rPr>
                  <a:t>다양한 </a:t>
                </a:r>
                <a:br>
                  <a:rPr lang="ko-KR" altLang="en-US" sz="1600" dirty="0">
                    <a:ln>
                      <a:solidFill>
                        <a:schemeClr val="bg1">
                          <a:alpha val="0"/>
                        </a:schemeClr>
                      </a:solidFill>
                    </a:ln>
                    <a:solidFill>
                      <a:srgbClr val="75C24E"/>
                    </a:solidFill>
                    <a:latin typeface="Kim jung chul Gothic Bold" panose="020B0803000000000000" pitchFamily="50" charset="-127"/>
                    <a:ea typeface="Kim jung chul Gothic Bold" panose="020B0803000000000000" pitchFamily="50" charset="-127"/>
                  </a:rPr>
                </a:br>
                <a:r>
                  <a:rPr lang="ko-KR" altLang="en-US" sz="1600" dirty="0">
                    <a:ln>
                      <a:solidFill>
                        <a:schemeClr val="bg1">
                          <a:alpha val="0"/>
                        </a:schemeClr>
                      </a:solidFill>
                    </a:ln>
                    <a:solidFill>
                      <a:srgbClr val="75C24E"/>
                    </a:solidFill>
                    <a:latin typeface="Kim jung chul Gothic Bold" panose="020B0803000000000000" pitchFamily="50" charset="-127"/>
                    <a:ea typeface="Kim jung chul Gothic Bold" panose="020B0803000000000000" pitchFamily="50" charset="-127"/>
                  </a:rPr>
                  <a:t>평가 방법</a:t>
                </a:r>
                <a:endParaRPr lang="en-US" altLang="ko-KR" sz="1600" dirty="0">
                  <a:ln>
                    <a:solidFill>
                      <a:schemeClr val="bg1">
                        <a:alpha val="0"/>
                      </a:schemeClr>
                    </a:solidFill>
                  </a:ln>
                  <a:solidFill>
                    <a:srgbClr val="75C24E"/>
                  </a:solidFill>
                  <a:latin typeface="Kim jung chul Gothic Bold" panose="020B0803000000000000" pitchFamily="50" charset="-127"/>
                  <a:ea typeface="Kim jung chul Gothic Bold" panose="020B0803000000000000" pitchFamily="50" charset="-127"/>
                </a:endParaRPr>
              </a:p>
              <a:p>
                <a:pPr algn="ctr"/>
                <a:r>
                  <a:rPr lang="ko-KR" altLang="en-US" sz="1600" dirty="0">
                    <a:ln>
                      <a:solidFill>
                        <a:schemeClr val="bg1">
                          <a:alpha val="0"/>
                        </a:schemeClr>
                      </a:solidFill>
                    </a:ln>
                    <a:solidFill>
                      <a:srgbClr val="75C24E"/>
                    </a:solidFill>
                    <a:latin typeface="Kim jung chul Gothic Bold" panose="020B0803000000000000" pitchFamily="50" charset="-127"/>
                    <a:ea typeface="Kim jung chul Gothic Bold" panose="020B0803000000000000" pitchFamily="50" charset="-127"/>
                  </a:rPr>
                  <a:t>활용</a:t>
                </a:r>
              </a:p>
            </p:txBody>
          </p:sp>
        </p:grpSp>
        <p:grpSp>
          <p:nvGrpSpPr>
            <p:cNvPr id="134" name="그룹 133">
              <a:extLst>
                <a:ext uri="{FF2B5EF4-FFF2-40B4-BE49-F238E27FC236}">
                  <a16:creationId xmlns:a16="http://schemas.microsoft.com/office/drawing/2014/main" id="{99678EEA-A3F6-4670-D477-481D2695EFAB}"/>
                </a:ext>
              </a:extLst>
            </p:cNvPr>
            <p:cNvGrpSpPr/>
            <p:nvPr/>
          </p:nvGrpSpPr>
          <p:grpSpPr>
            <a:xfrm>
              <a:off x="2444435" y="2790919"/>
              <a:ext cx="2203765" cy="3241581"/>
              <a:chOff x="4782486" y="3020061"/>
              <a:chExt cx="2203765" cy="3059640"/>
            </a:xfrm>
          </p:grpSpPr>
          <p:sp>
            <p:nvSpPr>
              <p:cNvPr id="177" name="사각형: 둥근 모서리 176">
                <a:extLst>
                  <a:ext uri="{FF2B5EF4-FFF2-40B4-BE49-F238E27FC236}">
                    <a16:creationId xmlns:a16="http://schemas.microsoft.com/office/drawing/2014/main" id="{9173CEAB-876E-5EF3-C552-10CF6888FE66}"/>
                  </a:ext>
                </a:extLst>
              </p:cNvPr>
              <p:cNvSpPr/>
              <p:nvPr/>
            </p:nvSpPr>
            <p:spPr>
              <a:xfrm>
                <a:off x="4782486" y="3020061"/>
                <a:ext cx="2203765" cy="3059640"/>
              </a:xfrm>
              <a:prstGeom prst="roundRect">
                <a:avLst>
                  <a:gd name="adj" fmla="val 7228"/>
                </a:avLst>
              </a:prstGeom>
              <a:solidFill>
                <a:schemeClr val="bg1"/>
              </a:solidFill>
              <a:ln w="22225" cap="rnd">
                <a:solidFill>
                  <a:srgbClr val="75C24E">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78" name="사각형: 둥근 모서리 177">
                <a:extLst>
                  <a:ext uri="{FF2B5EF4-FFF2-40B4-BE49-F238E27FC236}">
                    <a16:creationId xmlns:a16="http://schemas.microsoft.com/office/drawing/2014/main" id="{B2FB1453-FD9A-00C5-92C4-EE92FA799128}"/>
                  </a:ext>
                </a:extLst>
              </p:cNvPr>
              <p:cNvSpPr/>
              <p:nvPr/>
            </p:nvSpPr>
            <p:spPr>
              <a:xfrm>
                <a:off x="4863968" y="3096970"/>
                <a:ext cx="2038463" cy="2905824"/>
              </a:xfrm>
              <a:prstGeom prst="roundRect">
                <a:avLst>
                  <a:gd name="adj" fmla="val 5688"/>
                </a:avLst>
              </a:prstGeom>
              <a:solidFill>
                <a:srgbClr val="75C24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sp>
          <p:nvSpPr>
            <p:cNvPr id="135" name="자유형: 도형 134">
              <a:extLst>
                <a:ext uri="{FF2B5EF4-FFF2-40B4-BE49-F238E27FC236}">
                  <a16:creationId xmlns:a16="http://schemas.microsoft.com/office/drawing/2014/main" id="{CC99D598-F43C-9D60-2A19-D62B82430EB7}"/>
                </a:ext>
              </a:extLst>
            </p:cNvPr>
            <p:cNvSpPr/>
            <p:nvPr/>
          </p:nvSpPr>
          <p:spPr>
            <a:xfrm rot="16200000">
              <a:off x="1384722" y="4078797"/>
              <a:ext cx="1407398" cy="665825"/>
            </a:xfrm>
            <a:custGeom>
              <a:avLst/>
              <a:gdLst>
                <a:gd name="connsiteX0" fmla="*/ 1005258 w 1005258"/>
                <a:gd name="connsiteY0" fmla="*/ 1 h 471736"/>
                <a:gd name="connsiteX1" fmla="*/ 776589 w 1005258"/>
                <a:gd name="connsiteY1" fmla="*/ 151572 h 471736"/>
                <a:gd name="connsiteX2" fmla="*/ 760484 w 1005258"/>
                <a:gd name="connsiteY2" fmla="*/ 231344 h 471736"/>
                <a:gd name="connsiteX3" fmla="*/ 760484 w 1005258"/>
                <a:gd name="connsiteY3" fmla="*/ 244568 h 471736"/>
                <a:gd name="connsiteX4" fmla="*/ 836275 w 1005258"/>
                <a:gd name="connsiteY4" fmla="*/ 244568 h 471736"/>
                <a:gd name="connsiteX5" fmla="*/ 503817 w 1005258"/>
                <a:gd name="connsiteY5" fmla="*/ 471736 h 471736"/>
                <a:gd name="connsiteX6" fmla="*/ 171358 w 1005258"/>
                <a:gd name="connsiteY6" fmla="*/ 244568 h 471736"/>
                <a:gd name="connsiteX7" fmla="*/ 247149 w 1005258"/>
                <a:gd name="connsiteY7" fmla="*/ 244568 h 471736"/>
                <a:gd name="connsiteX8" fmla="*/ 247149 w 1005258"/>
                <a:gd name="connsiteY8" fmla="*/ 243103 h 471736"/>
                <a:gd name="connsiteX9" fmla="*/ 228670 w 1005258"/>
                <a:gd name="connsiteY9" fmla="*/ 151572 h 471736"/>
                <a:gd name="connsiteX10" fmla="*/ 0 w 1005258"/>
                <a:gd name="connsiteY10" fmla="*/ 0 h 471736"/>
                <a:gd name="connsiteX11" fmla="*/ 248172 w 1005258"/>
                <a:gd name="connsiteY11" fmla="*/ 0 h 471736"/>
                <a:gd name="connsiteX12" fmla="*/ 248172 w 1005258"/>
                <a:gd name="connsiteY12" fmla="*/ 296 h 471736"/>
                <a:gd name="connsiteX13" fmla="*/ 757086 w 1005258"/>
                <a:gd name="connsiteY13" fmla="*/ 296 h 471736"/>
                <a:gd name="connsiteX14" fmla="*/ 757086 w 1005258"/>
                <a:gd name="connsiteY14" fmla="*/ 1 h 47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258" h="471736">
                  <a:moveTo>
                    <a:pt x="1005258" y="1"/>
                  </a:moveTo>
                  <a:cubicBezTo>
                    <a:pt x="902461" y="1"/>
                    <a:pt x="814263" y="62499"/>
                    <a:pt x="776589" y="151572"/>
                  </a:cubicBezTo>
                  <a:lnTo>
                    <a:pt x="760484" y="231344"/>
                  </a:lnTo>
                  <a:lnTo>
                    <a:pt x="760484" y="244568"/>
                  </a:lnTo>
                  <a:lnTo>
                    <a:pt x="836275" y="244568"/>
                  </a:lnTo>
                  <a:lnTo>
                    <a:pt x="503817" y="471736"/>
                  </a:lnTo>
                  <a:lnTo>
                    <a:pt x="171358" y="244568"/>
                  </a:lnTo>
                  <a:lnTo>
                    <a:pt x="247149" y="244568"/>
                  </a:lnTo>
                  <a:lnTo>
                    <a:pt x="247149" y="243103"/>
                  </a:lnTo>
                  <a:lnTo>
                    <a:pt x="228670" y="151572"/>
                  </a:lnTo>
                  <a:cubicBezTo>
                    <a:pt x="190996" y="62499"/>
                    <a:pt x="102797" y="0"/>
                    <a:pt x="0" y="0"/>
                  </a:cubicBezTo>
                  <a:lnTo>
                    <a:pt x="248172" y="0"/>
                  </a:lnTo>
                  <a:lnTo>
                    <a:pt x="248172" y="296"/>
                  </a:lnTo>
                  <a:lnTo>
                    <a:pt x="757086" y="296"/>
                  </a:lnTo>
                  <a:lnTo>
                    <a:pt x="757086" y="1"/>
                  </a:lnTo>
                  <a:close/>
                </a:path>
              </a:pathLst>
            </a:custGeom>
            <a:gradFill>
              <a:gsLst>
                <a:gs pos="1000">
                  <a:schemeClr val="tx1">
                    <a:alpha val="0"/>
                  </a:schemeClr>
                </a:gs>
                <a:gs pos="50000">
                  <a:schemeClr val="tx1">
                    <a:alpha val="10000"/>
                  </a:schemeClr>
                </a:gs>
              </a:gsLst>
              <a:lin ang="540000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latin typeface="Kim jung chul Gothic Regular" panose="020B0503000000000000" pitchFamily="50" charset="-127"/>
                <a:ea typeface="Kim jung chul Gothic Regular" panose="020B0503000000000000" pitchFamily="50" charset="-127"/>
              </a:endParaRPr>
            </a:p>
          </p:txBody>
        </p:sp>
        <p:grpSp>
          <p:nvGrpSpPr>
            <p:cNvPr id="136" name="그룹 135">
              <a:extLst>
                <a:ext uri="{FF2B5EF4-FFF2-40B4-BE49-F238E27FC236}">
                  <a16:creationId xmlns:a16="http://schemas.microsoft.com/office/drawing/2014/main" id="{86BDCC12-8E7A-02DB-FD07-658460D08B43}"/>
                </a:ext>
              </a:extLst>
            </p:cNvPr>
            <p:cNvGrpSpPr/>
            <p:nvPr/>
          </p:nvGrpSpPr>
          <p:grpSpPr>
            <a:xfrm>
              <a:off x="2650593" y="3550596"/>
              <a:ext cx="1769007" cy="1747319"/>
              <a:chOff x="2433310" y="3683946"/>
              <a:chExt cx="2573256" cy="1747319"/>
            </a:xfrm>
          </p:grpSpPr>
          <p:cxnSp>
            <p:nvCxnSpPr>
              <p:cNvPr id="173" name="직선 연결선 172">
                <a:extLst>
                  <a:ext uri="{FF2B5EF4-FFF2-40B4-BE49-F238E27FC236}">
                    <a16:creationId xmlns:a16="http://schemas.microsoft.com/office/drawing/2014/main" id="{A0AE6FAF-C0AC-608C-0332-3A04A4FCD955}"/>
                  </a:ext>
                </a:extLst>
              </p:cNvPr>
              <p:cNvCxnSpPr>
                <a:cxnSpLocks/>
              </p:cNvCxnSpPr>
              <p:nvPr/>
            </p:nvCxnSpPr>
            <p:spPr>
              <a:xfrm>
                <a:off x="2433310" y="3683946"/>
                <a:ext cx="2573256" cy="0"/>
              </a:xfrm>
              <a:prstGeom prst="line">
                <a:avLst/>
              </a:prstGeom>
              <a:solidFill>
                <a:schemeClr val="bg1"/>
              </a:solidFill>
              <a:ln w="25400" cap="rnd">
                <a:solidFill>
                  <a:srgbClr val="75C24E">
                    <a:alpha val="20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74" name="직선 연결선 173">
                <a:extLst>
                  <a:ext uri="{FF2B5EF4-FFF2-40B4-BE49-F238E27FC236}">
                    <a16:creationId xmlns:a16="http://schemas.microsoft.com/office/drawing/2014/main" id="{B969EF35-9710-E577-6C60-CDB22FBCF501}"/>
                  </a:ext>
                </a:extLst>
              </p:cNvPr>
              <p:cNvCxnSpPr>
                <a:cxnSpLocks/>
              </p:cNvCxnSpPr>
              <p:nvPr/>
            </p:nvCxnSpPr>
            <p:spPr>
              <a:xfrm>
                <a:off x="2433310" y="4263368"/>
                <a:ext cx="2573256" cy="0"/>
              </a:xfrm>
              <a:prstGeom prst="line">
                <a:avLst/>
              </a:prstGeom>
              <a:solidFill>
                <a:schemeClr val="bg1"/>
              </a:solidFill>
              <a:ln w="25400" cap="rnd">
                <a:solidFill>
                  <a:srgbClr val="75C24E">
                    <a:alpha val="20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75" name="직선 연결선 174">
                <a:extLst>
                  <a:ext uri="{FF2B5EF4-FFF2-40B4-BE49-F238E27FC236}">
                    <a16:creationId xmlns:a16="http://schemas.microsoft.com/office/drawing/2014/main" id="{D84B7C0B-611B-9FF9-CBED-FB8F51829798}"/>
                  </a:ext>
                </a:extLst>
              </p:cNvPr>
              <p:cNvCxnSpPr>
                <a:cxnSpLocks/>
              </p:cNvCxnSpPr>
              <p:nvPr/>
            </p:nvCxnSpPr>
            <p:spPr>
              <a:xfrm>
                <a:off x="2433310" y="4851843"/>
                <a:ext cx="2573256" cy="0"/>
              </a:xfrm>
              <a:prstGeom prst="line">
                <a:avLst/>
              </a:prstGeom>
              <a:solidFill>
                <a:schemeClr val="bg1"/>
              </a:solidFill>
              <a:ln w="25400" cap="rnd">
                <a:solidFill>
                  <a:srgbClr val="75C24E">
                    <a:alpha val="20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76" name="직선 연결선 175">
                <a:extLst>
                  <a:ext uri="{FF2B5EF4-FFF2-40B4-BE49-F238E27FC236}">
                    <a16:creationId xmlns:a16="http://schemas.microsoft.com/office/drawing/2014/main" id="{A79C7CB4-6E1A-2A7D-33C1-3485FC9D1AFA}"/>
                  </a:ext>
                </a:extLst>
              </p:cNvPr>
              <p:cNvCxnSpPr>
                <a:cxnSpLocks/>
              </p:cNvCxnSpPr>
              <p:nvPr/>
            </p:nvCxnSpPr>
            <p:spPr>
              <a:xfrm>
                <a:off x="2433310" y="5431265"/>
                <a:ext cx="2573256" cy="0"/>
              </a:xfrm>
              <a:prstGeom prst="line">
                <a:avLst/>
              </a:prstGeom>
              <a:solidFill>
                <a:schemeClr val="bg1"/>
              </a:solidFill>
              <a:ln w="25400" cap="rnd">
                <a:solidFill>
                  <a:srgbClr val="75C24E">
                    <a:alpha val="20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grpSp>
          <p:nvGrpSpPr>
            <p:cNvPr id="137" name="그룹 136">
              <a:extLst>
                <a:ext uri="{FF2B5EF4-FFF2-40B4-BE49-F238E27FC236}">
                  <a16:creationId xmlns:a16="http://schemas.microsoft.com/office/drawing/2014/main" id="{28B66093-DA82-BFE1-3CB6-7528B36E1489}"/>
                </a:ext>
              </a:extLst>
            </p:cNvPr>
            <p:cNvGrpSpPr/>
            <p:nvPr/>
          </p:nvGrpSpPr>
          <p:grpSpPr>
            <a:xfrm>
              <a:off x="4879557" y="3715800"/>
              <a:ext cx="1391818" cy="1391818"/>
              <a:chOff x="3905842" y="3043065"/>
              <a:chExt cx="932366" cy="932366"/>
            </a:xfrm>
          </p:grpSpPr>
          <p:grpSp>
            <p:nvGrpSpPr>
              <p:cNvPr id="169" name="그룹 168">
                <a:extLst>
                  <a:ext uri="{FF2B5EF4-FFF2-40B4-BE49-F238E27FC236}">
                    <a16:creationId xmlns:a16="http://schemas.microsoft.com/office/drawing/2014/main" id="{1E69039D-51E4-10A7-F7AC-588DBFC214C5}"/>
                  </a:ext>
                </a:extLst>
              </p:cNvPr>
              <p:cNvGrpSpPr/>
              <p:nvPr/>
            </p:nvGrpSpPr>
            <p:grpSpPr>
              <a:xfrm>
                <a:off x="3905842" y="3043065"/>
                <a:ext cx="932366" cy="932366"/>
                <a:chOff x="4119028" y="3043065"/>
                <a:chExt cx="492781" cy="492781"/>
              </a:xfrm>
            </p:grpSpPr>
            <p:sp>
              <p:nvSpPr>
                <p:cNvPr id="171" name="자유형: 도형 170">
                  <a:extLst>
                    <a:ext uri="{FF2B5EF4-FFF2-40B4-BE49-F238E27FC236}">
                      <a16:creationId xmlns:a16="http://schemas.microsoft.com/office/drawing/2014/main" id="{61115CD3-07DE-D963-98AD-12F0B2B07FD9}"/>
                    </a:ext>
                  </a:extLst>
                </p:cNvPr>
                <p:cNvSpPr/>
                <p:nvPr/>
              </p:nvSpPr>
              <p:spPr>
                <a:xfrm flipV="1">
                  <a:off x="4119028" y="3043065"/>
                  <a:ext cx="492781" cy="492781"/>
                </a:xfrm>
                <a:custGeom>
                  <a:avLst/>
                  <a:gdLst>
                    <a:gd name="connsiteX0" fmla="*/ 910944 w 911542"/>
                    <a:gd name="connsiteY0" fmla="*/ 455738 h 911542"/>
                    <a:gd name="connsiteX1" fmla="*/ 455172 w 911542"/>
                    <a:gd name="connsiteY1" fmla="*/ -34 h 911542"/>
                    <a:gd name="connsiteX2" fmla="*/ -599 w 911542"/>
                    <a:gd name="connsiteY2" fmla="*/ 455738 h 911542"/>
                    <a:gd name="connsiteX3" fmla="*/ 455172 w 911542"/>
                    <a:gd name="connsiteY3" fmla="*/ 911509 h 911542"/>
                    <a:gd name="connsiteX4" fmla="*/ 910944 w 911542"/>
                    <a:gd name="connsiteY4" fmla="*/ 455738 h 9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42" h="911542">
                      <a:moveTo>
                        <a:pt x="910944" y="455738"/>
                      </a:moveTo>
                      <a:cubicBezTo>
                        <a:pt x="910944" y="204021"/>
                        <a:pt x="706890" y="-34"/>
                        <a:pt x="455172" y="-34"/>
                      </a:cubicBezTo>
                      <a:cubicBezTo>
                        <a:pt x="203455" y="-34"/>
                        <a:pt x="-599" y="204021"/>
                        <a:pt x="-599" y="455738"/>
                      </a:cubicBezTo>
                      <a:cubicBezTo>
                        <a:pt x="-599" y="707455"/>
                        <a:pt x="203455" y="911509"/>
                        <a:pt x="455172" y="911509"/>
                      </a:cubicBezTo>
                      <a:cubicBezTo>
                        <a:pt x="706890" y="911509"/>
                        <a:pt x="910944" y="707455"/>
                        <a:pt x="910944" y="455738"/>
                      </a:cubicBezTo>
                      <a:close/>
                    </a:path>
                  </a:pathLst>
                </a:custGeom>
                <a:solidFill>
                  <a:srgbClr val="779DCB"/>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solidFill>
                      <a:schemeClr val="lt1"/>
                    </a:solidFill>
                    <a:latin typeface="Kim jung chul Gothic Bold" panose="020B0803000000000000" pitchFamily="50" charset="-127"/>
                    <a:ea typeface="Kim jung chul Gothic Bold" panose="020B0803000000000000" pitchFamily="50" charset="-127"/>
                  </a:endParaRPr>
                </a:p>
              </p:txBody>
            </p:sp>
            <p:sp>
              <p:nvSpPr>
                <p:cNvPr id="172" name="자유형: 도형 171">
                  <a:extLst>
                    <a:ext uri="{FF2B5EF4-FFF2-40B4-BE49-F238E27FC236}">
                      <a16:creationId xmlns:a16="http://schemas.microsoft.com/office/drawing/2014/main" id="{E20E3FE8-D3EE-B84B-D667-F6E79FF50362}"/>
                    </a:ext>
                  </a:extLst>
                </p:cNvPr>
                <p:cNvSpPr/>
                <p:nvPr/>
              </p:nvSpPr>
              <p:spPr>
                <a:xfrm flipV="1">
                  <a:off x="4175968" y="3100004"/>
                  <a:ext cx="378901" cy="378900"/>
                </a:xfrm>
                <a:custGeom>
                  <a:avLst/>
                  <a:gdLst>
                    <a:gd name="connsiteX0" fmla="*/ 679677 w 680275"/>
                    <a:gd name="connsiteY0" fmla="*/ 340104 h 680275"/>
                    <a:gd name="connsiteX1" fmla="*/ 339539 w 680275"/>
                    <a:gd name="connsiteY1" fmla="*/ -34 h 680275"/>
                    <a:gd name="connsiteX2" fmla="*/ -599 w 680275"/>
                    <a:gd name="connsiteY2" fmla="*/ 340104 h 680275"/>
                    <a:gd name="connsiteX3" fmla="*/ 339539 w 680275"/>
                    <a:gd name="connsiteY3" fmla="*/ 680242 h 680275"/>
                    <a:gd name="connsiteX4" fmla="*/ 679677 w 680275"/>
                    <a:gd name="connsiteY4" fmla="*/ 340104 h 68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75" h="680275">
                      <a:moveTo>
                        <a:pt x="679677" y="340104"/>
                      </a:moveTo>
                      <a:cubicBezTo>
                        <a:pt x="679677" y="152252"/>
                        <a:pt x="527391" y="-34"/>
                        <a:pt x="339539" y="-34"/>
                      </a:cubicBezTo>
                      <a:cubicBezTo>
                        <a:pt x="151687" y="-34"/>
                        <a:pt x="-599" y="152252"/>
                        <a:pt x="-599" y="340104"/>
                      </a:cubicBezTo>
                      <a:cubicBezTo>
                        <a:pt x="-599" y="527956"/>
                        <a:pt x="151687" y="680242"/>
                        <a:pt x="339539" y="680242"/>
                      </a:cubicBezTo>
                      <a:cubicBezTo>
                        <a:pt x="527391" y="680242"/>
                        <a:pt x="679677" y="527956"/>
                        <a:pt x="679677" y="340104"/>
                      </a:cubicBezTo>
                      <a:close/>
                    </a:path>
                  </a:pathLst>
                </a:custGeom>
                <a:solidFill>
                  <a:srgbClr val="FFFFFF"/>
                </a:solidFill>
                <a:ln w="9525" cap="flat">
                  <a:noFill/>
                  <a:prstDash val="solid"/>
                  <a:miter/>
                </a:ln>
                <a:effectLst>
                  <a:outerShdw blurRad="50800" dist="38100" dir="9600000" algn="r" rotWithShape="0">
                    <a:prstClr val="black">
                      <a:alpha val="15000"/>
                    </a:prstClr>
                  </a:outerShdw>
                </a:effectLst>
              </p:spPr>
              <p:txBody>
                <a:bodyPr rtlCol="0" anchor="ct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grpSp>
          <p:sp>
            <p:nvSpPr>
              <p:cNvPr id="170" name="TextBox 169">
                <a:extLst>
                  <a:ext uri="{FF2B5EF4-FFF2-40B4-BE49-F238E27FC236}">
                    <a16:creationId xmlns:a16="http://schemas.microsoft.com/office/drawing/2014/main" id="{244C0C98-0966-353D-246D-6066F247D2C6}"/>
                  </a:ext>
                </a:extLst>
              </p:cNvPr>
              <p:cNvSpPr txBox="1"/>
              <p:nvPr/>
            </p:nvSpPr>
            <p:spPr>
              <a:xfrm>
                <a:off x="4098734" y="3344303"/>
                <a:ext cx="546583" cy="329883"/>
              </a:xfrm>
              <a:prstGeom prst="rect">
                <a:avLst/>
              </a:prstGeom>
              <a:noFill/>
            </p:spPr>
            <p:txBody>
              <a:bodyPr wrap="none" lIns="0" tIns="0" rIns="0" bIns="0" rtlCol="0" anchor="ctr">
                <a:spAutoFit/>
              </a:bodyPr>
              <a:lstStyle/>
              <a:p>
                <a:pPr algn="ctr"/>
                <a:r>
                  <a:rPr lang="ko-KR" altLang="en-US" sz="1600" dirty="0">
                    <a:ln>
                      <a:solidFill>
                        <a:schemeClr val="bg1">
                          <a:alpha val="0"/>
                        </a:schemeClr>
                      </a:solidFill>
                    </a:ln>
                    <a:solidFill>
                      <a:srgbClr val="779DCB"/>
                    </a:solidFill>
                    <a:latin typeface="Kim jung chul Gothic Bold" panose="020B0803000000000000" pitchFamily="50" charset="-127"/>
                    <a:ea typeface="Kim jung chul Gothic Bold" panose="020B0803000000000000" pitchFamily="50" charset="-127"/>
                  </a:rPr>
                  <a:t>영역</a:t>
                </a:r>
                <a:br>
                  <a:rPr lang="ko-KR" altLang="en-US" sz="1600" dirty="0">
                    <a:ln>
                      <a:solidFill>
                        <a:schemeClr val="bg1">
                          <a:alpha val="0"/>
                        </a:schemeClr>
                      </a:solidFill>
                    </a:ln>
                    <a:solidFill>
                      <a:srgbClr val="779DCB"/>
                    </a:solidFill>
                    <a:latin typeface="Kim jung chul Gothic Bold" panose="020B0803000000000000" pitchFamily="50" charset="-127"/>
                    <a:ea typeface="Kim jung chul Gothic Bold" panose="020B0803000000000000" pitchFamily="50" charset="-127"/>
                  </a:rPr>
                </a:br>
                <a:r>
                  <a:rPr lang="ko-KR" altLang="en-US" sz="1600" dirty="0">
                    <a:ln>
                      <a:solidFill>
                        <a:schemeClr val="bg1">
                          <a:alpha val="0"/>
                        </a:schemeClr>
                      </a:solidFill>
                    </a:ln>
                    <a:solidFill>
                      <a:srgbClr val="779DCB"/>
                    </a:solidFill>
                    <a:latin typeface="Kim jung chul Gothic Bold" panose="020B0803000000000000" pitchFamily="50" charset="-127"/>
                    <a:ea typeface="Kim jung chul Gothic Bold" panose="020B0803000000000000" pitchFamily="50" charset="-127"/>
                  </a:rPr>
                  <a:t>특성 고려</a:t>
                </a:r>
              </a:p>
            </p:txBody>
          </p:sp>
        </p:grpSp>
        <p:grpSp>
          <p:nvGrpSpPr>
            <p:cNvPr id="138" name="그룹 137">
              <a:extLst>
                <a:ext uri="{FF2B5EF4-FFF2-40B4-BE49-F238E27FC236}">
                  <a16:creationId xmlns:a16="http://schemas.microsoft.com/office/drawing/2014/main" id="{D3F0FE70-072F-C083-5CAB-C1FE7FF5B487}"/>
                </a:ext>
              </a:extLst>
            </p:cNvPr>
            <p:cNvGrpSpPr/>
            <p:nvPr/>
          </p:nvGrpSpPr>
          <p:grpSpPr>
            <a:xfrm>
              <a:off x="2693145" y="3055365"/>
              <a:ext cx="1591847" cy="382156"/>
              <a:chOff x="5405274" y="3538999"/>
              <a:chExt cx="1591847" cy="382156"/>
            </a:xfrm>
          </p:grpSpPr>
          <p:sp>
            <p:nvSpPr>
              <p:cNvPr id="167" name="자유형: 도형 166">
                <a:extLst>
                  <a:ext uri="{FF2B5EF4-FFF2-40B4-BE49-F238E27FC236}">
                    <a16:creationId xmlns:a16="http://schemas.microsoft.com/office/drawing/2014/main" id="{C015A852-13A9-5C80-A219-C55667A1514C}"/>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75C24E"/>
              </a:solidFill>
              <a:ln w="9525" cap="flat">
                <a:noFill/>
                <a:prstDash val="solid"/>
                <a:miter/>
              </a:ln>
            </p:spPr>
            <p:txBody>
              <a:bodyPr rtlCol="0" anchor="ctr"/>
              <a:lstStyle/>
              <a:p>
                <a:pPr algn="ctr"/>
                <a:endParaRPr lang="ko-KR" altLang="en-US" sz="16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168" name="TextBox 167">
                <a:extLst>
                  <a:ext uri="{FF2B5EF4-FFF2-40B4-BE49-F238E27FC236}">
                    <a16:creationId xmlns:a16="http://schemas.microsoft.com/office/drawing/2014/main" id="{D3DE624D-7406-9B30-611D-8162F8096C9D}"/>
                  </a:ext>
                </a:extLst>
              </p:cNvPr>
              <p:cNvSpPr txBox="1"/>
              <p:nvPr/>
            </p:nvSpPr>
            <p:spPr>
              <a:xfrm>
                <a:off x="5592890" y="3538999"/>
                <a:ext cx="1404231" cy="382156"/>
              </a:xfrm>
              <a:prstGeom prst="rect">
                <a:avLst/>
              </a:prstGeom>
              <a:noFill/>
            </p:spPr>
            <p:txBody>
              <a:bodyPr wrap="none" lIns="0" tIns="0" rIns="0" bIns="0" rtlCol="0" anchor="t">
                <a:spAutoFit/>
              </a:bodyPr>
              <a:lstStyle>
                <a:defPPr>
                  <a:defRPr lang="ko-KR"/>
                </a:defPPr>
                <a:lvl1pPr>
                  <a:spcAft>
                    <a:spcPts val="100"/>
                  </a:spcAft>
                  <a:defRPr sz="120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서술형 및 논술형 평가</a:t>
                </a:r>
                <a:endParaRPr lang="en-US" altLang="ko-KR" dirty="0"/>
              </a:p>
              <a:p>
                <a:r>
                  <a:rPr lang="ko-KR" altLang="en-US" dirty="0"/>
                  <a:t>발표 및 토의</a:t>
                </a:r>
                <a:r>
                  <a:rPr lang="en-US" altLang="ko-KR" dirty="0"/>
                  <a:t>·</a:t>
                </a:r>
                <a:r>
                  <a:rPr lang="ko-KR" altLang="en-US" dirty="0"/>
                  <a:t>토론법</a:t>
                </a:r>
              </a:p>
            </p:txBody>
          </p:sp>
        </p:grpSp>
        <p:grpSp>
          <p:nvGrpSpPr>
            <p:cNvPr id="139" name="그룹 138">
              <a:extLst>
                <a:ext uri="{FF2B5EF4-FFF2-40B4-BE49-F238E27FC236}">
                  <a16:creationId xmlns:a16="http://schemas.microsoft.com/office/drawing/2014/main" id="{BA9DDFC3-59D5-CC3C-0867-DCD8F2B62CB9}"/>
                </a:ext>
              </a:extLst>
            </p:cNvPr>
            <p:cNvGrpSpPr/>
            <p:nvPr/>
          </p:nvGrpSpPr>
          <p:grpSpPr>
            <a:xfrm>
              <a:off x="2693145" y="3644827"/>
              <a:ext cx="1219950" cy="382156"/>
              <a:chOff x="5405274" y="3538999"/>
              <a:chExt cx="1219950" cy="382156"/>
            </a:xfrm>
          </p:grpSpPr>
          <p:sp>
            <p:nvSpPr>
              <p:cNvPr id="165" name="자유형: 도형 164">
                <a:extLst>
                  <a:ext uri="{FF2B5EF4-FFF2-40B4-BE49-F238E27FC236}">
                    <a16:creationId xmlns:a16="http://schemas.microsoft.com/office/drawing/2014/main" id="{BED0F3DE-27AC-0A10-497C-E8356AC79C65}"/>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75C24E"/>
              </a:solidFill>
              <a:ln w="9525" cap="flat">
                <a:noFill/>
                <a:prstDash val="solid"/>
                <a:miter/>
              </a:ln>
            </p:spPr>
            <p:txBody>
              <a:bodyPr rtlCol="0" anchor="ctr"/>
              <a:lstStyle/>
              <a:p>
                <a:pPr algn="ctr"/>
                <a:endParaRPr lang="ko-KR" altLang="en-US" sz="16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166" name="TextBox 165">
                <a:extLst>
                  <a:ext uri="{FF2B5EF4-FFF2-40B4-BE49-F238E27FC236}">
                    <a16:creationId xmlns:a16="http://schemas.microsoft.com/office/drawing/2014/main" id="{1DF2BF3C-C766-CC80-EF91-46374727FC1A}"/>
                  </a:ext>
                </a:extLst>
              </p:cNvPr>
              <p:cNvSpPr txBox="1"/>
              <p:nvPr/>
            </p:nvSpPr>
            <p:spPr>
              <a:xfrm>
                <a:off x="5592890" y="3538999"/>
                <a:ext cx="1083630" cy="382156"/>
              </a:xfrm>
              <a:prstGeom prst="rect">
                <a:avLst/>
              </a:prstGeom>
              <a:noFill/>
            </p:spPr>
            <p:txBody>
              <a:bodyPr wrap="none" lIns="0" tIns="0" rIns="0" bIns="0" rtlCol="0" anchor="t">
                <a:spAutoFit/>
              </a:bodyPr>
              <a:lstStyle>
                <a:defPPr>
                  <a:defRPr lang="ko-KR"/>
                </a:defPPr>
                <a:lvl1pPr>
                  <a:spcAft>
                    <a:spcPts val="100"/>
                  </a:spcAft>
                  <a:defRPr sz="120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포트폴리오</a:t>
                </a:r>
                <a:r>
                  <a:rPr lang="en-US" altLang="ko-KR" dirty="0"/>
                  <a:t>, </a:t>
                </a:r>
              </a:p>
              <a:p>
                <a:r>
                  <a:rPr lang="ko-KR" altLang="en-US" dirty="0"/>
                  <a:t>프로세스 폴리오 </a:t>
                </a:r>
              </a:p>
            </p:txBody>
          </p:sp>
        </p:grpSp>
        <p:grpSp>
          <p:nvGrpSpPr>
            <p:cNvPr id="140" name="그룹 139">
              <a:extLst>
                <a:ext uri="{FF2B5EF4-FFF2-40B4-BE49-F238E27FC236}">
                  <a16:creationId xmlns:a16="http://schemas.microsoft.com/office/drawing/2014/main" id="{2F68E68A-E3A9-0631-8AD6-5B662A064823}"/>
                </a:ext>
              </a:extLst>
            </p:cNvPr>
            <p:cNvGrpSpPr/>
            <p:nvPr/>
          </p:nvGrpSpPr>
          <p:grpSpPr>
            <a:xfrm>
              <a:off x="2693145" y="4234288"/>
              <a:ext cx="1447576" cy="382156"/>
              <a:chOff x="5405274" y="3538999"/>
              <a:chExt cx="1447576" cy="382156"/>
            </a:xfrm>
          </p:grpSpPr>
          <p:sp>
            <p:nvSpPr>
              <p:cNvPr id="163" name="자유형: 도형 162">
                <a:extLst>
                  <a:ext uri="{FF2B5EF4-FFF2-40B4-BE49-F238E27FC236}">
                    <a16:creationId xmlns:a16="http://schemas.microsoft.com/office/drawing/2014/main" id="{6D332381-B3E4-CF22-E28A-CE51C29A6DEB}"/>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75C24E"/>
              </a:solidFill>
              <a:ln w="9525" cap="flat">
                <a:noFill/>
                <a:prstDash val="solid"/>
                <a:miter/>
              </a:ln>
            </p:spPr>
            <p:txBody>
              <a:bodyPr rtlCol="0" anchor="ctr"/>
              <a:lstStyle/>
              <a:p>
                <a:pPr algn="ctr"/>
                <a:endParaRPr lang="ko-KR" altLang="en-US" sz="16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164" name="TextBox 163">
                <a:extLst>
                  <a:ext uri="{FF2B5EF4-FFF2-40B4-BE49-F238E27FC236}">
                    <a16:creationId xmlns:a16="http://schemas.microsoft.com/office/drawing/2014/main" id="{B0B2486C-B5A2-B64B-E3E1-BAE49A4BC723}"/>
                  </a:ext>
                </a:extLst>
              </p:cNvPr>
              <p:cNvSpPr txBox="1"/>
              <p:nvPr/>
            </p:nvSpPr>
            <p:spPr>
              <a:xfrm>
                <a:off x="5592890" y="3538999"/>
                <a:ext cx="1259960" cy="382156"/>
              </a:xfrm>
              <a:prstGeom prst="rect">
                <a:avLst/>
              </a:prstGeom>
              <a:noFill/>
            </p:spPr>
            <p:txBody>
              <a:bodyPr wrap="none" lIns="0" tIns="0" rIns="0" bIns="0" rtlCol="0" anchor="t">
                <a:spAutoFit/>
              </a:bodyPr>
              <a:lstStyle>
                <a:defPPr>
                  <a:defRPr lang="ko-KR"/>
                </a:defPPr>
                <a:lvl1pPr>
                  <a:spcAft>
                    <a:spcPts val="100"/>
                  </a:spcAft>
                  <a:defRPr sz="120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관찰법</a:t>
                </a:r>
                <a:r>
                  <a:rPr lang="en-US" altLang="ko-KR" dirty="0"/>
                  <a:t>, </a:t>
                </a:r>
                <a:r>
                  <a:rPr lang="ko-KR" altLang="en-US" dirty="0"/>
                  <a:t>자기평가 및 </a:t>
                </a:r>
              </a:p>
              <a:p>
                <a:r>
                  <a:rPr lang="ko-KR" altLang="en-US" dirty="0"/>
                  <a:t>동료평가</a:t>
                </a:r>
                <a:r>
                  <a:rPr lang="en-US" altLang="ko-KR" dirty="0"/>
                  <a:t>, </a:t>
                </a:r>
                <a:r>
                  <a:rPr lang="ko-KR" altLang="en-US" dirty="0"/>
                  <a:t>실기평가</a:t>
                </a:r>
              </a:p>
            </p:txBody>
          </p:sp>
        </p:grpSp>
        <p:grpSp>
          <p:nvGrpSpPr>
            <p:cNvPr id="141" name="그룹 140">
              <a:extLst>
                <a:ext uri="{FF2B5EF4-FFF2-40B4-BE49-F238E27FC236}">
                  <a16:creationId xmlns:a16="http://schemas.microsoft.com/office/drawing/2014/main" id="{ADEEF13A-1A28-4B24-E13C-B56CF7074369}"/>
                </a:ext>
              </a:extLst>
            </p:cNvPr>
            <p:cNvGrpSpPr/>
            <p:nvPr/>
          </p:nvGrpSpPr>
          <p:grpSpPr>
            <a:xfrm>
              <a:off x="2693145" y="4823750"/>
              <a:ext cx="1264834" cy="382156"/>
              <a:chOff x="5405274" y="3538999"/>
              <a:chExt cx="1264834" cy="382156"/>
            </a:xfrm>
          </p:grpSpPr>
          <p:sp>
            <p:nvSpPr>
              <p:cNvPr id="161" name="자유형: 도형 160">
                <a:extLst>
                  <a:ext uri="{FF2B5EF4-FFF2-40B4-BE49-F238E27FC236}">
                    <a16:creationId xmlns:a16="http://schemas.microsoft.com/office/drawing/2014/main" id="{654759EB-A4DF-B44E-CFF9-E283C8C236FA}"/>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75C24E"/>
              </a:solidFill>
              <a:ln w="9525" cap="flat">
                <a:noFill/>
                <a:prstDash val="solid"/>
                <a:miter/>
              </a:ln>
            </p:spPr>
            <p:txBody>
              <a:bodyPr rtlCol="0" anchor="ctr"/>
              <a:lstStyle/>
              <a:p>
                <a:pPr algn="ctr"/>
                <a:endParaRPr lang="ko-KR" altLang="en-US" sz="16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162" name="TextBox 161">
                <a:extLst>
                  <a:ext uri="{FF2B5EF4-FFF2-40B4-BE49-F238E27FC236}">
                    <a16:creationId xmlns:a16="http://schemas.microsoft.com/office/drawing/2014/main" id="{D7D546F0-228D-7586-7858-30DB81C86642}"/>
                  </a:ext>
                </a:extLst>
              </p:cNvPr>
              <p:cNvSpPr txBox="1"/>
              <p:nvPr/>
            </p:nvSpPr>
            <p:spPr>
              <a:xfrm>
                <a:off x="5592890" y="3538999"/>
                <a:ext cx="1077218" cy="382156"/>
              </a:xfrm>
              <a:prstGeom prst="rect">
                <a:avLst/>
              </a:prstGeom>
              <a:noFill/>
            </p:spPr>
            <p:txBody>
              <a:bodyPr wrap="none" lIns="0" tIns="0" rIns="0" bIns="0" rtlCol="0" anchor="t">
                <a:spAutoFit/>
              </a:bodyPr>
              <a:lstStyle>
                <a:defPPr>
                  <a:defRPr lang="ko-KR"/>
                </a:defPPr>
                <a:lvl1pPr>
                  <a:spcAft>
                    <a:spcPts val="100"/>
                  </a:spcAft>
                  <a:defRPr sz="120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실기평가</a:t>
                </a:r>
                <a:r>
                  <a:rPr lang="en-US" altLang="ko-KR" dirty="0"/>
                  <a:t>,</a:t>
                </a:r>
                <a:r>
                  <a:rPr lang="ko-KR" altLang="en-US" dirty="0"/>
                  <a:t> 감상문</a:t>
                </a:r>
                <a:r>
                  <a:rPr lang="en-US" altLang="ko-KR" dirty="0"/>
                  <a:t>,</a:t>
                </a:r>
              </a:p>
              <a:p>
                <a:r>
                  <a:rPr lang="ko-KR" altLang="en-US" dirty="0"/>
                  <a:t>연구보고서법</a:t>
                </a:r>
              </a:p>
            </p:txBody>
          </p:sp>
        </p:grpSp>
        <p:grpSp>
          <p:nvGrpSpPr>
            <p:cNvPr id="142" name="그룹 141">
              <a:extLst>
                <a:ext uri="{FF2B5EF4-FFF2-40B4-BE49-F238E27FC236}">
                  <a16:creationId xmlns:a16="http://schemas.microsoft.com/office/drawing/2014/main" id="{2D500BC3-70CC-1655-FB91-9E4BD66636CB}"/>
                </a:ext>
              </a:extLst>
            </p:cNvPr>
            <p:cNvGrpSpPr/>
            <p:nvPr/>
          </p:nvGrpSpPr>
          <p:grpSpPr>
            <a:xfrm>
              <a:off x="2693145" y="5413212"/>
              <a:ext cx="1595053" cy="382156"/>
              <a:chOff x="5405274" y="3538999"/>
              <a:chExt cx="1595053" cy="382156"/>
            </a:xfrm>
          </p:grpSpPr>
          <p:sp>
            <p:nvSpPr>
              <p:cNvPr id="159" name="자유형: 도형 158">
                <a:extLst>
                  <a:ext uri="{FF2B5EF4-FFF2-40B4-BE49-F238E27FC236}">
                    <a16:creationId xmlns:a16="http://schemas.microsoft.com/office/drawing/2014/main" id="{66FC84D5-3F71-B479-67D8-1957ADEF0E99}"/>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75C24E"/>
              </a:solidFill>
              <a:ln w="9525" cap="flat">
                <a:noFill/>
                <a:prstDash val="solid"/>
                <a:miter/>
              </a:ln>
            </p:spPr>
            <p:txBody>
              <a:bodyPr rtlCol="0" anchor="ctr"/>
              <a:lstStyle/>
              <a:p>
                <a:pPr algn="ctr"/>
                <a:endParaRPr lang="ko-KR" altLang="en-US" sz="1600" dirty="0">
                  <a:solidFill>
                    <a:schemeClr val="tx1"/>
                  </a:solidFill>
                  <a:latin typeface="Kim jung chul Gothic Regular" panose="020B0503000000000000" pitchFamily="50" charset="-127"/>
                  <a:ea typeface="Kim jung chul Gothic Regular" panose="020B0503000000000000" pitchFamily="50" charset="-127"/>
                </a:endParaRPr>
              </a:p>
            </p:txBody>
          </p:sp>
          <p:sp>
            <p:nvSpPr>
              <p:cNvPr id="160" name="TextBox 159">
                <a:extLst>
                  <a:ext uri="{FF2B5EF4-FFF2-40B4-BE49-F238E27FC236}">
                    <a16:creationId xmlns:a16="http://schemas.microsoft.com/office/drawing/2014/main" id="{C4252F6B-4872-D161-D01A-873F241F0088}"/>
                  </a:ext>
                </a:extLst>
              </p:cNvPr>
              <p:cNvSpPr txBox="1"/>
              <p:nvPr/>
            </p:nvSpPr>
            <p:spPr>
              <a:xfrm>
                <a:off x="5592890" y="3538999"/>
                <a:ext cx="1407437" cy="382156"/>
              </a:xfrm>
              <a:prstGeom prst="rect">
                <a:avLst/>
              </a:prstGeom>
              <a:noFill/>
            </p:spPr>
            <p:txBody>
              <a:bodyPr wrap="none" lIns="0" tIns="0" rIns="0" bIns="0" rtlCol="0" anchor="t">
                <a:spAutoFit/>
              </a:bodyPr>
              <a:lstStyle>
                <a:defPPr>
                  <a:defRPr lang="ko-KR"/>
                </a:defPPr>
                <a:lvl1pPr>
                  <a:spcAft>
                    <a:spcPts val="100"/>
                  </a:spcAft>
                  <a:defRPr sz="1200" b="1">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defRPr>
                </a:lvl1pPr>
              </a:lstStyle>
              <a:p>
                <a:r>
                  <a:rPr lang="ko-KR" altLang="en-US" dirty="0"/>
                  <a:t>협력 학습에서</a:t>
                </a:r>
                <a:endParaRPr lang="en-US" altLang="ko-KR" dirty="0"/>
              </a:p>
              <a:p>
                <a:r>
                  <a:rPr lang="ko-KR" altLang="en-US" dirty="0"/>
                  <a:t>개인 평가와 모둠 평가</a:t>
                </a:r>
              </a:p>
            </p:txBody>
          </p:sp>
        </p:grpSp>
        <p:sp>
          <p:nvSpPr>
            <p:cNvPr id="143" name="TextBox 142">
              <a:extLst>
                <a:ext uri="{FF2B5EF4-FFF2-40B4-BE49-F238E27FC236}">
                  <a16:creationId xmlns:a16="http://schemas.microsoft.com/office/drawing/2014/main" id="{9A31B371-B45A-CE3D-E209-112A333C732F}"/>
                </a:ext>
              </a:extLst>
            </p:cNvPr>
            <p:cNvSpPr txBox="1"/>
            <p:nvPr/>
          </p:nvSpPr>
          <p:spPr>
            <a:xfrm>
              <a:off x="5115404" y="3090690"/>
              <a:ext cx="920124" cy="559127"/>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pPr algn="ctr">
                <a:spcAft>
                  <a:spcPts val="200"/>
                </a:spcAft>
              </a:pPr>
              <a:r>
                <a:rPr lang="ko-KR" altLang="en-US" sz="11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미적 체험</a:t>
              </a:r>
              <a:r>
                <a:rPr lang="en-US" altLang="ko-KR" sz="11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1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표현</a:t>
              </a:r>
              <a:r>
                <a:rPr lang="en-US" altLang="ko-KR" sz="11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p>
            <a:p>
              <a:pPr algn="ctr">
                <a:spcAft>
                  <a:spcPts val="200"/>
                </a:spcAft>
              </a:pPr>
              <a:r>
                <a:rPr lang="ko-KR" altLang="en-US" sz="11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감상 </a:t>
              </a:r>
              <a:r>
                <a:rPr lang="en-US" altLang="ko-KR" sz="11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3 </a:t>
              </a:r>
              <a:r>
                <a:rPr lang="ko-KR" altLang="en-US" sz="11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영역을</a:t>
              </a:r>
              <a:endParaRPr lang="en-US" altLang="ko-KR" sz="11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lgn="ctr">
                <a:spcAft>
                  <a:spcPts val="200"/>
                </a:spcAft>
              </a:pPr>
              <a:r>
                <a:rPr lang="ko-KR" altLang="en-US" sz="1100"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고루 평가</a:t>
              </a:r>
            </a:p>
          </p:txBody>
        </p:sp>
        <p:grpSp>
          <p:nvGrpSpPr>
            <p:cNvPr id="183" name="그룹 182">
              <a:extLst>
                <a:ext uri="{FF2B5EF4-FFF2-40B4-BE49-F238E27FC236}">
                  <a16:creationId xmlns:a16="http://schemas.microsoft.com/office/drawing/2014/main" id="{23C66575-AC03-ACCE-9B53-9C7DF7E2F744}"/>
                </a:ext>
              </a:extLst>
            </p:cNvPr>
            <p:cNvGrpSpPr/>
            <p:nvPr/>
          </p:nvGrpSpPr>
          <p:grpSpPr>
            <a:xfrm>
              <a:off x="6473510" y="2790919"/>
              <a:ext cx="2203765" cy="3241581"/>
              <a:chOff x="6473510" y="2790919"/>
              <a:chExt cx="2203765" cy="3241581"/>
            </a:xfrm>
          </p:grpSpPr>
          <p:grpSp>
            <p:nvGrpSpPr>
              <p:cNvPr id="144" name="그룹 143">
                <a:extLst>
                  <a:ext uri="{FF2B5EF4-FFF2-40B4-BE49-F238E27FC236}">
                    <a16:creationId xmlns:a16="http://schemas.microsoft.com/office/drawing/2014/main" id="{B4A8F681-817D-E4CF-00DC-DBBF37BC9B8B}"/>
                  </a:ext>
                </a:extLst>
              </p:cNvPr>
              <p:cNvGrpSpPr/>
              <p:nvPr/>
            </p:nvGrpSpPr>
            <p:grpSpPr>
              <a:xfrm>
                <a:off x="6473510" y="2790919"/>
                <a:ext cx="2203765" cy="3241581"/>
                <a:chOff x="4782486" y="3020061"/>
                <a:chExt cx="2203765" cy="3059640"/>
              </a:xfrm>
            </p:grpSpPr>
            <p:sp>
              <p:nvSpPr>
                <p:cNvPr id="157" name="사각형: 둥근 모서리 156">
                  <a:extLst>
                    <a:ext uri="{FF2B5EF4-FFF2-40B4-BE49-F238E27FC236}">
                      <a16:creationId xmlns:a16="http://schemas.microsoft.com/office/drawing/2014/main" id="{502AFC30-00CC-0B68-775D-A47F99903A6D}"/>
                    </a:ext>
                  </a:extLst>
                </p:cNvPr>
                <p:cNvSpPr/>
                <p:nvPr/>
              </p:nvSpPr>
              <p:spPr>
                <a:xfrm>
                  <a:off x="4782486" y="3020061"/>
                  <a:ext cx="2203765" cy="3059640"/>
                </a:xfrm>
                <a:prstGeom prst="roundRect">
                  <a:avLst>
                    <a:gd name="adj" fmla="val 7228"/>
                  </a:avLst>
                </a:prstGeom>
                <a:solidFill>
                  <a:schemeClr val="bg1"/>
                </a:solidFill>
                <a:ln w="22225" cap="rnd">
                  <a:solidFill>
                    <a:srgbClr val="779DCB">
                      <a:alpha val="5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58" name="사각형: 둥근 모서리 157">
                  <a:extLst>
                    <a:ext uri="{FF2B5EF4-FFF2-40B4-BE49-F238E27FC236}">
                      <a16:creationId xmlns:a16="http://schemas.microsoft.com/office/drawing/2014/main" id="{13787E8A-A641-214C-BAE0-863CC0A43522}"/>
                    </a:ext>
                  </a:extLst>
                </p:cNvPr>
                <p:cNvSpPr/>
                <p:nvPr/>
              </p:nvSpPr>
              <p:spPr>
                <a:xfrm>
                  <a:off x="4863968" y="3096970"/>
                  <a:ext cx="2038463" cy="2905824"/>
                </a:xfrm>
                <a:prstGeom prst="roundRect">
                  <a:avLst>
                    <a:gd name="adj" fmla="val 5688"/>
                  </a:avLst>
                </a:prstGeom>
                <a:solidFill>
                  <a:srgbClr val="7496C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grpSp>
          <p:grpSp>
            <p:nvGrpSpPr>
              <p:cNvPr id="145" name="그룹 144">
                <a:extLst>
                  <a:ext uri="{FF2B5EF4-FFF2-40B4-BE49-F238E27FC236}">
                    <a16:creationId xmlns:a16="http://schemas.microsoft.com/office/drawing/2014/main" id="{F6BA9FC6-C312-65C5-51F4-75004973BFFB}"/>
                  </a:ext>
                </a:extLst>
              </p:cNvPr>
              <p:cNvGrpSpPr/>
              <p:nvPr/>
            </p:nvGrpSpPr>
            <p:grpSpPr>
              <a:xfrm>
                <a:off x="6690889" y="3934154"/>
                <a:ext cx="1769007" cy="942101"/>
                <a:chOff x="2433310" y="3745306"/>
                <a:chExt cx="2573256" cy="1563238"/>
              </a:xfrm>
            </p:grpSpPr>
            <p:cxnSp>
              <p:nvCxnSpPr>
                <p:cNvPr id="155" name="직선 연결선 154">
                  <a:extLst>
                    <a:ext uri="{FF2B5EF4-FFF2-40B4-BE49-F238E27FC236}">
                      <a16:creationId xmlns:a16="http://schemas.microsoft.com/office/drawing/2014/main" id="{F056E8E2-826A-318A-0CD5-9FEC77571ACE}"/>
                    </a:ext>
                  </a:extLst>
                </p:cNvPr>
                <p:cNvCxnSpPr>
                  <a:cxnSpLocks/>
                </p:cNvCxnSpPr>
                <p:nvPr/>
              </p:nvCxnSpPr>
              <p:spPr>
                <a:xfrm>
                  <a:off x="2433310" y="3745306"/>
                  <a:ext cx="2573256" cy="0"/>
                </a:xfrm>
                <a:prstGeom prst="line">
                  <a:avLst/>
                </a:prstGeom>
                <a:solidFill>
                  <a:schemeClr val="bg1"/>
                </a:solidFill>
                <a:ln w="25400" cap="rnd">
                  <a:solidFill>
                    <a:srgbClr val="779DCB">
                      <a:alpha val="20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56" name="직선 연결선 155">
                  <a:extLst>
                    <a:ext uri="{FF2B5EF4-FFF2-40B4-BE49-F238E27FC236}">
                      <a16:creationId xmlns:a16="http://schemas.microsoft.com/office/drawing/2014/main" id="{A9028487-D3CD-865E-D7DA-A3631CD7A8FC}"/>
                    </a:ext>
                  </a:extLst>
                </p:cNvPr>
                <p:cNvCxnSpPr>
                  <a:cxnSpLocks/>
                </p:cNvCxnSpPr>
                <p:nvPr/>
              </p:nvCxnSpPr>
              <p:spPr>
                <a:xfrm>
                  <a:off x="2433310" y="5308544"/>
                  <a:ext cx="2573256" cy="0"/>
                </a:xfrm>
                <a:prstGeom prst="line">
                  <a:avLst/>
                </a:prstGeom>
                <a:solidFill>
                  <a:schemeClr val="bg1"/>
                </a:solidFill>
                <a:ln w="25400" cap="rnd">
                  <a:solidFill>
                    <a:srgbClr val="779DCB">
                      <a:alpha val="20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grpSp>
            <p:nvGrpSpPr>
              <p:cNvPr id="146" name="그룹 145">
                <a:extLst>
                  <a:ext uri="{FF2B5EF4-FFF2-40B4-BE49-F238E27FC236}">
                    <a16:creationId xmlns:a16="http://schemas.microsoft.com/office/drawing/2014/main" id="{1DD43929-B2F1-6FCE-87B1-4FDBBE94A2E9}"/>
                  </a:ext>
                </a:extLst>
              </p:cNvPr>
              <p:cNvGrpSpPr/>
              <p:nvPr/>
            </p:nvGrpSpPr>
            <p:grpSpPr>
              <a:xfrm>
                <a:off x="6678061" y="2960115"/>
                <a:ext cx="1801775" cy="870467"/>
                <a:chOff x="6652661" y="3102990"/>
                <a:chExt cx="1801775" cy="870467"/>
              </a:xfrm>
            </p:grpSpPr>
            <p:sp>
              <p:nvSpPr>
                <p:cNvPr id="153" name="TextBox 152">
                  <a:extLst>
                    <a:ext uri="{FF2B5EF4-FFF2-40B4-BE49-F238E27FC236}">
                      <a16:creationId xmlns:a16="http://schemas.microsoft.com/office/drawing/2014/main" id="{CC6F91B7-7514-36C6-6101-49397A1B1745}"/>
                    </a:ext>
                  </a:extLst>
                </p:cNvPr>
                <p:cNvSpPr txBox="1"/>
                <p:nvPr/>
              </p:nvSpPr>
              <p:spPr>
                <a:xfrm>
                  <a:off x="6652661" y="3102990"/>
                  <a:ext cx="650819" cy="184666"/>
                </a:xfrm>
                <a:prstGeom prst="rect">
                  <a:avLst/>
                </a:prstGeom>
                <a:noFill/>
              </p:spPr>
              <p:txBody>
                <a:bodyPr wrap="none" lIns="0" tIns="0" rIns="0" bIns="0" rtlCol="0" anchor="t">
                  <a:spAutoFit/>
                </a:bodyPr>
                <a:lstStyle/>
                <a:p>
                  <a:pPr>
                    <a:spcAft>
                      <a:spcPts val="100"/>
                    </a:spcAft>
                  </a:pPr>
                  <a:r>
                    <a:rPr lang="ko-KR" altLang="en-US" sz="1200" dirty="0">
                      <a:ln>
                        <a:solidFill>
                          <a:schemeClr val="accent1">
                            <a:shade val="50000"/>
                            <a:alpha val="0"/>
                          </a:schemeClr>
                        </a:solidFill>
                      </a:ln>
                      <a:solidFill>
                        <a:srgbClr val="BA7CC6"/>
                      </a:solidFill>
                      <a:latin typeface="Kim jung chul Gothic Bold" panose="020B0803000000000000" pitchFamily="50" charset="-127"/>
                      <a:ea typeface="Kim jung chul Gothic Bold" panose="020B0803000000000000" pitchFamily="50" charset="-127"/>
                    </a:rPr>
                    <a:t>미적 체험 </a:t>
                  </a:r>
                </a:p>
              </p:txBody>
            </p:sp>
            <p:sp>
              <p:nvSpPr>
                <p:cNvPr id="154" name="TextBox 153">
                  <a:extLst>
                    <a:ext uri="{FF2B5EF4-FFF2-40B4-BE49-F238E27FC236}">
                      <a16:creationId xmlns:a16="http://schemas.microsoft.com/office/drawing/2014/main" id="{BDA4AA54-F09A-6D4C-33D5-894839C0C662}"/>
                    </a:ext>
                  </a:extLst>
                </p:cNvPr>
                <p:cNvSpPr txBox="1"/>
                <p:nvPr/>
              </p:nvSpPr>
              <p:spPr>
                <a:xfrm>
                  <a:off x="6652661" y="3314302"/>
                  <a:ext cx="1801775" cy="659155"/>
                </a:xfrm>
                <a:prstGeom prst="rect">
                  <a:avLst/>
                </a:prstGeom>
                <a:noFill/>
              </p:spPr>
              <p:txBody>
                <a:bodyPr wrap="none" lIns="0" tIns="0" rIns="0" bIns="0" rtlCol="0" anchor="t">
                  <a:spAutoFit/>
                </a:bodyPr>
                <a:lstStyle/>
                <a:p>
                  <a:pPr marL="104775" marR="0" indent="-104775" algn="l" defTabSz="914400" rtl="0" eaLnBrk="1" fontAlgn="base" latinLnBrk="0" hangingPunct="1">
                    <a:lnSpc>
                      <a:spcPct val="100000"/>
                    </a:lnSpc>
                    <a:spcBef>
                      <a:spcPts val="0"/>
                    </a:spcBef>
                    <a:spcAft>
                      <a:spcPts val="100"/>
                    </a:spcAft>
                    <a:buClr>
                      <a:srgbClr val="779DCB"/>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감각을 활용하여 자신과 대상</a:t>
                  </a:r>
                  <a:r>
                    <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 </a:t>
                  </a:r>
                  <a:br>
                    <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b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환경을 탐색하는 능력</a:t>
                  </a:r>
                  <a:r>
                    <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 </a:t>
                  </a:r>
                </a:p>
                <a:p>
                  <a:pPr marL="104775" marR="0" indent="-104775" algn="l" defTabSz="914400" rtl="0" eaLnBrk="1" fontAlgn="base" latinLnBrk="0" hangingPunct="1">
                    <a:lnSpc>
                      <a:spcPct val="100000"/>
                    </a:lnSpc>
                    <a:spcBef>
                      <a:spcPts val="0"/>
                    </a:spcBef>
                    <a:spcAft>
                      <a:spcPts val="100"/>
                    </a:spcAft>
                    <a:buClr>
                      <a:srgbClr val="779DCB"/>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시각 문화와 이미지를 활용하여 </a:t>
                  </a:r>
                  <a:br>
                    <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b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소통하는 능력을 평가</a:t>
                  </a:r>
                </a:p>
              </p:txBody>
            </p:sp>
          </p:grpSp>
          <p:grpSp>
            <p:nvGrpSpPr>
              <p:cNvPr id="147" name="그룹 146">
                <a:extLst>
                  <a:ext uri="{FF2B5EF4-FFF2-40B4-BE49-F238E27FC236}">
                    <a16:creationId xmlns:a16="http://schemas.microsoft.com/office/drawing/2014/main" id="{B507F79E-28F3-45E6-994A-A1132AF1CFE5}"/>
                  </a:ext>
                </a:extLst>
              </p:cNvPr>
              <p:cNvGrpSpPr/>
              <p:nvPr/>
            </p:nvGrpSpPr>
            <p:grpSpPr>
              <a:xfrm>
                <a:off x="6678061" y="4057174"/>
                <a:ext cx="1780937" cy="708884"/>
                <a:chOff x="6652661" y="3102990"/>
                <a:chExt cx="1780937" cy="708884"/>
              </a:xfrm>
            </p:grpSpPr>
            <p:sp>
              <p:nvSpPr>
                <p:cNvPr id="151" name="TextBox 150">
                  <a:extLst>
                    <a:ext uri="{FF2B5EF4-FFF2-40B4-BE49-F238E27FC236}">
                      <a16:creationId xmlns:a16="http://schemas.microsoft.com/office/drawing/2014/main" id="{BC8F46E0-F1B6-B4FC-9979-7309E97D3EEE}"/>
                    </a:ext>
                  </a:extLst>
                </p:cNvPr>
                <p:cNvSpPr txBox="1"/>
                <p:nvPr/>
              </p:nvSpPr>
              <p:spPr>
                <a:xfrm>
                  <a:off x="6652661" y="3102990"/>
                  <a:ext cx="275717" cy="184666"/>
                </a:xfrm>
                <a:prstGeom prst="rect">
                  <a:avLst/>
                </a:prstGeom>
                <a:noFill/>
              </p:spPr>
              <p:txBody>
                <a:bodyPr wrap="none" lIns="0" tIns="0" rIns="0" bIns="0" rtlCol="0" anchor="t">
                  <a:spAutoFit/>
                </a:bodyPr>
                <a:lstStyle/>
                <a:p>
                  <a:pPr>
                    <a:spcAft>
                      <a:spcPts val="100"/>
                    </a:spcAft>
                  </a:pPr>
                  <a:r>
                    <a:rPr lang="ko-KR" altLang="en-US" sz="1200" dirty="0">
                      <a:ln>
                        <a:solidFill>
                          <a:schemeClr val="accent1">
                            <a:shade val="50000"/>
                            <a:alpha val="0"/>
                          </a:schemeClr>
                        </a:solidFill>
                      </a:ln>
                      <a:solidFill>
                        <a:srgbClr val="30B8D8"/>
                      </a:solidFill>
                      <a:latin typeface="Kim jung chul Gothic Bold" panose="020B0803000000000000" pitchFamily="50" charset="-127"/>
                      <a:ea typeface="Kim jung chul Gothic Bold" panose="020B0803000000000000" pitchFamily="50" charset="-127"/>
                    </a:rPr>
                    <a:t>표현</a:t>
                  </a:r>
                </a:p>
              </p:txBody>
            </p:sp>
            <p:sp>
              <p:nvSpPr>
                <p:cNvPr id="152" name="TextBox 151">
                  <a:extLst>
                    <a:ext uri="{FF2B5EF4-FFF2-40B4-BE49-F238E27FC236}">
                      <a16:creationId xmlns:a16="http://schemas.microsoft.com/office/drawing/2014/main" id="{A456C3E7-6E83-35F0-E1F2-F535CB110E4A}"/>
                    </a:ext>
                  </a:extLst>
                </p:cNvPr>
                <p:cNvSpPr txBox="1"/>
                <p:nvPr/>
              </p:nvSpPr>
              <p:spPr>
                <a:xfrm>
                  <a:off x="6652661" y="3314302"/>
                  <a:ext cx="1780937" cy="497572"/>
                </a:xfrm>
                <a:prstGeom prst="rect">
                  <a:avLst/>
                </a:prstGeom>
                <a:noFill/>
              </p:spPr>
              <p:txBody>
                <a:bodyPr wrap="none" lIns="0" tIns="0" rIns="0" bIns="0" rtlCol="0" anchor="t">
                  <a:spAutoFit/>
                </a:bodyPr>
                <a:lstStyle/>
                <a:p>
                  <a:pPr marL="104775" marR="0" indent="-104775" algn="l" defTabSz="914400" rtl="0" eaLnBrk="1" fontAlgn="base" latinLnBrk="0" hangingPunct="1">
                    <a:lnSpc>
                      <a:spcPct val="100000"/>
                    </a:lnSpc>
                    <a:spcBef>
                      <a:spcPts val="0"/>
                    </a:spcBef>
                    <a:spcAft>
                      <a:spcPts val="100"/>
                    </a:spcAft>
                    <a:buClr>
                      <a:srgbClr val="779DCB"/>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작품 제작 과정 및 작품을 평가</a:t>
                  </a:r>
                </a:p>
                <a:p>
                  <a:pPr marL="104775" marR="0" indent="-104775" algn="l" defTabSz="914400" rtl="0" eaLnBrk="1" fontAlgn="base" latinLnBrk="0" hangingPunct="1">
                    <a:lnSpc>
                      <a:spcPct val="100000"/>
                    </a:lnSpc>
                    <a:spcBef>
                      <a:spcPts val="0"/>
                    </a:spcBef>
                    <a:spcAft>
                      <a:spcPts val="100"/>
                    </a:spcAft>
                    <a:buClr>
                      <a:srgbClr val="779DCB"/>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작품 발상과 학생의 주도적 </a:t>
                  </a:r>
                  <a:br>
                    <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b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표현 과정</a:t>
                  </a:r>
                </a:p>
              </p:txBody>
            </p:sp>
          </p:grpSp>
          <p:grpSp>
            <p:nvGrpSpPr>
              <p:cNvPr id="148" name="그룹 147">
                <a:extLst>
                  <a:ext uri="{FF2B5EF4-FFF2-40B4-BE49-F238E27FC236}">
                    <a16:creationId xmlns:a16="http://schemas.microsoft.com/office/drawing/2014/main" id="{F0F85DAE-7724-7C3D-2605-7B0200DB5B71}"/>
                  </a:ext>
                </a:extLst>
              </p:cNvPr>
              <p:cNvGrpSpPr/>
              <p:nvPr/>
            </p:nvGrpSpPr>
            <p:grpSpPr>
              <a:xfrm>
                <a:off x="6678061" y="5004815"/>
                <a:ext cx="1763303" cy="870467"/>
                <a:chOff x="6652661" y="3102990"/>
                <a:chExt cx="1763303" cy="870467"/>
              </a:xfrm>
            </p:grpSpPr>
            <p:sp>
              <p:nvSpPr>
                <p:cNvPr id="149" name="TextBox 148">
                  <a:extLst>
                    <a:ext uri="{FF2B5EF4-FFF2-40B4-BE49-F238E27FC236}">
                      <a16:creationId xmlns:a16="http://schemas.microsoft.com/office/drawing/2014/main" id="{CA84235A-A9B9-089C-488F-FA6535EF0657}"/>
                    </a:ext>
                  </a:extLst>
                </p:cNvPr>
                <p:cNvSpPr txBox="1"/>
                <p:nvPr/>
              </p:nvSpPr>
              <p:spPr>
                <a:xfrm>
                  <a:off x="6652661" y="3102990"/>
                  <a:ext cx="275717" cy="184666"/>
                </a:xfrm>
                <a:prstGeom prst="rect">
                  <a:avLst/>
                </a:prstGeom>
                <a:noFill/>
              </p:spPr>
              <p:txBody>
                <a:bodyPr wrap="none" lIns="0" tIns="0" rIns="0" bIns="0" rtlCol="0" anchor="t">
                  <a:spAutoFit/>
                </a:bodyPr>
                <a:lstStyle/>
                <a:p>
                  <a:pPr>
                    <a:spcAft>
                      <a:spcPts val="100"/>
                    </a:spcAft>
                  </a:pPr>
                  <a:r>
                    <a:rPr lang="ko-KR" altLang="en-US" sz="1200" dirty="0">
                      <a:ln>
                        <a:solidFill>
                          <a:schemeClr val="accent1">
                            <a:shade val="50000"/>
                            <a:alpha val="0"/>
                          </a:schemeClr>
                        </a:solidFill>
                      </a:ln>
                      <a:solidFill>
                        <a:srgbClr val="E58C2B"/>
                      </a:solidFill>
                      <a:latin typeface="Kim jung chul Gothic Bold" panose="020B0803000000000000" pitchFamily="50" charset="-127"/>
                      <a:ea typeface="Kim jung chul Gothic Bold" panose="020B0803000000000000" pitchFamily="50" charset="-127"/>
                    </a:rPr>
                    <a:t>감상</a:t>
                  </a:r>
                </a:p>
              </p:txBody>
            </p:sp>
            <p:sp>
              <p:nvSpPr>
                <p:cNvPr id="150" name="TextBox 149">
                  <a:extLst>
                    <a:ext uri="{FF2B5EF4-FFF2-40B4-BE49-F238E27FC236}">
                      <a16:creationId xmlns:a16="http://schemas.microsoft.com/office/drawing/2014/main" id="{DF706CFE-622E-A60E-7BF8-D19C6AFC4005}"/>
                    </a:ext>
                  </a:extLst>
                </p:cNvPr>
                <p:cNvSpPr txBox="1"/>
                <p:nvPr/>
              </p:nvSpPr>
              <p:spPr>
                <a:xfrm>
                  <a:off x="6652661" y="3314302"/>
                  <a:ext cx="1763303" cy="659155"/>
                </a:xfrm>
                <a:prstGeom prst="rect">
                  <a:avLst/>
                </a:prstGeom>
                <a:noFill/>
              </p:spPr>
              <p:txBody>
                <a:bodyPr wrap="none" lIns="0" tIns="0" rIns="0" bIns="0" rtlCol="0" anchor="t">
                  <a:spAutoFit/>
                </a:bodyPr>
                <a:lstStyle/>
                <a:p>
                  <a:pPr marL="104775" marR="0" indent="-104775" algn="l" defTabSz="914400" rtl="0" eaLnBrk="1" fontAlgn="base" latinLnBrk="0" hangingPunct="1">
                    <a:lnSpc>
                      <a:spcPct val="100000"/>
                    </a:lnSpc>
                    <a:spcBef>
                      <a:spcPts val="0"/>
                    </a:spcBef>
                    <a:spcAft>
                      <a:spcPts val="100"/>
                    </a:spcAft>
                    <a:buClr>
                      <a:srgbClr val="779DCB"/>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자신과 다른 학생의 작품의 </a:t>
                  </a:r>
                  <a:br>
                    <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b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감상 능력</a:t>
                  </a:r>
                </a:p>
                <a:p>
                  <a:pPr marL="104775" marR="0" indent="-104775" algn="l" defTabSz="914400" rtl="0" eaLnBrk="1" fontAlgn="base" latinLnBrk="0" hangingPunct="1">
                    <a:lnSpc>
                      <a:spcPct val="100000"/>
                    </a:lnSpc>
                    <a:spcBef>
                      <a:spcPts val="0"/>
                    </a:spcBef>
                    <a:spcAft>
                      <a:spcPts val="100"/>
                    </a:spcAft>
                    <a:buClr>
                      <a:srgbClr val="779DCB"/>
                    </a:buClr>
                    <a:buFont typeface="Arial" panose="020B0604020202020204" pitchFamily="34" charset="0"/>
                    <a:buChar char="•"/>
                  </a:pP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작가들의 작품을 맥락적으로 </a:t>
                  </a:r>
                  <a:br>
                    <a:rPr lang="en-US" altLang="ko-KR"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br>
                  <a:r>
                    <a:rPr lang="ko-KR" altLang="en-US" sz="1050" b="1"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rPr>
                    <a:t>이해하고 감상하는 능력을 평가</a:t>
                  </a:r>
                </a:p>
              </p:txBody>
            </p:sp>
          </p:grpSp>
        </p:grpSp>
      </p:grpSp>
      <p:grpSp>
        <p:nvGrpSpPr>
          <p:cNvPr id="4" name="그룹 3">
            <a:extLst>
              <a:ext uri="{FF2B5EF4-FFF2-40B4-BE49-F238E27FC236}">
                <a16:creationId xmlns:a16="http://schemas.microsoft.com/office/drawing/2014/main" id="{03C8CADC-1EBE-CF3E-4E9C-21EDB7328F03}"/>
              </a:ext>
            </a:extLst>
          </p:cNvPr>
          <p:cNvGrpSpPr/>
          <p:nvPr/>
        </p:nvGrpSpPr>
        <p:grpSpPr>
          <a:xfrm>
            <a:off x="471384" y="1354322"/>
            <a:ext cx="8201233" cy="1164818"/>
            <a:chOff x="471384" y="1354322"/>
            <a:chExt cx="8201233" cy="1164818"/>
          </a:xfrm>
        </p:grpSpPr>
        <p:sp>
          <p:nvSpPr>
            <p:cNvPr id="22" name="사각형: 둥근 모서리 21">
              <a:extLst>
                <a:ext uri="{FF2B5EF4-FFF2-40B4-BE49-F238E27FC236}">
                  <a16:creationId xmlns:a16="http://schemas.microsoft.com/office/drawing/2014/main" id="{35AE7BC2-9692-7EE4-6072-D5064F0170B4}"/>
                </a:ext>
              </a:extLst>
            </p:cNvPr>
            <p:cNvSpPr/>
            <p:nvPr/>
          </p:nvSpPr>
          <p:spPr>
            <a:xfrm>
              <a:off x="471384" y="1354322"/>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23" name="사각형: 둥근 모서리 22">
              <a:extLst>
                <a:ext uri="{FF2B5EF4-FFF2-40B4-BE49-F238E27FC236}">
                  <a16:creationId xmlns:a16="http://schemas.microsoft.com/office/drawing/2014/main" id="{61BF66D2-F3B6-8151-4A2E-38A3FD017BE9}"/>
                </a:ext>
              </a:extLst>
            </p:cNvPr>
            <p:cNvSpPr/>
            <p:nvPr/>
          </p:nvSpPr>
          <p:spPr>
            <a:xfrm>
              <a:off x="1699259" y="1423890"/>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24" name="그룹 23">
              <a:extLst>
                <a:ext uri="{FF2B5EF4-FFF2-40B4-BE49-F238E27FC236}">
                  <a16:creationId xmlns:a16="http://schemas.microsoft.com/office/drawing/2014/main" id="{A41656EB-03EA-A59A-8D35-B296CF485707}"/>
                </a:ext>
              </a:extLst>
            </p:cNvPr>
            <p:cNvGrpSpPr/>
            <p:nvPr/>
          </p:nvGrpSpPr>
          <p:grpSpPr>
            <a:xfrm>
              <a:off x="1841127" y="1573888"/>
              <a:ext cx="2710518" cy="184666"/>
              <a:chOff x="964827" y="1785644"/>
              <a:chExt cx="2710518" cy="184666"/>
            </a:xfrm>
          </p:grpSpPr>
          <p:sp>
            <p:nvSpPr>
              <p:cNvPr id="46" name="Freeform 5">
                <a:extLst>
                  <a:ext uri="{FF2B5EF4-FFF2-40B4-BE49-F238E27FC236}">
                    <a16:creationId xmlns:a16="http://schemas.microsoft.com/office/drawing/2014/main" id="{4D330F80-78C8-F32D-D408-DC1CE4EFB87F}"/>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sz="1200" dirty="0">
                  <a:ln>
                    <a:solidFill>
                      <a:schemeClr val="accent1">
                        <a:shade val="50000"/>
                        <a:alpha val="0"/>
                      </a:schemeClr>
                    </a:solidFill>
                  </a:ln>
                  <a:solidFill>
                    <a:srgbClr val="D4306E"/>
                  </a:solidFill>
                  <a:latin typeface="Kim jung chul Gothic Bold" panose="020B0803000000000000" pitchFamily="50" charset="-127"/>
                  <a:ea typeface="Kim jung chul Gothic Bold" panose="020B0803000000000000" pitchFamily="50" charset="-127"/>
                </a:endParaRPr>
              </a:p>
            </p:txBody>
          </p:sp>
          <p:sp>
            <p:nvSpPr>
              <p:cNvPr id="49" name="TextBox 48">
                <a:extLst>
                  <a:ext uri="{FF2B5EF4-FFF2-40B4-BE49-F238E27FC236}">
                    <a16:creationId xmlns:a16="http://schemas.microsoft.com/office/drawing/2014/main" id="{78087EAD-9E6A-13F8-8701-B24288AD9206}"/>
                  </a:ext>
                </a:extLst>
              </p:cNvPr>
              <p:cNvSpPr txBox="1"/>
              <p:nvPr/>
            </p:nvSpPr>
            <p:spPr>
              <a:xfrm>
                <a:off x="1184278" y="1785644"/>
                <a:ext cx="2491067"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학생의 성장을 돕는 과정 중심 평가 </a:t>
                </a:r>
              </a:p>
            </p:txBody>
          </p:sp>
        </p:grpSp>
        <p:grpSp>
          <p:nvGrpSpPr>
            <p:cNvPr id="25" name="그룹 24">
              <a:extLst>
                <a:ext uri="{FF2B5EF4-FFF2-40B4-BE49-F238E27FC236}">
                  <a16:creationId xmlns:a16="http://schemas.microsoft.com/office/drawing/2014/main" id="{199CE784-E6C9-DAB9-F9EE-74C97FB0AE60}"/>
                </a:ext>
              </a:extLst>
            </p:cNvPr>
            <p:cNvGrpSpPr/>
            <p:nvPr/>
          </p:nvGrpSpPr>
          <p:grpSpPr>
            <a:xfrm>
              <a:off x="1841127" y="1844398"/>
              <a:ext cx="3177953" cy="184666"/>
              <a:chOff x="964827" y="1785644"/>
              <a:chExt cx="3177953" cy="184666"/>
            </a:xfrm>
          </p:grpSpPr>
          <p:sp>
            <p:nvSpPr>
              <p:cNvPr id="43" name="Freeform 5">
                <a:extLst>
                  <a:ext uri="{FF2B5EF4-FFF2-40B4-BE49-F238E27FC236}">
                    <a16:creationId xmlns:a16="http://schemas.microsoft.com/office/drawing/2014/main" id="{61BEB6CE-4CE9-8C17-8441-74D5F7393540}"/>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44" name="TextBox 43">
                <a:extLst>
                  <a:ext uri="{FF2B5EF4-FFF2-40B4-BE49-F238E27FC236}">
                    <a16:creationId xmlns:a16="http://schemas.microsoft.com/office/drawing/2014/main" id="{3690FE1F-DC3B-32DE-7187-8156E23D6FB5}"/>
                  </a:ext>
                </a:extLst>
              </p:cNvPr>
              <p:cNvSpPr txBox="1"/>
              <p:nvPr/>
            </p:nvSpPr>
            <p:spPr>
              <a:xfrm>
                <a:off x="1184278" y="1785644"/>
                <a:ext cx="2958502" cy="184666"/>
              </a:xfrm>
              <a:prstGeom prst="rect">
                <a:avLst/>
              </a:prstGeom>
              <a:noFill/>
            </p:spPr>
            <p:txBody>
              <a:bodyPr wrap="none" lIns="0" tIns="0" rIns="0" bIns="0" rtlCol="0" anchor="t">
                <a:spAutoFit/>
              </a:bodyPr>
              <a:lstStyle/>
              <a:p>
                <a:pPr>
                  <a:spcAft>
                    <a:spcPts val="300"/>
                  </a:spcAft>
                </a:pPr>
                <a:r>
                  <a:rPr lang="en-US" altLang="ko-KR"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나</a:t>
                </a:r>
                <a:r>
                  <a:rPr lang="en-US" altLang="ko-KR"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평가 목표</a:t>
                </a:r>
                <a:r>
                  <a:rPr lang="en-US" altLang="ko-KR"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a:t>
                </a:r>
                <a:r>
                  <a:rPr lang="en-US" altLang="ko-KR"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상황을 고려한 다양한 평가적용</a:t>
                </a:r>
              </a:p>
            </p:txBody>
          </p:sp>
        </p:grpSp>
        <p:grpSp>
          <p:nvGrpSpPr>
            <p:cNvPr id="26" name="그룹 25">
              <a:extLst>
                <a:ext uri="{FF2B5EF4-FFF2-40B4-BE49-F238E27FC236}">
                  <a16:creationId xmlns:a16="http://schemas.microsoft.com/office/drawing/2014/main" id="{EDEA8BE9-EE50-37E2-CFD0-3A1ABC82DBA8}"/>
                </a:ext>
              </a:extLst>
            </p:cNvPr>
            <p:cNvGrpSpPr/>
            <p:nvPr/>
          </p:nvGrpSpPr>
          <p:grpSpPr>
            <a:xfrm>
              <a:off x="1841127" y="2114908"/>
              <a:ext cx="1578797" cy="184666"/>
              <a:chOff x="964827" y="1785644"/>
              <a:chExt cx="1578797" cy="184666"/>
            </a:xfrm>
          </p:grpSpPr>
          <p:sp>
            <p:nvSpPr>
              <p:cNvPr id="41" name="Freeform 5">
                <a:extLst>
                  <a:ext uri="{FF2B5EF4-FFF2-40B4-BE49-F238E27FC236}">
                    <a16:creationId xmlns:a16="http://schemas.microsoft.com/office/drawing/2014/main" id="{48338116-D1F3-5BC7-73F0-CB1D34613DA9}"/>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42" name="TextBox 41">
                <a:extLst>
                  <a:ext uri="{FF2B5EF4-FFF2-40B4-BE49-F238E27FC236}">
                    <a16:creationId xmlns:a16="http://schemas.microsoft.com/office/drawing/2014/main" id="{BF98618F-C962-4A17-5DE1-AB6F0E1F97E9}"/>
                  </a:ext>
                </a:extLst>
              </p:cNvPr>
              <p:cNvSpPr txBox="1"/>
              <p:nvPr/>
            </p:nvSpPr>
            <p:spPr>
              <a:xfrm>
                <a:off x="1184278" y="1785644"/>
                <a:ext cx="1359346"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rgbClr val="3275B9"/>
                    </a:solidFill>
                    <a:latin typeface="Kim jung chul Gothic Bold" panose="020B0803000000000000" pitchFamily="50" charset="-127"/>
                    <a:ea typeface="Kim jung chul Gothic Bold" panose="020B0803000000000000" pitchFamily="50" charset="-127"/>
                  </a:rPr>
                  <a:t>(</a:t>
                </a:r>
                <a:r>
                  <a:rPr lang="ko-KR" altLang="en-US" b="1" dirty="0">
                    <a:solidFill>
                      <a:srgbClr val="3275B9"/>
                    </a:solidFill>
                    <a:latin typeface="Kim jung chul Gothic Bold" panose="020B0803000000000000" pitchFamily="50" charset="-127"/>
                    <a:ea typeface="Kim jung chul Gothic Bold" panose="020B0803000000000000" pitchFamily="50" charset="-127"/>
                  </a:rPr>
                  <a:t>다</a:t>
                </a:r>
                <a:r>
                  <a:rPr lang="en-US" altLang="ko-KR" b="1" dirty="0">
                    <a:solidFill>
                      <a:srgbClr val="3275B9"/>
                    </a:solidFill>
                    <a:latin typeface="Kim jung chul Gothic Bold" panose="020B0803000000000000" pitchFamily="50" charset="-127"/>
                    <a:ea typeface="Kim jung chul Gothic Bold" panose="020B0803000000000000" pitchFamily="50" charset="-127"/>
                  </a:rPr>
                  <a:t>) </a:t>
                </a:r>
                <a:r>
                  <a:rPr lang="ko-KR" altLang="en-US" b="1" dirty="0">
                    <a:solidFill>
                      <a:srgbClr val="3275B9"/>
                    </a:solidFill>
                    <a:latin typeface="Kim jung chul Gothic Bold" panose="020B0803000000000000" pitchFamily="50" charset="-127"/>
                    <a:ea typeface="Kim jung chul Gothic Bold" panose="020B0803000000000000" pitchFamily="50" charset="-127"/>
                  </a:rPr>
                  <a:t>영역별 특성 고려</a:t>
                </a:r>
              </a:p>
            </p:txBody>
          </p:sp>
        </p:grpSp>
        <p:grpSp>
          <p:nvGrpSpPr>
            <p:cNvPr id="27" name="그룹 26">
              <a:extLst>
                <a:ext uri="{FF2B5EF4-FFF2-40B4-BE49-F238E27FC236}">
                  <a16:creationId xmlns:a16="http://schemas.microsoft.com/office/drawing/2014/main" id="{BA2FD5A6-F3DA-80A6-8257-6288C13CBE35}"/>
                </a:ext>
              </a:extLst>
            </p:cNvPr>
            <p:cNvGrpSpPr/>
            <p:nvPr/>
          </p:nvGrpSpPr>
          <p:grpSpPr>
            <a:xfrm>
              <a:off x="5162381" y="1573888"/>
              <a:ext cx="1681390" cy="184666"/>
              <a:chOff x="964827" y="1785644"/>
              <a:chExt cx="1681390" cy="184666"/>
            </a:xfrm>
          </p:grpSpPr>
          <p:sp>
            <p:nvSpPr>
              <p:cNvPr id="39" name="Freeform 5">
                <a:extLst>
                  <a:ext uri="{FF2B5EF4-FFF2-40B4-BE49-F238E27FC236}">
                    <a16:creationId xmlns:a16="http://schemas.microsoft.com/office/drawing/2014/main" id="{BFDD5A93-1E85-2FAF-BEB4-17DA40E24197}"/>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40" name="TextBox 39">
                <a:extLst>
                  <a:ext uri="{FF2B5EF4-FFF2-40B4-BE49-F238E27FC236}">
                    <a16:creationId xmlns:a16="http://schemas.microsoft.com/office/drawing/2014/main" id="{A14936D4-745D-9C42-CFC5-19C2721D77E5}"/>
                  </a:ext>
                </a:extLst>
              </p:cNvPr>
              <p:cNvSpPr txBox="1"/>
              <p:nvPr/>
            </p:nvSpPr>
            <p:spPr>
              <a:xfrm>
                <a:off x="1184278" y="1785644"/>
                <a:ext cx="1461939"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도구의 활용</a:t>
                </a:r>
              </a:p>
            </p:txBody>
          </p:sp>
        </p:grpSp>
        <p:grpSp>
          <p:nvGrpSpPr>
            <p:cNvPr id="28" name="그룹 27">
              <a:extLst>
                <a:ext uri="{FF2B5EF4-FFF2-40B4-BE49-F238E27FC236}">
                  <a16:creationId xmlns:a16="http://schemas.microsoft.com/office/drawing/2014/main" id="{89C035A9-0F98-424A-9F0C-717760078987}"/>
                </a:ext>
              </a:extLst>
            </p:cNvPr>
            <p:cNvGrpSpPr/>
            <p:nvPr/>
          </p:nvGrpSpPr>
          <p:grpSpPr>
            <a:xfrm>
              <a:off x="5162381" y="1840384"/>
              <a:ext cx="1886574" cy="184666"/>
              <a:chOff x="964827" y="1785644"/>
              <a:chExt cx="1886574" cy="184666"/>
            </a:xfrm>
          </p:grpSpPr>
          <p:sp>
            <p:nvSpPr>
              <p:cNvPr id="37" name="Freeform 5">
                <a:extLst>
                  <a:ext uri="{FF2B5EF4-FFF2-40B4-BE49-F238E27FC236}">
                    <a16:creationId xmlns:a16="http://schemas.microsoft.com/office/drawing/2014/main" id="{29A7F519-FD58-D486-66E7-C74993CE994F}"/>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38" name="TextBox 37">
                <a:extLst>
                  <a:ext uri="{FF2B5EF4-FFF2-40B4-BE49-F238E27FC236}">
                    <a16:creationId xmlns:a16="http://schemas.microsoft.com/office/drawing/2014/main" id="{709C42FF-F81C-693C-CBD1-55BF3A27D8C2}"/>
                  </a:ext>
                </a:extLst>
              </p:cNvPr>
              <p:cNvSpPr txBox="1"/>
              <p:nvPr/>
            </p:nvSpPr>
            <p:spPr>
              <a:xfrm>
                <a:off x="1184278" y="1785644"/>
                <a:ext cx="166712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마</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 참여 중심 평가</a:t>
                </a:r>
              </a:p>
            </p:txBody>
          </p:sp>
        </p:grpSp>
        <p:grpSp>
          <p:nvGrpSpPr>
            <p:cNvPr id="29" name="그룹 28">
              <a:extLst>
                <a:ext uri="{FF2B5EF4-FFF2-40B4-BE49-F238E27FC236}">
                  <a16:creationId xmlns:a16="http://schemas.microsoft.com/office/drawing/2014/main" id="{1524E164-45D1-45C9-E566-1ED567C46CDB}"/>
                </a:ext>
              </a:extLst>
            </p:cNvPr>
            <p:cNvGrpSpPr/>
            <p:nvPr/>
          </p:nvGrpSpPr>
          <p:grpSpPr>
            <a:xfrm>
              <a:off x="5162381" y="2106880"/>
              <a:ext cx="1886574" cy="184666"/>
              <a:chOff x="964827" y="1785644"/>
              <a:chExt cx="1886574" cy="184666"/>
            </a:xfrm>
          </p:grpSpPr>
          <p:sp>
            <p:nvSpPr>
              <p:cNvPr id="35" name="Freeform 5">
                <a:extLst>
                  <a:ext uri="{FF2B5EF4-FFF2-40B4-BE49-F238E27FC236}">
                    <a16:creationId xmlns:a16="http://schemas.microsoft.com/office/drawing/2014/main" id="{0908D3DD-C4BD-3320-3FE0-4063C18782E6}"/>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36" name="TextBox 35">
                <a:extLst>
                  <a:ext uri="{FF2B5EF4-FFF2-40B4-BE49-F238E27FC236}">
                    <a16:creationId xmlns:a16="http://schemas.microsoft.com/office/drawing/2014/main" id="{2DC5FCCD-F942-CCB3-C5BA-81D5E076E34C}"/>
                  </a:ext>
                </a:extLst>
              </p:cNvPr>
              <p:cNvSpPr txBox="1"/>
              <p:nvPr/>
            </p:nvSpPr>
            <p:spPr>
              <a:xfrm>
                <a:off x="1184278" y="1785644"/>
                <a:ext cx="166712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바</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 개별 특성 지원</a:t>
                </a:r>
              </a:p>
            </p:txBody>
          </p:sp>
        </p:grpSp>
        <p:sp>
          <p:nvSpPr>
            <p:cNvPr id="2" name="TextBox 1">
              <a:extLst>
                <a:ext uri="{FF2B5EF4-FFF2-40B4-BE49-F238E27FC236}">
                  <a16:creationId xmlns:a16="http://schemas.microsoft.com/office/drawing/2014/main" id="{FE59C1E7-DDED-B0C6-07E5-4E90057FA721}"/>
                </a:ext>
              </a:extLst>
            </p:cNvPr>
            <p:cNvSpPr txBox="1"/>
            <p:nvPr/>
          </p:nvSpPr>
          <p:spPr>
            <a:xfrm>
              <a:off x="629410" y="2062010"/>
              <a:ext cx="921727" cy="230832"/>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평가의 방법</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sp>
          <p:nvSpPr>
            <p:cNvPr id="3" name="자유형: 도형 2">
              <a:extLst>
                <a:ext uri="{FF2B5EF4-FFF2-40B4-BE49-F238E27FC236}">
                  <a16:creationId xmlns:a16="http://schemas.microsoft.com/office/drawing/2014/main" id="{121A8190-FFE4-67A0-26B3-3253917D8B60}"/>
                </a:ext>
              </a:extLst>
            </p:cNvPr>
            <p:cNvSpPr/>
            <p:nvPr/>
          </p:nvSpPr>
          <p:spPr>
            <a:xfrm>
              <a:off x="812657" y="1500187"/>
              <a:ext cx="555232" cy="482323"/>
            </a:xfrm>
            <a:custGeom>
              <a:avLst/>
              <a:gdLst>
                <a:gd name="connsiteX0" fmla="*/ 294905 w 510944"/>
                <a:gd name="connsiteY0" fmla="*/ 309663 h 443850"/>
                <a:gd name="connsiteX1" fmla="*/ 282809 w 510944"/>
                <a:gd name="connsiteY1" fmla="*/ 321760 h 443850"/>
                <a:gd name="connsiteX2" fmla="*/ 294905 w 510944"/>
                <a:gd name="connsiteY2" fmla="*/ 333856 h 443850"/>
                <a:gd name="connsiteX3" fmla="*/ 397480 w 510944"/>
                <a:gd name="connsiteY3" fmla="*/ 333856 h 443850"/>
                <a:gd name="connsiteX4" fmla="*/ 409577 w 510944"/>
                <a:gd name="connsiteY4" fmla="*/ 321760 h 443850"/>
                <a:gd name="connsiteX5" fmla="*/ 397480 w 510944"/>
                <a:gd name="connsiteY5" fmla="*/ 309663 h 443850"/>
                <a:gd name="connsiteX6" fmla="*/ 111527 w 510944"/>
                <a:gd name="connsiteY6" fmla="*/ 309663 h 443850"/>
                <a:gd name="connsiteX7" fmla="*/ 99430 w 510944"/>
                <a:gd name="connsiteY7" fmla="*/ 321760 h 443850"/>
                <a:gd name="connsiteX8" fmla="*/ 111527 w 510944"/>
                <a:gd name="connsiteY8" fmla="*/ 333856 h 443850"/>
                <a:gd name="connsiteX9" fmla="*/ 214102 w 510944"/>
                <a:gd name="connsiteY9" fmla="*/ 333856 h 443850"/>
                <a:gd name="connsiteX10" fmla="*/ 226198 w 510944"/>
                <a:gd name="connsiteY10" fmla="*/ 321760 h 443850"/>
                <a:gd name="connsiteX11" fmla="*/ 214102 w 510944"/>
                <a:gd name="connsiteY11" fmla="*/ 309663 h 443850"/>
                <a:gd name="connsiteX12" fmla="*/ 294905 w 510944"/>
                <a:gd name="connsiteY12" fmla="*/ 262327 h 443850"/>
                <a:gd name="connsiteX13" fmla="*/ 282809 w 510944"/>
                <a:gd name="connsiteY13" fmla="*/ 274423 h 443850"/>
                <a:gd name="connsiteX14" fmla="*/ 294905 w 510944"/>
                <a:gd name="connsiteY14" fmla="*/ 286519 h 443850"/>
                <a:gd name="connsiteX15" fmla="*/ 397480 w 510944"/>
                <a:gd name="connsiteY15" fmla="*/ 286519 h 443850"/>
                <a:gd name="connsiteX16" fmla="*/ 409577 w 510944"/>
                <a:gd name="connsiteY16" fmla="*/ 274423 h 443850"/>
                <a:gd name="connsiteX17" fmla="*/ 397480 w 510944"/>
                <a:gd name="connsiteY17" fmla="*/ 262327 h 443850"/>
                <a:gd name="connsiteX18" fmla="*/ 111527 w 510944"/>
                <a:gd name="connsiteY18" fmla="*/ 262327 h 443850"/>
                <a:gd name="connsiteX19" fmla="*/ 99430 w 510944"/>
                <a:gd name="connsiteY19" fmla="*/ 274423 h 443850"/>
                <a:gd name="connsiteX20" fmla="*/ 111527 w 510944"/>
                <a:gd name="connsiteY20" fmla="*/ 286519 h 443850"/>
                <a:gd name="connsiteX21" fmla="*/ 214102 w 510944"/>
                <a:gd name="connsiteY21" fmla="*/ 286519 h 443850"/>
                <a:gd name="connsiteX22" fmla="*/ 226198 w 510944"/>
                <a:gd name="connsiteY22" fmla="*/ 274423 h 443850"/>
                <a:gd name="connsiteX23" fmla="*/ 214102 w 510944"/>
                <a:gd name="connsiteY23" fmla="*/ 262327 h 443850"/>
                <a:gd name="connsiteX24" fmla="*/ 294905 w 510944"/>
                <a:gd name="connsiteY24" fmla="*/ 214991 h 443850"/>
                <a:gd name="connsiteX25" fmla="*/ 282809 w 510944"/>
                <a:gd name="connsiteY25" fmla="*/ 227086 h 443850"/>
                <a:gd name="connsiteX26" fmla="*/ 294905 w 510944"/>
                <a:gd name="connsiteY26" fmla="*/ 239183 h 443850"/>
                <a:gd name="connsiteX27" fmla="*/ 397480 w 510944"/>
                <a:gd name="connsiteY27" fmla="*/ 239183 h 443850"/>
                <a:gd name="connsiteX28" fmla="*/ 409577 w 510944"/>
                <a:gd name="connsiteY28" fmla="*/ 227086 h 443850"/>
                <a:gd name="connsiteX29" fmla="*/ 397480 w 510944"/>
                <a:gd name="connsiteY29" fmla="*/ 214991 h 443850"/>
                <a:gd name="connsiteX30" fmla="*/ 111527 w 510944"/>
                <a:gd name="connsiteY30" fmla="*/ 214991 h 443850"/>
                <a:gd name="connsiteX31" fmla="*/ 99430 w 510944"/>
                <a:gd name="connsiteY31" fmla="*/ 227086 h 443850"/>
                <a:gd name="connsiteX32" fmla="*/ 111527 w 510944"/>
                <a:gd name="connsiteY32" fmla="*/ 239183 h 443850"/>
                <a:gd name="connsiteX33" fmla="*/ 214102 w 510944"/>
                <a:gd name="connsiteY33" fmla="*/ 239183 h 443850"/>
                <a:gd name="connsiteX34" fmla="*/ 226198 w 510944"/>
                <a:gd name="connsiteY34" fmla="*/ 227086 h 443850"/>
                <a:gd name="connsiteX35" fmla="*/ 214102 w 510944"/>
                <a:gd name="connsiteY35" fmla="*/ 214991 h 443850"/>
                <a:gd name="connsiteX36" fmla="*/ 294905 w 510944"/>
                <a:gd name="connsiteY36" fmla="*/ 167654 h 443850"/>
                <a:gd name="connsiteX37" fmla="*/ 282809 w 510944"/>
                <a:gd name="connsiteY37" fmla="*/ 179750 h 443850"/>
                <a:gd name="connsiteX38" fmla="*/ 294905 w 510944"/>
                <a:gd name="connsiteY38" fmla="*/ 191846 h 443850"/>
                <a:gd name="connsiteX39" fmla="*/ 397480 w 510944"/>
                <a:gd name="connsiteY39" fmla="*/ 191846 h 443850"/>
                <a:gd name="connsiteX40" fmla="*/ 409577 w 510944"/>
                <a:gd name="connsiteY40" fmla="*/ 179750 h 443850"/>
                <a:gd name="connsiteX41" fmla="*/ 397480 w 510944"/>
                <a:gd name="connsiteY41" fmla="*/ 167654 h 443850"/>
                <a:gd name="connsiteX42" fmla="*/ 111527 w 510944"/>
                <a:gd name="connsiteY42" fmla="*/ 167654 h 443850"/>
                <a:gd name="connsiteX43" fmla="*/ 99430 w 510944"/>
                <a:gd name="connsiteY43" fmla="*/ 179750 h 443850"/>
                <a:gd name="connsiteX44" fmla="*/ 111527 w 510944"/>
                <a:gd name="connsiteY44" fmla="*/ 191846 h 443850"/>
                <a:gd name="connsiteX45" fmla="*/ 214102 w 510944"/>
                <a:gd name="connsiteY45" fmla="*/ 191846 h 443850"/>
                <a:gd name="connsiteX46" fmla="*/ 226198 w 510944"/>
                <a:gd name="connsiteY46" fmla="*/ 179750 h 443850"/>
                <a:gd name="connsiteX47" fmla="*/ 214102 w 510944"/>
                <a:gd name="connsiteY47" fmla="*/ 167654 h 443850"/>
                <a:gd name="connsiteX48" fmla="*/ 0 w 510944"/>
                <a:gd name="connsiteY48" fmla="*/ 141203 h 443850"/>
                <a:gd name="connsiteX49" fmla="*/ 45482 w 510944"/>
                <a:gd name="connsiteY49" fmla="*/ 141203 h 443850"/>
                <a:gd name="connsiteX50" fmla="*/ 45482 w 510944"/>
                <a:gd name="connsiteY50" fmla="*/ 371999 h 443850"/>
                <a:gd name="connsiteX51" fmla="*/ 54756 w 510944"/>
                <a:gd name="connsiteY51" fmla="*/ 391031 h 443850"/>
                <a:gd name="connsiteX52" fmla="*/ 75400 w 510944"/>
                <a:gd name="connsiteY52" fmla="*/ 395465 h 443850"/>
                <a:gd name="connsiteX53" fmla="*/ 241279 w 510944"/>
                <a:gd name="connsiteY53" fmla="*/ 413368 h 443850"/>
                <a:gd name="connsiteX54" fmla="*/ 255472 w 510944"/>
                <a:gd name="connsiteY54" fmla="*/ 417964 h 443850"/>
                <a:gd name="connsiteX55" fmla="*/ 269665 w 510944"/>
                <a:gd name="connsiteY55" fmla="*/ 413368 h 443850"/>
                <a:gd name="connsiteX56" fmla="*/ 435464 w 510944"/>
                <a:gd name="connsiteY56" fmla="*/ 395465 h 443850"/>
                <a:gd name="connsiteX57" fmla="*/ 456270 w 510944"/>
                <a:gd name="connsiteY57" fmla="*/ 390949 h 443850"/>
                <a:gd name="connsiteX58" fmla="*/ 465462 w 510944"/>
                <a:gd name="connsiteY58" fmla="*/ 371999 h 443850"/>
                <a:gd name="connsiteX59" fmla="*/ 465462 w 510944"/>
                <a:gd name="connsiteY59" fmla="*/ 141203 h 443850"/>
                <a:gd name="connsiteX60" fmla="*/ 510944 w 510944"/>
                <a:gd name="connsiteY60" fmla="*/ 141203 h 443850"/>
                <a:gd name="connsiteX61" fmla="*/ 510944 w 510944"/>
                <a:gd name="connsiteY61" fmla="*/ 443850 h 443850"/>
                <a:gd name="connsiteX62" fmla="*/ 0 w 510944"/>
                <a:gd name="connsiteY62" fmla="*/ 443850 h 443850"/>
                <a:gd name="connsiteX63" fmla="*/ 323210 w 510944"/>
                <a:gd name="connsiteY63" fmla="*/ 0 h 443850"/>
                <a:gd name="connsiteX64" fmla="*/ 340468 w 510944"/>
                <a:gd name="connsiteY64" fmla="*/ 1371 h 443850"/>
                <a:gd name="connsiteX65" fmla="*/ 373611 w 510944"/>
                <a:gd name="connsiteY65" fmla="*/ 10887 h 443850"/>
                <a:gd name="connsiteX66" fmla="*/ 374336 w 510944"/>
                <a:gd name="connsiteY66" fmla="*/ 11209 h 443850"/>
                <a:gd name="connsiteX67" fmla="*/ 377966 w 510944"/>
                <a:gd name="connsiteY67" fmla="*/ 16773 h 443850"/>
                <a:gd name="connsiteX68" fmla="*/ 377320 w 510944"/>
                <a:gd name="connsiteY68" fmla="*/ 19757 h 443850"/>
                <a:gd name="connsiteX69" fmla="*/ 364498 w 510944"/>
                <a:gd name="connsiteY69" fmla="*/ 39756 h 443850"/>
                <a:gd name="connsiteX70" fmla="*/ 326113 w 510944"/>
                <a:gd name="connsiteY70" fmla="*/ 71207 h 443850"/>
                <a:gd name="connsiteX71" fmla="*/ 304259 w 510944"/>
                <a:gd name="connsiteY71" fmla="*/ 78303 h 443850"/>
                <a:gd name="connsiteX72" fmla="*/ 300630 w 510944"/>
                <a:gd name="connsiteY72" fmla="*/ 78544 h 443850"/>
                <a:gd name="connsiteX73" fmla="*/ 292728 w 510944"/>
                <a:gd name="connsiteY73" fmla="*/ 77981 h 443850"/>
                <a:gd name="connsiteX74" fmla="*/ 286277 w 510944"/>
                <a:gd name="connsiteY74" fmla="*/ 76529 h 443850"/>
                <a:gd name="connsiteX75" fmla="*/ 272648 w 510944"/>
                <a:gd name="connsiteY75" fmla="*/ 69997 h 443850"/>
                <a:gd name="connsiteX76" fmla="*/ 270712 w 510944"/>
                <a:gd name="connsiteY76" fmla="*/ 68142 h 443850"/>
                <a:gd name="connsiteX77" fmla="*/ 269584 w 510944"/>
                <a:gd name="connsiteY77" fmla="*/ 67013 h 443850"/>
                <a:gd name="connsiteX78" fmla="*/ 269584 w 510944"/>
                <a:gd name="connsiteY78" fmla="*/ 117737 h 443850"/>
                <a:gd name="connsiteX79" fmla="*/ 444414 w 510944"/>
                <a:gd name="connsiteY79" fmla="*/ 105076 h 443850"/>
                <a:gd name="connsiteX80" fmla="*/ 453446 w 510944"/>
                <a:gd name="connsiteY80" fmla="*/ 116769 h 443850"/>
                <a:gd name="connsiteX81" fmla="*/ 453446 w 510944"/>
                <a:gd name="connsiteY81" fmla="*/ 371999 h 443850"/>
                <a:gd name="connsiteX82" fmla="*/ 448850 w 510944"/>
                <a:gd name="connsiteY82" fmla="*/ 381515 h 443850"/>
                <a:gd name="connsiteX83" fmla="*/ 438446 w 510944"/>
                <a:gd name="connsiteY83" fmla="*/ 383773 h 443850"/>
                <a:gd name="connsiteX84" fmla="*/ 262648 w 510944"/>
                <a:gd name="connsiteY84" fmla="*/ 403610 h 443850"/>
                <a:gd name="connsiteX85" fmla="*/ 248455 w 510944"/>
                <a:gd name="connsiteY85" fmla="*/ 403610 h 443850"/>
                <a:gd name="connsiteX86" fmla="*/ 144589 w 510944"/>
                <a:gd name="connsiteY86" fmla="*/ 374499 h 443850"/>
                <a:gd name="connsiteX87" fmla="*/ 72577 w 510944"/>
                <a:gd name="connsiteY87" fmla="*/ 383773 h 443850"/>
                <a:gd name="connsiteX88" fmla="*/ 62255 w 510944"/>
                <a:gd name="connsiteY88" fmla="*/ 381515 h 443850"/>
                <a:gd name="connsiteX89" fmla="*/ 62012 w 510944"/>
                <a:gd name="connsiteY89" fmla="*/ 381595 h 443850"/>
                <a:gd name="connsiteX90" fmla="*/ 57416 w 510944"/>
                <a:gd name="connsiteY90" fmla="*/ 372080 h 443850"/>
                <a:gd name="connsiteX91" fmla="*/ 57416 w 510944"/>
                <a:gd name="connsiteY91" fmla="*/ 116849 h 443850"/>
                <a:gd name="connsiteX92" fmla="*/ 66528 w 510944"/>
                <a:gd name="connsiteY92" fmla="*/ 105157 h 443850"/>
                <a:gd name="connsiteX93" fmla="*/ 241359 w 510944"/>
                <a:gd name="connsiteY93" fmla="*/ 117817 h 443850"/>
                <a:gd name="connsiteX94" fmla="*/ 241359 w 510944"/>
                <a:gd name="connsiteY94" fmla="*/ 67094 h 443850"/>
                <a:gd name="connsiteX95" fmla="*/ 240230 w 510944"/>
                <a:gd name="connsiteY95" fmla="*/ 68223 h 443850"/>
                <a:gd name="connsiteX96" fmla="*/ 238295 w 510944"/>
                <a:gd name="connsiteY96" fmla="*/ 70077 h 443850"/>
                <a:gd name="connsiteX97" fmla="*/ 224747 w 510944"/>
                <a:gd name="connsiteY97" fmla="*/ 76610 h 443850"/>
                <a:gd name="connsiteX98" fmla="*/ 218296 w 510944"/>
                <a:gd name="connsiteY98" fmla="*/ 78061 h 443850"/>
                <a:gd name="connsiteX99" fmla="*/ 210392 w 510944"/>
                <a:gd name="connsiteY99" fmla="*/ 78626 h 443850"/>
                <a:gd name="connsiteX100" fmla="*/ 206764 w 510944"/>
                <a:gd name="connsiteY100" fmla="*/ 78384 h 443850"/>
                <a:gd name="connsiteX101" fmla="*/ 184910 w 510944"/>
                <a:gd name="connsiteY101" fmla="*/ 71287 h 443850"/>
                <a:gd name="connsiteX102" fmla="*/ 146525 w 510944"/>
                <a:gd name="connsiteY102" fmla="*/ 39756 h 443850"/>
                <a:gd name="connsiteX103" fmla="*/ 133703 w 510944"/>
                <a:gd name="connsiteY103" fmla="*/ 19838 h 443850"/>
                <a:gd name="connsiteX104" fmla="*/ 133138 w 510944"/>
                <a:gd name="connsiteY104" fmla="*/ 16854 h 443850"/>
                <a:gd name="connsiteX105" fmla="*/ 136767 w 510944"/>
                <a:gd name="connsiteY105" fmla="*/ 11290 h 443850"/>
                <a:gd name="connsiteX106" fmla="*/ 137493 w 510944"/>
                <a:gd name="connsiteY106" fmla="*/ 10967 h 443850"/>
                <a:gd name="connsiteX107" fmla="*/ 170636 w 510944"/>
                <a:gd name="connsiteY107" fmla="*/ 1452 h 443850"/>
                <a:gd name="connsiteX108" fmla="*/ 187894 w 510944"/>
                <a:gd name="connsiteY108" fmla="*/ 80 h 443850"/>
                <a:gd name="connsiteX109" fmla="*/ 207006 w 510944"/>
                <a:gd name="connsiteY109" fmla="*/ 1532 h 443850"/>
                <a:gd name="connsiteX110" fmla="*/ 219424 w 510944"/>
                <a:gd name="connsiteY110" fmla="*/ 4839 h 443850"/>
                <a:gd name="connsiteX111" fmla="*/ 242166 w 510944"/>
                <a:gd name="connsiteY111" fmla="*/ 18144 h 443850"/>
                <a:gd name="connsiteX112" fmla="*/ 255633 w 510944"/>
                <a:gd name="connsiteY112" fmla="*/ 40966 h 443850"/>
                <a:gd name="connsiteX113" fmla="*/ 269099 w 510944"/>
                <a:gd name="connsiteY113" fmla="*/ 18144 h 443850"/>
                <a:gd name="connsiteX114" fmla="*/ 291841 w 510944"/>
                <a:gd name="connsiteY114" fmla="*/ 4839 h 443850"/>
                <a:gd name="connsiteX115" fmla="*/ 304259 w 510944"/>
                <a:gd name="connsiteY115" fmla="*/ 1532 h 443850"/>
                <a:gd name="connsiteX116" fmla="*/ 323210 w 510944"/>
                <a:gd name="connsiteY116" fmla="*/ 0 h 44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10944" h="443850">
                  <a:moveTo>
                    <a:pt x="294905" y="309663"/>
                  </a:moveTo>
                  <a:cubicBezTo>
                    <a:pt x="288212" y="309663"/>
                    <a:pt x="282809" y="315066"/>
                    <a:pt x="282809" y="321760"/>
                  </a:cubicBezTo>
                  <a:cubicBezTo>
                    <a:pt x="282809" y="328452"/>
                    <a:pt x="288212" y="333856"/>
                    <a:pt x="294905" y="333856"/>
                  </a:cubicBezTo>
                  <a:lnTo>
                    <a:pt x="397480" y="333856"/>
                  </a:lnTo>
                  <a:cubicBezTo>
                    <a:pt x="404174" y="333856"/>
                    <a:pt x="409577" y="328452"/>
                    <a:pt x="409577" y="321760"/>
                  </a:cubicBezTo>
                  <a:cubicBezTo>
                    <a:pt x="409577" y="315066"/>
                    <a:pt x="404174" y="309663"/>
                    <a:pt x="397480" y="309663"/>
                  </a:cubicBezTo>
                  <a:close/>
                  <a:moveTo>
                    <a:pt x="111527" y="309663"/>
                  </a:moveTo>
                  <a:cubicBezTo>
                    <a:pt x="104833" y="309663"/>
                    <a:pt x="99430" y="315066"/>
                    <a:pt x="99430" y="321760"/>
                  </a:cubicBezTo>
                  <a:cubicBezTo>
                    <a:pt x="99430" y="328452"/>
                    <a:pt x="104833" y="333856"/>
                    <a:pt x="111527" y="333856"/>
                  </a:cubicBezTo>
                  <a:lnTo>
                    <a:pt x="214102" y="333856"/>
                  </a:lnTo>
                  <a:cubicBezTo>
                    <a:pt x="220796" y="333856"/>
                    <a:pt x="226198" y="328452"/>
                    <a:pt x="226198" y="321760"/>
                  </a:cubicBezTo>
                  <a:cubicBezTo>
                    <a:pt x="226198" y="315066"/>
                    <a:pt x="220796" y="309663"/>
                    <a:pt x="214102" y="309663"/>
                  </a:cubicBezTo>
                  <a:close/>
                  <a:moveTo>
                    <a:pt x="294905" y="262327"/>
                  </a:moveTo>
                  <a:cubicBezTo>
                    <a:pt x="288212" y="262327"/>
                    <a:pt x="282809" y="267730"/>
                    <a:pt x="282809" y="274423"/>
                  </a:cubicBezTo>
                  <a:cubicBezTo>
                    <a:pt x="282809" y="281117"/>
                    <a:pt x="288212" y="286519"/>
                    <a:pt x="294905" y="286519"/>
                  </a:cubicBezTo>
                  <a:lnTo>
                    <a:pt x="397480" y="286519"/>
                  </a:lnTo>
                  <a:cubicBezTo>
                    <a:pt x="404174" y="286519"/>
                    <a:pt x="409577" y="281117"/>
                    <a:pt x="409577" y="274423"/>
                  </a:cubicBezTo>
                  <a:cubicBezTo>
                    <a:pt x="409577" y="267730"/>
                    <a:pt x="404174" y="262327"/>
                    <a:pt x="397480" y="262327"/>
                  </a:cubicBezTo>
                  <a:close/>
                  <a:moveTo>
                    <a:pt x="111527" y="262327"/>
                  </a:moveTo>
                  <a:cubicBezTo>
                    <a:pt x="104833" y="262327"/>
                    <a:pt x="99430" y="267730"/>
                    <a:pt x="99430" y="274423"/>
                  </a:cubicBezTo>
                  <a:cubicBezTo>
                    <a:pt x="99430" y="281117"/>
                    <a:pt x="104833" y="286519"/>
                    <a:pt x="111527" y="286519"/>
                  </a:cubicBezTo>
                  <a:lnTo>
                    <a:pt x="214102" y="286519"/>
                  </a:lnTo>
                  <a:cubicBezTo>
                    <a:pt x="220796" y="286519"/>
                    <a:pt x="226198" y="281117"/>
                    <a:pt x="226198" y="274423"/>
                  </a:cubicBezTo>
                  <a:cubicBezTo>
                    <a:pt x="226198" y="267730"/>
                    <a:pt x="220796" y="262327"/>
                    <a:pt x="214102" y="262327"/>
                  </a:cubicBezTo>
                  <a:close/>
                  <a:moveTo>
                    <a:pt x="294905" y="214991"/>
                  </a:moveTo>
                  <a:cubicBezTo>
                    <a:pt x="288212" y="214991"/>
                    <a:pt x="282809" y="220393"/>
                    <a:pt x="282809" y="227086"/>
                  </a:cubicBezTo>
                  <a:cubicBezTo>
                    <a:pt x="282809" y="233780"/>
                    <a:pt x="288212" y="239183"/>
                    <a:pt x="294905" y="239183"/>
                  </a:cubicBezTo>
                  <a:lnTo>
                    <a:pt x="397480" y="239183"/>
                  </a:lnTo>
                  <a:cubicBezTo>
                    <a:pt x="404174" y="239183"/>
                    <a:pt x="409577" y="233780"/>
                    <a:pt x="409577" y="227086"/>
                  </a:cubicBezTo>
                  <a:cubicBezTo>
                    <a:pt x="409577" y="220393"/>
                    <a:pt x="404174" y="214991"/>
                    <a:pt x="397480" y="214991"/>
                  </a:cubicBezTo>
                  <a:close/>
                  <a:moveTo>
                    <a:pt x="111527" y="214991"/>
                  </a:moveTo>
                  <a:cubicBezTo>
                    <a:pt x="104833" y="214991"/>
                    <a:pt x="99430" y="220393"/>
                    <a:pt x="99430" y="227086"/>
                  </a:cubicBezTo>
                  <a:cubicBezTo>
                    <a:pt x="99430" y="233780"/>
                    <a:pt x="104833" y="239183"/>
                    <a:pt x="111527" y="239183"/>
                  </a:cubicBezTo>
                  <a:lnTo>
                    <a:pt x="214102" y="239183"/>
                  </a:lnTo>
                  <a:cubicBezTo>
                    <a:pt x="220796" y="239183"/>
                    <a:pt x="226198" y="233780"/>
                    <a:pt x="226198" y="227086"/>
                  </a:cubicBezTo>
                  <a:cubicBezTo>
                    <a:pt x="226198" y="220393"/>
                    <a:pt x="220796" y="214991"/>
                    <a:pt x="214102" y="214991"/>
                  </a:cubicBezTo>
                  <a:close/>
                  <a:moveTo>
                    <a:pt x="294905" y="167654"/>
                  </a:moveTo>
                  <a:cubicBezTo>
                    <a:pt x="288212" y="167654"/>
                    <a:pt x="282809" y="173057"/>
                    <a:pt x="282809" y="179750"/>
                  </a:cubicBezTo>
                  <a:cubicBezTo>
                    <a:pt x="282809" y="186443"/>
                    <a:pt x="288212" y="191846"/>
                    <a:pt x="294905" y="191846"/>
                  </a:cubicBezTo>
                  <a:lnTo>
                    <a:pt x="397480" y="191846"/>
                  </a:lnTo>
                  <a:cubicBezTo>
                    <a:pt x="404174" y="191846"/>
                    <a:pt x="409577" y="186443"/>
                    <a:pt x="409577" y="179750"/>
                  </a:cubicBezTo>
                  <a:cubicBezTo>
                    <a:pt x="409577" y="173057"/>
                    <a:pt x="404174" y="167654"/>
                    <a:pt x="397480" y="167654"/>
                  </a:cubicBezTo>
                  <a:close/>
                  <a:moveTo>
                    <a:pt x="111527" y="167654"/>
                  </a:moveTo>
                  <a:cubicBezTo>
                    <a:pt x="104833" y="167654"/>
                    <a:pt x="99430" y="173057"/>
                    <a:pt x="99430" y="179750"/>
                  </a:cubicBezTo>
                  <a:cubicBezTo>
                    <a:pt x="99430" y="186443"/>
                    <a:pt x="104833" y="191846"/>
                    <a:pt x="111527" y="191846"/>
                  </a:cubicBezTo>
                  <a:lnTo>
                    <a:pt x="214102" y="191846"/>
                  </a:lnTo>
                  <a:cubicBezTo>
                    <a:pt x="220796" y="191846"/>
                    <a:pt x="226198" y="186443"/>
                    <a:pt x="226198" y="179750"/>
                  </a:cubicBezTo>
                  <a:cubicBezTo>
                    <a:pt x="226198" y="173057"/>
                    <a:pt x="220796" y="167654"/>
                    <a:pt x="214102" y="167654"/>
                  </a:cubicBezTo>
                  <a:close/>
                  <a:moveTo>
                    <a:pt x="0" y="141203"/>
                  </a:moveTo>
                  <a:lnTo>
                    <a:pt x="45482" y="141203"/>
                  </a:lnTo>
                  <a:lnTo>
                    <a:pt x="45482" y="371999"/>
                  </a:lnTo>
                  <a:cubicBezTo>
                    <a:pt x="45482" y="379499"/>
                    <a:pt x="48869" y="386433"/>
                    <a:pt x="54756" y="391031"/>
                  </a:cubicBezTo>
                  <a:cubicBezTo>
                    <a:pt x="60562" y="395627"/>
                    <a:pt x="68142" y="397240"/>
                    <a:pt x="75400" y="395465"/>
                  </a:cubicBezTo>
                  <a:cubicBezTo>
                    <a:pt x="170637" y="372240"/>
                    <a:pt x="223135" y="400223"/>
                    <a:pt x="241279" y="413368"/>
                  </a:cubicBezTo>
                  <a:cubicBezTo>
                    <a:pt x="245553" y="416432"/>
                    <a:pt x="250473" y="417964"/>
                    <a:pt x="255472" y="417964"/>
                  </a:cubicBezTo>
                  <a:cubicBezTo>
                    <a:pt x="260472" y="417964"/>
                    <a:pt x="265391" y="416432"/>
                    <a:pt x="269665" y="413368"/>
                  </a:cubicBezTo>
                  <a:cubicBezTo>
                    <a:pt x="287809" y="400223"/>
                    <a:pt x="340387" y="372240"/>
                    <a:pt x="435464" y="395465"/>
                  </a:cubicBezTo>
                  <a:cubicBezTo>
                    <a:pt x="442722" y="397240"/>
                    <a:pt x="450544" y="395547"/>
                    <a:pt x="456270" y="390949"/>
                  </a:cubicBezTo>
                  <a:cubicBezTo>
                    <a:pt x="462076" y="386433"/>
                    <a:pt x="465462" y="379499"/>
                    <a:pt x="465462" y="371999"/>
                  </a:cubicBezTo>
                  <a:lnTo>
                    <a:pt x="465462" y="141203"/>
                  </a:lnTo>
                  <a:lnTo>
                    <a:pt x="510944" y="141203"/>
                  </a:lnTo>
                  <a:lnTo>
                    <a:pt x="510944" y="443850"/>
                  </a:lnTo>
                  <a:lnTo>
                    <a:pt x="0" y="443850"/>
                  </a:lnTo>
                  <a:close/>
                  <a:moveTo>
                    <a:pt x="323210" y="0"/>
                  </a:moveTo>
                  <a:cubicBezTo>
                    <a:pt x="329258" y="80"/>
                    <a:pt x="335064" y="565"/>
                    <a:pt x="340468" y="1371"/>
                  </a:cubicBezTo>
                  <a:cubicBezTo>
                    <a:pt x="357805" y="4033"/>
                    <a:pt x="370547" y="9516"/>
                    <a:pt x="373611" y="10887"/>
                  </a:cubicBezTo>
                  <a:cubicBezTo>
                    <a:pt x="374014" y="11048"/>
                    <a:pt x="374336" y="11209"/>
                    <a:pt x="374336" y="11209"/>
                  </a:cubicBezTo>
                  <a:cubicBezTo>
                    <a:pt x="376595" y="12258"/>
                    <a:pt x="377966" y="14435"/>
                    <a:pt x="377966" y="16773"/>
                  </a:cubicBezTo>
                  <a:cubicBezTo>
                    <a:pt x="377966" y="17741"/>
                    <a:pt x="377804" y="18789"/>
                    <a:pt x="377320" y="19757"/>
                  </a:cubicBezTo>
                  <a:cubicBezTo>
                    <a:pt x="377240" y="20080"/>
                    <a:pt x="372965" y="28951"/>
                    <a:pt x="364498" y="39756"/>
                  </a:cubicBezTo>
                  <a:cubicBezTo>
                    <a:pt x="356031" y="50482"/>
                    <a:pt x="343371" y="63303"/>
                    <a:pt x="326113" y="71207"/>
                  </a:cubicBezTo>
                  <a:cubicBezTo>
                    <a:pt x="316839" y="75400"/>
                    <a:pt x="310469" y="77658"/>
                    <a:pt x="304259" y="78303"/>
                  </a:cubicBezTo>
                  <a:cubicBezTo>
                    <a:pt x="303050" y="78464"/>
                    <a:pt x="301840" y="78544"/>
                    <a:pt x="300630" y="78544"/>
                  </a:cubicBezTo>
                  <a:cubicBezTo>
                    <a:pt x="298130" y="78626"/>
                    <a:pt x="295550" y="78384"/>
                    <a:pt x="292728" y="77981"/>
                  </a:cubicBezTo>
                  <a:cubicBezTo>
                    <a:pt x="290470" y="77658"/>
                    <a:pt x="288292" y="77093"/>
                    <a:pt x="286277" y="76529"/>
                  </a:cubicBezTo>
                  <a:cubicBezTo>
                    <a:pt x="281034" y="74997"/>
                    <a:pt x="276438" y="72820"/>
                    <a:pt x="272648" y="69997"/>
                  </a:cubicBezTo>
                  <a:cubicBezTo>
                    <a:pt x="271922" y="69432"/>
                    <a:pt x="271357" y="68787"/>
                    <a:pt x="270712" y="68142"/>
                  </a:cubicBezTo>
                  <a:cubicBezTo>
                    <a:pt x="270309" y="67739"/>
                    <a:pt x="269584" y="67013"/>
                    <a:pt x="269584" y="67013"/>
                  </a:cubicBezTo>
                  <a:lnTo>
                    <a:pt x="269584" y="117737"/>
                  </a:lnTo>
                  <a:cubicBezTo>
                    <a:pt x="297082" y="102414"/>
                    <a:pt x="354660" y="82012"/>
                    <a:pt x="444414" y="105076"/>
                  </a:cubicBezTo>
                  <a:cubicBezTo>
                    <a:pt x="449736" y="106447"/>
                    <a:pt x="453446" y="111205"/>
                    <a:pt x="453446" y="116769"/>
                  </a:cubicBezTo>
                  <a:lnTo>
                    <a:pt x="453446" y="371999"/>
                  </a:lnTo>
                  <a:cubicBezTo>
                    <a:pt x="453446" y="375789"/>
                    <a:pt x="451753" y="379176"/>
                    <a:pt x="448850" y="381515"/>
                  </a:cubicBezTo>
                  <a:cubicBezTo>
                    <a:pt x="445946" y="383773"/>
                    <a:pt x="442076" y="384660"/>
                    <a:pt x="438446" y="383773"/>
                  </a:cubicBezTo>
                  <a:cubicBezTo>
                    <a:pt x="338371" y="359338"/>
                    <a:pt x="282164" y="389499"/>
                    <a:pt x="262648" y="403610"/>
                  </a:cubicBezTo>
                  <a:cubicBezTo>
                    <a:pt x="258374" y="406675"/>
                    <a:pt x="252730" y="406675"/>
                    <a:pt x="248455" y="403610"/>
                  </a:cubicBezTo>
                  <a:cubicBezTo>
                    <a:pt x="234262" y="393288"/>
                    <a:pt x="200555" y="374499"/>
                    <a:pt x="144589" y="374499"/>
                  </a:cubicBezTo>
                  <a:cubicBezTo>
                    <a:pt x="123704" y="374499"/>
                    <a:pt x="99753" y="377160"/>
                    <a:pt x="72577" y="383773"/>
                  </a:cubicBezTo>
                  <a:cubicBezTo>
                    <a:pt x="68948" y="384660"/>
                    <a:pt x="65238" y="383853"/>
                    <a:pt x="62255" y="381515"/>
                  </a:cubicBezTo>
                  <a:lnTo>
                    <a:pt x="62012" y="381595"/>
                  </a:lnTo>
                  <a:cubicBezTo>
                    <a:pt x="59109" y="379257"/>
                    <a:pt x="57416" y="375789"/>
                    <a:pt x="57416" y="372080"/>
                  </a:cubicBezTo>
                  <a:lnTo>
                    <a:pt x="57416" y="116849"/>
                  </a:lnTo>
                  <a:cubicBezTo>
                    <a:pt x="57416" y="111285"/>
                    <a:pt x="61126" y="106527"/>
                    <a:pt x="66528" y="105157"/>
                  </a:cubicBezTo>
                  <a:cubicBezTo>
                    <a:pt x="156121" y="82174"/>
                    <a:pt x="213780" y="102576"/>
                    <a:pt x="241359" y="117817"/>
                  </a:cubicBezTo>
                  <a:lnTo>
                    <a:pt x="241359" y="67094"/>
                  </a:lnTo>
                  <a:cubicBezTo>
                    <a:pt x="240956" y="67416"/>
                    <a:pt x="240553" y="67819"/>
                    <a:pt x="240230" y="68223"/>
                  </a:cubicBezTo>
                  <a:cubicBezTo>
                    <a:pt x="239665" y="68868"/>
                    <a:pt x="239020" y="69513"/>
                    <a:pt x="238295" y="70077"/>
                  </a:cubicBezTo>
                  <a:cubicBezTo>
                    <a:pt x="234504" y="72900"/>
                    <a:pt x="229989" y="75077"/>
                    <a:pt x="224747" y="76610"/>
                  </a:cubicBezTo>
                  <a:cubicBezTo>
                    <a:pt x="222650" y="77174"/>
                    <a:pt x="220554" y="77738"/>
                    <a:pt x="218296" y="78061"/>
                  </a:cubicBezTo>
                  <a:cubicBezTo>
                    <a:pt x="215473" y="78464"/>
                    <a:pt x="212893" y="78626"/>
                    <a:pt x="210392" y="78626"/>
                  </a:cubicBezTo>
                  <a:cubicBezTo>
                    <a:pt x="209183" y="78544"/>
                    <a:pt x="207974" y="78544"/>
                    <a:pt x="206764" y="78384"/>
                  </a:cubicBezTo>
                  <a:cubicBezTo>
                    <a:pt x="200555" y="77738"/>
                    <a:pt x="194184" y="75480"/>
                    <a:pt x="184910" y="71287"/>
                  </a:cubicBezTo>
                  <a:cubicBezTo>
                    <a:pt x="167653" y="63385"/>
                    <a:pt x="154992" y="50562"/>
                    <a:pt x="146525" y="39756"/>
                  </a:cubicBezTo>
                  <a:cubicBezTo>
                    <a:pt x="138138" y="28951"/>
                    <a:pt x="133864" y="20080"/>
                    <a:pt x="133703" y="19838"/>
                  </a:cubicBezTo>
                  <a:cubicBezTo>
                    <a:pt x="133299" y="18871"/>
                    <a:pt x="133138" y="17822"/>
                    <a:pt x="133138" y="16854"/>
                  </a:cubicBezTo>
                  <a:cubicBezTo>
                    <a:pt x="133219" y="14596"/>
                    <a:pt x="134509" y="12338"/>
                    <a:pt x="136767" y="11290"/>
                  </a:cubicBezTo>
                  <a:cubicBezTo>
                    <a:pt x="136848" y="11290"/>
                    <a:pt x="137090" y="11129"/>
                    <a:pt x="137493" y="10967"/>
                  </a:cubicBezTo>
                  <a:cubicBezTo>
                    <a:pt x="140557" y="9597"/>
                    <a:pt x="153298" y="4113"/>
                    <a:pt x="170636" y="1452"/>
                  </a:cubicBezTo>
                  <a:cubicBezTo>
                    <a:pt x="176040" y="645"/>
                    <a:pt x="181765" y="80"/>
                    <a:pt x="187894" y="80"/>
                  </a:cubicBezTo>
                  <a:cubicBezTo>
                    <a:pt x="193942" y="80"/>
                    <a:pt x="200312" y="484"/>
                    <a:pt x="207006" y="1532"/>
                  </a:cubicBezTo>
                  <a:cubicBezTo>
                    <a:pt x="211441" y="2338"/>
                    <a:pt x="215554" y="3468"/>
                    <a:pt x="219424" y="4839"/>
                  </a:cubicBezTo>
                  <a:cubicBezTo>
                    <a:pt x="228779" y="8064"/>
                    <a:pt x="236359" y="12742"/>
                    <a:pt x="242166" y="18144"/>
                  </a:cubicBezTo>
                  <a:cubicBezTo>
                    <a:pt x="249585" y="25080"/>
                    <a:pt x="253858" y="33144"/>
                    <a:pt x="255633" y="40966"/>
                  </a:cubicBezTo>
                  <a:cubicBezTo>
                    <a:pt x="257407" y="33144"/>
                    <a:pt x="261680" y="25080"/>
                    <a:pt x="269099" y="18144"/>
                  </a:cubicBezTo>
                  <a:cubicBezTo>
                    <a:pt x="274906" y="12742"/>
                    <a:pt x="282567" y="8064"/>
                    <a:pt x="291841" y="4839"/>
                  </a:cubicBezTo>
                  <a:cubicBezTo>
                    <a:pt x="295711" y="3468"/>
                    <a:pt x="299824" y="2338"/>
                    <a:pt x="304259" y="1532"/>
                  </a:cubicBezTo>
                  <a:cubicBezTo>
                    <a:pt x="310792" y="403"/>
                    <a:pt x="317162" y="0"/>
                    <a:pt x="323210" y="0"/>
                  </a:cubicBezTo>
                  <a:close/>
                </a:path>
              </a:pathLst>
            </a:custGeom>
            <a:solidFill>
              <a:srgbClr val="FFFFFF"/>
            </a:solidFill>
            <a:ln w="9525" cap="flat">
              <a:noFill/>
              <a:prstDash val="solid"/>
              <a:miter/>
            </a:ln>
          </p:spPr>
          <p:txBody>
            <a:bodyPr rtlCol="0" anchor="ctr"/>
            <a:lstStyle/>
            <a:p>
              <a:endParaRPr lang="ko-KR" altLang="en-US" dirty="0"/>
            </a:p>
          </p:txBody>
        </p:sp>
      </p:grpSp>
    </p:spTree>
    <p:extLst>
      <p:ext uri="{BB962C8B-B14F-4D97-AF65-F5344CB8AC3E}">
        <p14:creationId xmlns:p14="http://schemas.microsoft.com/office/powerpoint/2010/main" val="2504547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그룹 48">
            <a:extLst>
              <a:ext uri="{FF2B5EF4-FFF2-40B4-BE49-F238E27FC236}">
                <a16:creationId xmlns:a16="http://schemas.microsoft.com/office/drawing/2014/main" id="{BAD017CB-E6AF-9257-E48C-1A5ED4D44E0D}"/>
              </a:ext>
            </a:extLst>
          </p:cNvPr>
          <p:cNvGrpSpPr/>
          <p:nvPr/>
        </p:nvGrpSpPr>
        <p:grpSpPr>
          <a:xfrm>
            <a:off x="213798" y="317268"/>
            <a:ext cx="5908042" cy="654947"/>
            <a:chOff x="213798" y="317268"/>
            <a:chExt cx="5908042" cy="654947"/>
          </a:xfrm>
        </p:grpSpPr>
        <p:sp>
          <p:nvSpPr>
            <p:cNvPr id="50" name="TextBox 49">
              <a:extLst>
                <a:ext uri="{FF2B5EF4-FFF2-40B4-BE49-F238E27FC236}">
                  <a16:creationId xmlns:a16="http://schemas.microsoft.com/office/drawing/2014/main" id="{2C406380-CDF4-60FC-6CFC-8491C8C9967A}"/>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54" name="TextBox 53">
              <a:extLst>
                <a:ext uri="{FF2B5EF4-FFF2-40B4-BE49-F238E27FC236}">
                  <a16:creationId xmlns:a16="http://schemas.microsoft.com/office/drawing/2014/main" id="{0FB40C4A-FE8E-DBD5-B978-34B68D214CEC}"/>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55" name="그룹 54">
              <a:extLst>
                <a:ext uri="{FF2B5EF4-FFF2-40B4-BE49-F238E27FC236}">
                  <a16:creationId xmlns:a16="http://schemas.microsoft.com/office/drawing/2014/main" id="{1A70C990-275E-3EC8-2D6F-AAD78CA3E78E}"/>
                </a:ext>
              </a:extLst>
            </p:cNvPr>
            <p:cNvGrpSpPr/>
            <p:nvPr/>
          </p:nvGrpSpPr>
          <p:grpSpPr>
            <a:xfrm>
              <a:off x="1301610" y="325438"/>
              <a:ext cx="4820230" cy="630793"/>
              <a:chOff x="1301610" y="279718"/>
              <a:chExt cx="4820230" cy="630793"/>
            </a:xfrm>
          </p:grpSpPr>
          <p:grpSp>
            <p:nvGrpSpPr>
              <p:cNvPr id="56" name="그룹 55">
                <a:extLst>
                  <a:ext uri="{FF2B5EF4-FFF2-40B4-BE49-F238E27FC236}">
                    <a16:creationId xmlns:a16="http://schemas.microsoft.com/office/drawing/2014/main" id="{FC7461EE-2096-408E-BF8B-B858B826E07A}"/>
                  </a:ext>
                </a:extLst>
              </p:cNvPr>
              <p:cNvGrpSpPr/>
              <p:nvPr/>
            </p:nvGrpSpPr>
            <p:grpSpPr>
              <a:xfrm>
                <a:off x="1311617" y="279718"/>
                <a:ext cx="1487698" cy="200151"/>
                <a:chOff x="1136519" y="175286"/>
                <a:chExt cx="1487698" cy="200151"/>
              </a:xfrm>
            </p:grpSpPr>
            <p:grpSp>
              <p:nvGrpSpPr>
                <p:cNvPr id="59" name="그룹 58">
                  <a:extLst>
                    <a:ext uri="{FF2B5EF4-FFF2-40B4-BE49-F238E27FC236}">
                      <a16:creationId xmlns:a16="http://schemas.microsoft.com/office/drawing/2014/main" id="{DDD00DD2-AB0A-5465-F353-F6DFE7DF6777}"/>
                    </a:ext>
                  </a:extLst>
                </p:cNvPr>
                <p:cNvGrpSpPr/>
                <p:nvPr/>
              </p:nvGrpSpPr>
              <p:grpSpPr>
                <a:xfrm>
                  <a:off x="1136519" y="175286"/>
                  <a:ext cx="200152" cy="200151"/>
                  <a:chOff x="1136519" y="175286"/>
                  <a:chExt cx="200152" cy="200151"/>
                </a:xfrm>
              </p:grpSpPr>
              <p:sp>
                <p:nvSpPr>
                  <p:cNvPr id="61" name="사각형: 둥근 모서리 60">
                    <a:extLst>
                      <a:ext uri="{FF2B5EF4-FFF2-40B4-BE49-F238E27FC236}">
                        <a16:creationId xmlns:a16="http://schemas.microsoft.com/office/drawing/2014/main" id="{02A47825-97DA-CDF0-DCF4-0DD76D2860C0}"/>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62" name="TextBox 61">
                    <a:extLst>
                      <a:ext uri="{FF2B5EF4-FFF2-40B4-BE49-F238E27FC236}">
                        <a16:creationId xmlns:a16="http://schemas.microsoft.com/office/drawing/2014/main" id="{0F3FFA69-D86A-D44B-2CB7-229B633BF510}"/>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60" name="TextBox 59">
                  <a:extLst>
                    <a:ext uri="{FF2B5EF4-FFF2-40B4-BE49-F238E27FC236}">
                      <a16:creationId xmlns:a16="http://schemas.microsoft.com/office/drawing/2014/main" id="{8FE016AF-5751-9F99-B7AE-C7912D6388C2}"/>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57" name="TextBox 56">
                <a:extLst>
                  <a:ext uri="{FF2B5EF4-FFF2-40B4-BE49-F238E27FC236}">
                    <a16:creationId xmlns:a16="http://schemas.microsoft.com/office/drawing/2014/main" id="{313D4F61-0DB7-6759-9432-913FB08717DD}"/>
                  </a:ext>
                </a:extLst>
              </p:cNvPr>
              <p:cNvSpPr txBox="1"/>
              <p:nvPr/>
            </p:nvSpPr>
            <p:spPr>
              <a:xfrm>
                <a:off x="1301610" y="510401"/>
                <a:ext cx="4820230"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평가의 방법</a:t>
                </a:r>
                <a:endParaRPr lang="ko-KR" altLang="en-US" dirty="0"/>
              </a:p>
            </p:txBody>
          </p:sp>
        </p:grpSp>
      </p:grpSp>
      <p:grpSp>
        <p:nvGrpSpPr>
          <p:cNvPr id="2" name="그룹 1">
            <a:extLst>
              <a:ext uri="{FF2B5EF4-FFF2-40B4-BE49-F238E27FC236}">
                <a16:creationId xmlns:a16="http://schemas.microsoft.com/office/drawing/2014/main" id="{46F384A2-7CA8-B866-7F3C-B3FFADF45A69}"/>
              </a:ext>
            </a:extLst>
          </p:cNvPr>
          <p:cNvGrpSpPr/>
          <p:nvPr/>
        </p:nvGrpSpPr>
        <p:grpSpPr>
          <a:xfrm>
            <a:off x="468313" y="2785324"/>
            <a:ext cx="8205788" cy="3295150"/>
            <a:chOff x="468313" y="2785324"/>
            <a:chExt cx="8205788" cy="3295150"/>
          </a:xfrm>
        </p:grpSpPr>
        <p:grpSp>
          <p:nvGrpSpPr>
            <p:cNvPr id="3" name="그룹 2">
              <a:extLst>
                <a:ext uri="{FF2B5EF4-FFF2-40B4-BE49-F238E27FC236}">
                  <a16:creationId xmlns:a16="http://schemas.microsoft.com/office/drawing/2014/main" id="{B9BA91A3-031E-ED7D-C77F-DB55E3DB247E}"/>
                </a:ext>
              </a:extLst>
            </p:cNvPr>
            <p:cNvGrpSpPr/>
            <p:nvPr/>
          </p:nvGrpSpPr>
          <p:grpSpPr>
            <a:xfrm>
              <a:off x="7404101" y="4588874"/>
              <a:ext cx="1270000" cy="1143409"/>
              <a:chOff x="7404101" y="4588874"/>
              <a:chExt cx="1270000" cy="1143409"/>
            </a:xfrm>
          </p:grpSpPr>
          <p:sp>
            <p:nvSpPr>
              <p:cNvPr id="116" name="사각형: 둥근 모서리 115">
                <a:extLst>
                  <a:ext uri="{FF2B5EF4-FFF2-40B4-BE49-F238E27FC236}">
                    <a16:creationId xmlns:a16="http://schemas.microsoft.com/office/drawing/2014/main" id="{3525BCBF-7323-850A-6839-AA397959A62C}"/>
                  </a:ext>
                </a:extLst>
              </p:cNvPr>
              <p:cNvSpPr/>
              <p:nvPr/>
            </p:nvSpPr>
            <p:spPr>
              <a:xfrm>
                <a:off x="7404101" y="5228457"/>
                <a:ext cx="1270000" cy="503826"/>
              </a:xfrm>
              <a:prstGeom prst="roundRect">
                <a:avLst>
                  <a:gd name="adj" fmla="val 10886"/>
                </a:avLst>
              </a:prstGeom>
              <a:solidFill>
                <a:schemeClr val="bg1"/>
              </a:solidFill>
              <a:ln w="22225" cap="rnd">
                <a:solidFill>
                  <a:srgbClr val="59AFAD">
                    <a:alpha val="5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17" name="사각형: 둥근 모서리 116">
                <a:extLst>
                  <a:ext uri="{FF2B5EF4-FFF2-40B4-BE49-F238E27FC236}">
                    <a16:creationId xmlns:a16="http://schemas.microsoft.com/office/drawing/2014/main" id="{BAD9F08C-5678-A202-99CC-2EED1E1EC157}"/>
                  </a:ext>
                </a:extLst>
              </p:cNvPr>
              <p:cNvSpPr/>
              <p:nvPr/>
            </p:nvSpPr>
            <p:spPr>
              <a:xfrm>
                <a:off x="7404101" y="4588874"/>
                <a:ext cx="1270000" cy="503826"/>
              </a:xfrm>
              <a:prstGeom prst="roundRect">
                <a:avLst>
                  <a:gd name="adj" fmla="val 10886"/>
                </a:avLst>
              </a:prstGeom>
              <a:solidFill>
                <a:schemeClr val="bg1"/>
              </a:solidFill>
              <a:ln w="22225" cap="rnd">
                <a:solidFill>
                  <a:srgbClr val="59AFAD">
                    <a:alpha val="5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b="1"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18" name="TextBox 117">
                <a:extLst>
                  <a:ext uri="{FF2B5EF4-FFF2-40B4-BE49-F238E27FC236}">
                    <a16:creationId xmlns:a16="http://schemas.microsoft.com/office/drawing/2014/main" id="{F7767F4C-5BD7-213B-BC25-37CB36D49824}"/>
                  </a:ext>
                </a:extLst>
              </p:cNvPr>
              <p:cNvSpPr txBox="1"/>
              <p:nvPr/>
            </p:nvSpPr>
            <p:spPr>
              <a:xfrm>
                <a:off x="7534155" y="4758186"/>
                <a:ext cx="1009892" cy="184666"/>
              </a:xfrm>
              <a:prstGeom prst="rect">
                <a:avLst/>
              </a:prstGeom>
              <a:noFill/>
            </p:spPr>
            <p:txBody>
              <a:bodyPr wrap="none" lIns="0" tIns="0" rIns="0" bIns="0" rtlCol="0" anchor="t">
                <a:spAutoFit/>
              </a:bodyPr>
              <a:lstStyle/>
              <a:p>
                <a:pPr algn="ct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수행과정과 태도</a:t>
                </a:r>
              </a:p>
            </p:txBody>
          </p:sp>
          <p:sp>
            <p:nvSpPr>
              <p:cNvPr id="119" name="TextBox 118">
                <a:extLst>
                  <a:ext uri="{FF2B5EF4-FFF2-40B4-BE49-F238E27FC236}">
                    <a16:creationId xmlns:a16="http://schemas.microsoft.com/office/drawing/2014/main" id="{5FE7E17C-2E0D-B247-FB59-37F694830C16}"/>
                  </a:ext>
                </a:extLst>
              </p:cNvPr>
              <p:cNvSpPr txBox="1"/>
              <p:nvPr/>
            </p:nvSpPr>
            <p:spPr>
              <a:xfrm>
                <a:off x="7608694" y="5388037"/>
                <a:ext cx="860813" cy="184666"/>
              </a:xfrm>
              <a:prstGeom prst="rect">
                <a:avLst/>
              </a:prstGeom>
              <a:noFill/>
            </p:spPr>
            <p:txBody>
              <a:bodyPr wrap="none" lIns="0" tIns="0" rIns="0" bIns="0" rtlCol="0" anchor="t">
                <a:spAutoFit/>
              </a:bodyPr>
              <a:lstStyle/>
              <a:p>
                <a:pPr algn="ctr">
                  <a:spcAft>
                    <a:spcPts val="100"/>
                  </a:spcAft>
                </a:pP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맞춤형</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피드백</a:t>
                </a:r>
              </a:p>
            </p:txBody>
          </p:sp>
        </p:grpSp>
        <p:sp>
          <p:nvSpPr>
            <p:cNvPr id="4" name="Freeform 78">
              <a:extLst>
                <a:ext uri="{FF2B5EF4-FFF2-40B4-BE49-F238E27FC236}">
                  <a16:creationId xmlns:a16="http://schemas.microsoft.com/office/drawing/2014/main" id="{8EB87E36-0178-07E0-63C0-1C3CF00B8311}"/>
                </a:ext>
              </a:extLst>
            </p:cNvPr>
            <p:cNvSpPr>
              <a:spLocks/>
            </p:cNvSpPr>
            <p:nvPr/>
          </p:nvSpPr>
          <p:spPr bwMode="auto">
            <a:xfrm>
              <a:off x="6999124" y="4246259"/>
              <a:ext cx="636510" cy="294340"/>
            </a:xfrm>
            <a:custGeom>
              <a:avLst/>
              <a:gdLst>
                <a:gd name="T0" fmla="*/ 213 w 363"/>
                <a:gd name="T1" fmla="*/ 78 h 166"/>
                <a:gd name="T2" fmla="*/ 310 w 363"/>
                <a:gd name="T3" fmla="*/ 103 h 166"/>
                <a:gd name="T4" fmla="*/ 345 w 363"/>
                <a:gd name="T5" fmla="*/ 138 h 166"/>
                <a:gd name="T6" fmla="*/ 363 w 363"/>
                <a:gd name="T7" fmla="*/ 164 h 166"/>
                <a:gd name="T8" fmla="*/ 363 w 363"/>
                <a:gd name="T9" fmla="*/ 166 h 166"/>
                <a:gd name="T10" fmla="*/ 231 w 363"/>
                <a:gd name="T11" fmla="*/ 10 h 166"/>
                <a:gd name="T12" fmla="*/ 138 w 363"/>
                <a:gd name="T13" fmla="*/ 4 h 166"/>
                <a:gd name="T14" fmla="*/ 44 w 363"/>
                <a:gd name="T15" fmla="*/ 31 h 166"/>
                <a:gd name="T16" fmla="*/ 36 w 363"/>
                <a:gd name="T17" fmla="*/ 1 h 166"/>
                <a:gd name="T18" fmla="*/ 20 w 363"/>
                <a:gd name="T19" fmla="*/ 63 h 166"/>
                <a:gd name="T20" fmla="*/ 0 w 363"/>
                <a:gd name="T21" fmla="*/ 143 h 166"/>
                <a:gd name="T22" fmla="*/ 55 w 363"/>
                <a:gd name="T23" fmla="*/ 146 h 166"/>
                <a:gd name="T24" fmla="*/ 153 w 363"/>
                <a:gd name="T25" fmla="*/ 150 h 166"/>
                <a:gd name="T26" fmla="*/ 109 w 363"/>
                <a:gd name="T27" fmla="*/ 118 h 166"/>
                <a:gd name="T28" fmla="*/ 185 w 363"/>
                <a:gd name="T29" fmla="*/ 81 h 166"/>
                <a:gd name="T30" fmla="*/ 213 w 363"/>
                <a:gd name="T31" fmla="*/ 7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3" h="166">
                  <a:moveTo>
                    <a:pt x="213" y="78"/>
                  </a:moveTo>
                  <a:cubicBezTo>
                    <a:pt x="252" y="76"/>
                    <a:pt x="285" y="84"/>
                    <a:pt x="310" y="103"/>
                  </a:cubicBezTo>
                  <a:cubicBezTo>
                    <a:pt x="321" y="110"/>
                    <a:pt x="332" y="122"/>
                    <a:pt x="345" y="138"/>
                  </a:cubicBezTo>
                  <a:cubicBezTo>
                    <a:pt x="354" y="150"/>
                    <a:pt x="361" y="159"/>
                    <a:pt x="363" y="164"/>
                  </a:cubicBezTo>
                  <a:cubicBezTo>
                    <a:pt x="363" y="165"/>
                    <a:pt x="363" y="165"/>
                    <a:pt x="363" y="166"/>
                  </a:cubicBezTo>
                  <a:cubicBezTo>
                    <a:pt x="342" y="82"/>
                    <a:pt x="298" y="30"/>
                    <a:pt x="231" y="10"/>
                  </a:cubicBezTo>
                  <a:cubicBezTo>
                    <a:pt x="203" y="2"/>
                    <a:pt x="172" y="0"/>
                    <a:pt x="138" y="4"/>
                  </a:cubicBezTo>
                  <a:cubicBezTo>
                    <a:pt x="107" y="8"/>
                    <a:pt x="76" y="17"/>
                    <a:pt x="44" y="31"/>
                  </a:cubicBezTo>
                  <a:cubicBezTo>
                    <a:pt x="36" y="1"/>
                    <a:pt x="36" y="1"/>
                    <a:pt x="36" y="1"/>
                  </a:cubicBezTo>
                  <a:cubicBezTo>
                    <a:pt x="20" y="63"/>
                    <a:pt x="20" y="63"/>
                    <a:pt x="20" y="63"/>
                  </a:cubicBezTo>
                  <a:cubicBezTo>
                    <a:pt x="0" y="143"/>
                    <a:pt x="0" y="143"/>
                    <a:pt x="0" y="143"/>
                  </a:cubicBezTo>
                  <a:cubicBezTo>
                    <a:pt x="55" y="146"/>
                    <a:pt x="55" y="146"/>
                    <a:pt x="55" y="146"/>
                  </a:cubicBezTo>
                  <a:cubicBezTo>
                    <a:pt x="153" y="150"/>
                    <a:pt x="153" y="150"/>
                    <a:pt x="153" y="150"/>
                  </a:cubicBezTo>
                  <a:cubicBezTo>
                    <a:pt x="109" y="118"/>
                    <a:pt x="109" y="118"/>
                    <a:pt x="109" y="118"/>
                  </a:cubicBezTo>
                  <a:cubicBezTo>
                    <a:pt x="131" y="99"/>
                    <a:pt x="156" y="87"/>
                    <a:pt x="185" y="81"/>
                  </a:cubicBezTo>
                  <a:cubicBezTo>
                    <a:pt x="194" y="79"/>
                    <a:pt x="203" y="78"/>
                    <a:pt x="213" y="78"/>
                  </a:cubicBezTo>
                  <a:close/>
                </a:path>
              </a:pathLst>
            </a:custGeom>
            <a:solidFill>
              <a:srgbClr val="59AFAD"/>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endParaRPr>
            </a:p>
          </p:txBody>
        </p:sp>
        <p:sp>
          <p:nvSpPr>
            <p:cNvPr id="5" name="Freeform 78">
              <a:extLst>
                <a:ext uri="{FF2B5EF4-FFF2-40B4-BE49-F238E27FC236}">
                  <a16:creationId xmlns:a16="http://schemas.microsoft.com/office/drawing/2014/main" id="{2D502AA9-CAB4-0122-16F1-D392BCF063D0}"/>
                </a:ext>
              </a:extLst>
            </p:cNvPr>
            <p:cNvSpPr>
              <a:spLocks/>
            </p:cNvSpPr>
            <p:nvPr/>
          </p:nvSpPr>
          <p:spPr bwMode="auto">
            <a:xfrm flipH="1" flipV="1">
              <a:off x="6999124" y="5786134"/>
              <a:ext cx="636510" cy="294340"/>
            </a:xfrm>
            <a:custGeom>
              <a:avLst/>
              <a:gdLst>
                <a:gd name="T0" fmla="*/ 213 w 363"/>
                <a:gd name="T1" fmla="*/ 78 h 166"/>
                <a:gd name="T2" fmla="*/ 310 w 363"/>
                <a:gd name="T3" fmla="*/ 103 h 166"/>
                <a:gd name="T4" fmla="*/ 345 w 363"/>
                <a:gd name="T5" fmla="*/ 138 h 166"/>
                <a:gd name="T6" fmla="*/ 363 w 363"/>
                <a:gd name="T7" fmla="*/ 164 h 166"/>
                <a:gd name="T8" fmla="*/ 363 w 363"/>
                <a:gd name="T9" fmla="*/ 166 h 166"/>
                <a:gd name="T10" fmla="*/ 231 w 363"/>
                <a:gd name="T11" fmla="*/ 10 h 166"/>
                <a:gd name="T12" fmla="*/ 138 w 363"/>
                <a:gd name="T13" fmla="*/ 4 h 166"/>
                <a:gd name="T14" fmla="*/ 44 w 363"/>
                <a:gd name="T15" fmla="*/ 31 h 166"/>
                <a:gd name="T16" fmla="*/ 36 w 363"/>
                <a:gd name="T17" fmla="*/ 1 h 166"/>
                <a:gd name="T18" fmla="*/ 20 w 363"/>
                <a:gd name="T19" fmla="*/ 63 h 166"/>
                <a:gd name="T20" fmla="*/ 0 w 363"/>
                <a:gd name="T21" fmla="*/ 143 h 166"/>
                <a:gd name="T22" fmla="*/ 55 w 363"/>
                <a:gd name="T23" fmla="*/ 146 h 166"/>
                <a:gd name="T24" fmla="*/ 153 w 363"/>
                <a:gd name="T25" fmla="*/ 150 h 166"/>
                <a:gd name="T26" fmla="*/ 109 w 363"/>
                <a:gd name="T27" fmla="*/ 118 h 166"/>
                <a:gd name="T28" fmla="*/ 185 w 363"/>
                <a:gd name="T29" fmla="*/ 81 h 166"/>
                <a:gd name="T30" fmla="*/ 213 w 363"/>
                <a:gd name="T31" fmla="*/ 7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3" h="166">
                  <a:moveTo>
                    <a:pt x="213" y="78"/>
                  </a:moveTo>
                  <a:cubicBezTo>
                    <a:pt x="252" y="76"/>
                    <a:pt x="285" y="84"/>
                    <a:pt x="310" y="103"/>
                  </a:cubicBezTo>
                  <a:cubicBezTo>
                    <a:pt x="321" y="110"/>
                    <a:pt x="332" y="122"/>
                    <a:pt x="345" y="138"/>
                  </a:cubicBezTo>
                  <a:cubicBezTo>
                    <a:pt x="354" y="150"/>
                    <a:pt x="361" y="159"/>
                    <a:pt x="363" y="164"/>
                  </a:cubicBezTo>
                  <a:cubicBezTo>
                    <a:pt x="363" y="165"/>
                    <a:pt x="363" y="165"/>
                    <a:pt x="363" y="166"/>
                  </a:cubicBezTo>
                  <a:cubicBezTo>
                    <a:pt x="342" y="82"/>
                    <a:pt x="298" y="30"/>
                    <a:pt x="231" y="10"/>
                  </a:cubicBezTo>
                  <a:cubicBezTo>
                    <a:pt x="203" y="2"/>
                    <a:pt x="172" y="0"/>
                    <a:pt x="138" y="4"/>
                  </a:cubicBezTo>
                  <a:cubicBezTo>
                    <a:pt x="107" y="8"/>
                    <a:pt x="76" y="17"/>
                    <a:pt x="44" y="31"/>
                  </a:cubicBezTo>
                  <a:cubicBezTo>
                    <a:pt x="36" y="1"/>
                    <a:pt x="36" y="1"/>
                    <a:pt x="36" y="1"/>
                  </a:cubicBezTo>
                  <a:cubicBezTo>
                    <a:pt x="20" y="63"/>
                    <a:pt x="20" y="63"/>
                    <a:pt x="20" y="63"/>
                  </a:cubicBezTo>
                  <a:cubicBezTo>
                    <a:pt x="0" y="143"/>
                    <a:pt x="0" y="143"/>
                    <a:pt x="0" y="143"/>
                  </a:cubicBezTo>
                  <a:cubicBezTo>
                    <a:pt x="55" y="146"/>
                    <a:pt x="55" y="146"/>
                    <a:pt x="55" y="146"/>
                  </a:cubicBezTo>
                  <a:cubicBezTo>
                    <a:pt x="153" y="150"/>
                    <a:pt x="153" y="150"/>
                    <a:pt x="153" y="150"/>
                  </a:cubicBezTo>
                  <a:cubicBezTo>
                    <a:pt x="109" y="118"/>
                    <a:pt x="109" y="118"/>
                    <a:pt x="109" y="118"/>
                  </a:cubicBezTo>
                  <a:cubicBezTo>
                    <a:pt x="131" y="99"/>
                    <a:pt x="156" y="87"/>
                    <a:pt x="185" y="81"/>
                  </a:cubicBezTo>
                  <a:cubicBezTo>
                    <a:pt x="194" y="79"/>
                    <a:pt x="203" y="78"/>
                    <a:pt x="213" y="78"/>
                  </a:cubicBezTo>
                  <a:close/>
                </a:path>
              </a:pathLst>
            </a:custGeom>
            <a:solidFill>
              <a:srgbClr val="59AFAD"/>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endParaRPr>
            </a:p>
          </p:txBody>
        </p:sp>
        <p:grpSp>
          <p:nvGrpSpPr>
            <p:cNvPr id="6" name="그룹 5">
              <a:extLst>
                <a:ext uri="{FF2B5EF4-FFF2-40B4-BE49-F238E27FC236}">
                  <a16:creationId xmlns:a16="http://schemas.microsoft.com/office/drawing/2014/main" id="{6235C7CB-FB32-BBC5-5254-8ED04652BABB}"/>
                </a:ext>
              </a:extLst>
            </p:cNvPr>
            <p:cNvGrpSpPr/>
            <p:nvPr/>
          </p:nvGrpSpPr>
          <p:grpSpPr>
            <a:xfrm>
              <a:off x="2362477" y="3567049"/>
              <a:ext cx="428104" cy="120651"/>
              <a:chOff x="1557065" y="5435600"/>
              <a:chExt cx="428104" cy="120651"/>
            </a:xfrm>
            <a:solidFill>
              <a:srgbClr val="E8E8E8"/>
            </a:solidFill>
          </p:grpSpPr>
          <p:sp>
            <p:nvSpPr>
              <p:cNvPr id="114" name="사각형: 둥근 모서리 113">
                <a:extLst>
                  <a:ext uri="{FF2B5EF4-FFF2-40B4-BE49-F238E27FC236}">
                    <a16:creationId xmlns:a16="http://schemas.microsoft.com/office/drawing/2014/main" id="{047DA9BE-CF81-0E64-F255-3C73AF7D6F93}"/>
                  </a:ext>
                </a:extLst>
              </p:cNvPr>
              <p:cNvSpPr/>
              <p:nvPr/>
            </p:nvSpPr>
            <p:spPr>
              <a:xfrm rot="2682235">
                <a:off x="1557065" y="5435600"/>
                <a:ext cx="428104" cy="120651"/>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5" name="사각형: 둥근 모서리 114">
                <a:extLst>
                  <a:ext uri="{FF2B5EF4-FFF2-40B4-BE49-F238E27FC236}">
                    <a16:creationId xmlns:a16="http://schemas.microsoft.com/office/drawing/2014/main" id="{ED4289B1-AEF6-3FC4-C44B-22612CDEBF01}"/>
                  </a:ext>
                </a:extLst>
              </p:cNvPr>
              <p:cNvSpPr/>
              <p:nvPr/>
            </p:nvSpPr>
            <p:spPr>
              <a:xfrm rot="18917765" flipH="1">
                <a:off x="1557065" y="5435600"/>
                <a:ext cx="428104" cy="120651"/>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7" name="그룹 6">
              <a:extLst>
                <a:ext uri="{FF2B5EF4-FFF2-40B4-BE49-F238E27FC236}">
                  <a16:creationId xmlns:a16="http://schemas.microsoft.com/office/drawing/2014/main" id="{EDFFB2CE-D491-3F6F-0722-DA4C68050580}"/>
                </a:ext>
              </a:extLst>
            </p:cNvPr>
            <p:cNvGrpSpPr/>
            <p:nvPr/>
          </p:nvGrpSpPr>
          <p:grpSpPr>
            <a:xfrm>
              <a:off x="4894808" y="3567049"/>
              <a:ext cx="428104" cy="120651"/>
              <a:chOff x="1557065" y="5435600"/>
              <a:chExt cx="428104" cy="120651"/>
            </a:xfrm>
            <a:solidFill>
              <a:srgbClr val="E8E8E8"/>
            </a:solidFill>
          </p:grpSpPr>
          <p:sp>
            <p:nvSpPr>
              <p:cNvPr id="112" name="사각형: 둥근 모서리 111">
                <a:extLst>
                  <a:ext uri="{FF2B5EF4-FFF2-40B4-BE49-F238E27FC236}">
                    <a16:creationId xmlns:a16="http://schemas.microsoft.com/office/drawing/2014/main" id="{6FC89405-5A50-9788-713D-84DDC59F96CF}"/>
                  </a:ext>
                </a:extLst>
              </p:cNvPr>
              <p:cNvSpPr/>
              <p:nvPr/>
            </p:nvSpPr>
            <p:spPr>
              <a:xfrm rot="2682235">
                <a:off x="1557065" y="5435600"/>
                <a:ext cx="428104" cy="120651"/>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3" name="사각형: 둥근 모서리 112">
                <a:extLst>
                  <a:ext uri="{FF2B5EF4-FFF2-40B4-BE49-F238E27FC236}">
                    <a16:creationId xmlns:a16="http://schemas.microsoft.com/office/drawing/2014/main" id="{8B268727-C85C-49BD-060C-D55E7951DA95}"/>
                  </a:ext>
                </a:extLst>
              </p:cNvPr>
              <p:cNvSpPr/>
              <p:nvPr/>
            </p:nvSpPr>
            <p:spPr>
              <a:xfrm rot="18917765" flipH="1">
                <a:off x="1557065" y="5435600"/>
                <a:ext cx="428104" cy="120651"/>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10" name="그룹 9">
              <a:extLst>
                <a:ext uri="{FF2B5EF4-FFF2-40B4-BE49-F238E27FC236}">
                  <a16:creationId xmlns:a16="http://schemas.microsoft.com/office/drawing/2014/main" id="{A2B927A2-2CD5-CA3F-66EE-ECFE142166C4}"/>
                </a:ext>
              </a:extLst>
            </p:cNvPr>
            <p:cNvGrpSpPr/>
            <p:nvPr/>
          </p:nvGrpSpPr>
          <p:grpSpPr>
            <a:xfrm>
              <a:off x="468313" y="2785324"/>
              <a:ext cx="6748762" cy="1684100"/>
              <a:chOff x="468313" y="2785324"/>
              <a:chExt cx="6748762" cy="1684100"/>
            </a:xfrm>
          </p:grpSpPr>
          <p:grpSp>
            <p:nvGrpSpPr>
              <p:cNvPr id="85" name="그룹 84">
                <a:extLst>
                  <a:ext uri="{FF2B5EF4-FFF2-40B4-BE49-F238E27FC236}">
                    <a16:creationId xmlns:a16="http://schemas.microsoft.com/office/drawing/2014/main" id="{0591111D-547E-E105-9512-28E489ACD8B7}"/>
                  </a:ext>
                </a:extLst>
              </p:cNvPr>
              <p:cNvGrpSpPr/>
              <p:nvPr/>
            </p:nvGrpSpPr>
            <p:grpSpPr>
              <a:xfrm>
                <a:off x="3000645" y="2785324"/>
                <a:ext cx="1684100" cy="1684100"/>
                <a:chOff x="3905842" y="3043065"/>
                <a:chExt cx="932366" cy="932366"/>
              </a:xfrm>
            </p:grpSpPr>
            <p:grpSp>
              <p:nvGrpSpPr>
                <p:cNvPr id="108" name="그룹 107">
                  <a:extLst>
                    <a:ext uri="{FF2B5EF4-FFF2-40B4-BE49-F238E27FC236}">
                      <a16:creationId xmlns:a16="http://schemas.microsoft.com/office/drawing/2014/main" id="{EBA27A8F-D7DA-6D1E-1C15-FB4C09B958A2}"/>
                    </a:ext>
                  </a:extLst>
                </p:cNvPr>
                <p:cNvGrpSpPr/>
                <p:nvPr/>
              </p:nvGrpSpPr>
              <p:grpSpPr>
                <a:xfrm>
                  <a:off x="3905842" y="3043065"/>
                  <a:ext cx="932366" cy="932366"/>
                  <a:chOff x="4119028" y="3043065"/>
                  <a:chExt cx="492781" cy="492781"/>
                </a:xfrm>
              </p:grpSpPr>
              <p:sp>
                <p:nvSpPr>
                  <p:cNvPr id="110" name="자유형: 도형 109">
                    <a:extLst>
                      <a:ext uri="{FF2B5EF4-FFF2-40B4-BE49-F238E27FC236}">
                        <a16:creationId xmlns:a16="http://schemas.microsoft.com/office/drawing/2014/main" id="{15933983-176D-A3E9-9961-861D5D0D5903}"/>
                      </a:ext>
                    </a:extLst>
                  </p:cNvPr>
                  <p:cNvSpPr/>
                  <p:nvPr/>
                </p:nvSpPr>
                <p:spPr>
                  <a:xfrm flipV="1">
                    <a:off x="4119028" y="3043065"/>
                    <a:ext cx="492781" cy="492781"/>
                  </a:xfrm>
                  <a:custGeom>
                    <a:avLst/>
                    <a:gdLst>
                      <a:gd name="connsiteX0" fmla="*/ 910944 w 911542"/>
                      <a:gd name="connsiteY0" fmla="*/ 455738 h 911542"/>
                      <a:gd name="connsiteX1" fmla="*/ 455172 w 911542"/>
                      <a:gd name="connsiteY1" fmla="*/ -34 h 911542"/>
                      <a:gd name="connsiteX2" fmla="*/ -599 w 911542"/>
                      <a:gd name="connsiteY2" fmla="*/ 455738 h 911542"/>
                      <a:gd name="connsiteX3" fmla="*/ 455172 w 911542"/>
                      <a:gd name="connsiteY3" fmla="*/ 911509 h 911542"/>
                      <a:gd name="connsiteX4" fmla="*/ 910944 w 911542"/>
                      <a:gd name="connsiteY4" fmla="*/ 455738 h 9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42" h="911542">
                        <a:moveTo>
                          <a:pt x="910944" y="455738"/>
                        </a:moveTo>
                        <a:cubicBezTo>
                          <a:pt x="910944" y="204021"/>
                          <a:pt x="706890" y="-34"/>
                          <a:pt x="455172" y="-34"/>
                        </a:cubicBezTo>
                        <a:cubicBezTo>
                          <a:pt x="203455" y="-34"/>
                          <a:pt x="-599" y="204021"/>
                          <a:pt x="-599" y="455738"/>
                        </a:cubicBezTo>
                        <a:cubicBezTo>
                          <a:pt x="-599" y="707455"/>
                          <a:pt x="203455" y="911509"/>
                          <a:pt x="455172" y="911509"/>
                        </a:cubicBezTo>
                        <a:cubicBezTo>
                          <a:pt x="706890" y="911509"/>
                          <a:pt x="910944" y="707455"/>
                          <a:pt x="910944" y="455738"/>
                        </a:cubicBezTo>
                        <a:close/>
                      </a:path>
                    </a:pathLst>
                  </a:custGeom>
                  <a:solidFill>
                    <a:srgbClr val="779DCB"/>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11" name="자유형: 도형 110">
                    <a:extLst>
                      <a:ext uri="{FF2B5EF4-FFF2-40B4-BE49-F238E27FC236}">
                        <a16:creationId xmlns:a16="http://schemas.microsoft.com/office/drawing/2014/main" id="{C0C9C546-0CC7-2F51-91E2-51F1DF25E8E2}"/>
                      </a:ext>
                    </a:extLst>
                  </p:cNvPr>
                  <p:cNvSpPr/>
                  <p:nvPr/>
                </p:nvSpPr>
                <p:spPr>
                  <a:xfrm flipV="1">
                    <a:off x="4168276" y="3092311"/>
                    <a:ext cx="394286" cy="394285"/>
                  </a:xfrm>
                  <a:custGeom>
                    <a:avLst/>
                    <a:gdLst>
                      <a:gd name="connsiteX0" fmla="*/ 679677 w 680275"/>
                      <a:gd name="connsiteY0" fmla="*/ 340104 h 680275"/>
                      <a:gd name="connsiteX1" fmla="*/ 339539 w 680275"/>
                      <a:gd name="connsiteY1" fmla="*/ -34 h 680275"/>
                      <a:gd name="connsiteX2" fmla="*/ -599 w 680275"/>
                      <a:gd name="connsiteY2" fmla="*/ 340104 h 680275"/>
                      <a:gd name="connsiteX3" fmla="*/ 339539 w 680275"/>
                      <a:gd name="connsiteY3" fmla="*/ 680242 h 680275"/>
                      <a:gd name="connsiteX4" fmla="*/ 679677 w 680275"/>
                      <a:gd name="connsiteY4" fmla="*/ 340104 h 68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75" h="680275">
                        <a:moveTo>
                          <a:pt x="679677" y="340104"/>
                        </a:moveTo>
                        <a:cubicBezTo>
                          <a:pt x="679677" y="152252"/>
                          <a:pt x="527391" y="-34"/>
                          <a:pt x="339539" y="-34"/>
                        </a:cubicBezTo>
                        <a:cubicBezTo>
                          <a:pt x="151687" y="-34"/>
                          <a:pt x="-599" y="152252"/>
                          <a:pt x="-599" y="340104"/>
                        </a:cubicBezTo>
                        <a:cubicBezTo>
                          <a:pt x="-599" y="527956"/>
                          <a:pt x="151687" y="680242"/>
                          <a:pt x="339539" y="680242"/>
                        </a:cubicBezTo>
                        <a:cubicBezTo>
                          <a:pt x="527391" y="680242"/>
                          <a:pt x="679677" y="527956"/>
                          <a:pt x="679677" y="340104"/>
                        </a:cubicBezTo>
                        <a:close/>
                      </a:path>
                    </a:pathLst>
                  </a:custGeom>
                  <a:solidFill>
                    <a:srgbClr val="FFFFFF"/>
                  </a:solidFill>
                  <a:ln w="9525" cap="flat">
                    <a:noFill/>
                    <a:prstDash val="solid"/>
                    <a:miter/>
                  </a:ln>
                  <a:effectLst>
                    <a:outerShdw blurRad="50800" dist="38100" dir="9600000" algn="r" rotWithShape="0">
                      <a:prstClr val="black">
                        <a:alpha val="15000"/>
                      </a:prstClr>
                    </a:outerShdw>
                  </a:effectLst>
                </p:spPr>
                <p:txBody>
                  <a:bodyPr rtlCol="0" anchor="ctr"/>
                  <a:lstStyle/>
                  <a:p>
                    <a:pPr algn="ctr"/>
                    <a:endParaRPr lang="ko-KR" altLang="en-US" dirty="0"/>
                  </a:p>
                </p:txBody>
              </p:sp>
            </p:grpSp>
            <p:sp>
              <p:nvSpPr>
                <p:cNvPr id="109" name="TextBox 108">
                  <a:extLst>
                    <a:ext uri="{FF2B5EF4-FFF2-40B4-BE49-F238E27FC236}">
                      <a16:creationId xmlns:a16="http://schemas.microsoft.com/office/drawing/2014/main" id="{ECE105E6-CF1B-8ECC-C79E-7306BB9BA782}"/>
                    </a:ext>
                  </a:extLst>
                </p:cNvPr>
                <p:cNvSpPr txBox="1"/>
                <p:nvPr/>
              </p:nvSpPr>
              <p:spPr>
                <a:xfrm>
                  <a:off x="4138178" y="3364411"/>
                  <a:ext cx="467696" cy="289670"/>
                </a:xfrm>
                <a:prstGeom prst="rect">
                  <a:avLst/>
                </a:prstGeom>
                <a:noFill/>
              </p:spPr>
              <p:txBody>
                <a:bodyPr wrap="none" lIns="0" tIns="0" rIns="0" bIns="0" rtlCol="0" anchor="ctr">
                  <a:spAutoFit/>
                </a:bodyPr>
                <a:lstStyle/>
                <a:p>
                  <a:pPr algn="ctr"/>
                  <a:r>
                    <a:rPr lang="ko-KR" altLang="en-US" sz="1700" dirty="0">
                      <a:ln>
                        <a:solidFill>
                          <a:schemeClr val="bg1">
                            <a:alpha val="0"/>
                          </a:schemeClr>
                        </a:solidFill>
                      </a:ln>
                      <a:solidFill>
                        <a:srgbClr val="92A2C0"/>
                      </a:solidFill>
                      <a:latin typeface="Kim jung chul Gothic Bold" panose="020B0803000000000000" pitchFamily="50" charset="-127"/>
                      <a:ea typeface="Kim jung chul Gothic Bold" panose="020B0803000000000000" pitchFamily="50" charset="-127"/>
                    </a:rPr>
                    <a:t>영역</a:t>
                  </a:r>
                  <a:br>
                    <a:rPr lang="ko-KR" altLang="en-US" sz="1700" dirty="0">
                      <a:ln>
                        <a:solidFill>
                          <a:schemeClr val="bg1">
                            <a:alpha val="0"/>
                          </a:schemeClr>
                        </a:solidFill>
                      </a:ln>
                      <a:solidFill>
                        <a:srgbClr val="92A2C0"/>
                      </a:solidFill>
                      <a:latin typeface="Kim jung chul Gothic Bold" panose="020B0803000000000000" pitchFamily="50" charset="-127"/>
                      <a:ea typeface="Kim jung chul Gothic Bold" panose="020B0803000000000000" pitchFamily="50" charset="-127"/>
                    </a:rPr>
                  </a:br>
                  <a:r>
                    <a:rPr lang="ko-KR" altLang="en-US" sz="1700" dirty="0">
                      <a:ln>
                        <a:solidFill>
                          <a:schemeClr val="bg1">
                            <a:alpha val="0"/>
                          </a:schemeClr>
                        </a:solidFill>
                      </a:ln>
                      <a:solidFill>
                        <a:srgbClr val="92A2C0"/>
                      </a:solidFill>
                      <a:latin typeface="Kim jung chul Gothic Bold" panose="020B0803000000000000" pitchFamily="50" charset="-127"/>
                      <a:ea typeface="Kim jung chul Gothic Bold" panose="020B0803000000000000" pitchFamily="50" charset="-127"/>
                    </a:rPr>
                    <a:t>특성 고려</a:t>
                  </a:r>
                </a:p>
              </p:txBody>
            </p:sp>
          </p:grpSp>
          <p:grpSp>
            <p:nvGrpSpPr>
              <p:cNvPr id="86" name="그룹 85">
                <a:extLst>
                  <a:ext uri="{FF2B5EF4-FFF2-40B4-BE49-F238E27FC236}">
                    <a16:creationId xmlns:a16="http://schemas.microsoft.com/office/drawing/2014/main" id="{2F3AF423-03E2-FD5E-8847-B6710CFF25C8}"/>
                  </a:ext>
                </a:extLst>
              </p:cNvPr>
              <p:cNvGrpSpPr/>
              <p:nvPr/>
            </p:nvGrpSpPr>
            <p:grpSpPr>
              <a:xfrm>
                <a:off x="5532975" y="2785324"/>
                <a:ext cx="1684100" cy="1684100"/>
                <a:chOff x="3905842" y="3043065"/>
                <a:chExt cx="932366" cy="932366"/>
              </a:xfrm>
            </p:grpSpPr>
            <p:grpSp>
              <p:nvGrpSpPr>
                <p:cNvPr id="96" name="그룹 95">
                  <a:extLst>
                    <a:ext uri="{FF2B5EF4-FFF2-40B4-BE49-F238E27FC236}">
                      <a16:creationId xmlns:a16="http://schemas.microsoft.com/office/drawing/2014/main" id="{FC0C217E-727C-551A-BAE9-9510D6E56C44}"/>
                    </a:ext>
                  </a:extLst>
                </p:cNvPr>
                <p:cNvGrpSpPr/>
                <p:nvPr/>
              </p:nvGrpSpPr>
              <p:grpSpPr>
                <a:xfrm>
                  <a:off x="3905842" y="3043065"/>
                  <a:ext cx="932366" cy="932366"/>
                  <a:chOff x="4119028" y="3043065"/>
                  <a:chExt cx="492781" cy="492781"/>
                </a:xfrm>
              </p:grpSpPr>
              <p:sp>
                <p:nvSpPr>
                  <p:cNvPr id="100" name="자유형: 도형 99">
                    <a:extLst>
                      <a:ext uri="{FF2B5EF4-FFF2-40B4-BE49-F238E27FC236}">
                        <a16:creationId xmlns:a16="http://schemas.microsoft.com/office/drawing/2014/main" id="{76B00CC0-D945-7795-C274-91318C75F2C1}"/>
                      </a:ext>
                    </a:extLst>
                  </p:cNvPr>
                  <p:cNvSpPr/>
                  <p:nvPr/>
                </p:nvSpPr>
                <p:spPr>
                  <a:xfrm flipV="1">
                    <a:off x="4119028" y="3043065"/>
                    <a:ext cx="492781" cy="492781"/>
                  </a:xfrm>
                  <a:custGeom>
                    <a:avLst/>
                    <a:gdLst>
                      <a:gd name="connsiteX0" fmla="*/ 910944 w 911542"/>
                      <a:gd name="connsiteY0" fmla="*/ 455738 h 911542"/>
                      <a:gd name="connsiteX1" fmla="*/ 455172 w 911542"/>
                      <a:gd name="connsiteY1" fmla="*/ -34 h 911542"/>
                      <a:gd name="connsiteX2" fmla="*/ -599 w 911542"/>
                      <a:gd name="connsiteY2" fmla="*/ 455738 h 911542"/>
                      <a:gd name="connsiteX3" fmla="*/ 455172 w 911542"/>
                      <a:gd name="connsiteY3" fmla="*/ 911509 h 911542"/>
                      <a:gd name="connsiteX4" fmla="*/ 910944 w 911542"/>
                      <a:gd name="connsiteY4" fmla="*/ 455738 h 9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42" h="911542">
                        <a:moveTo>
                          <a:pt x="910944" y="455738"/>
                        </a:moveTo>
                        <a:cubicBezTo>
                          <a:pt x="910944" y="204021"/>
                          <a:pt x="706890" y="-34"/>
                          <a:pt x="455172" y="-34"/>
                        </a:cubicBezTo>
                        <a:cubicBezTo>
                          <a:pt x="203455" y="-34"/>
                          <a:pt x="-599" y="204021"/>
                          <a:pt x="-599" y="455738"/>
                        </a:cubicBezTo>
                        <a:cubicBezTo>
                          <a:pt x="-599" y="707455"/>
                          <a:pt x="203455" y="911509"/>
                          <a:pt x="455172" y="911509"/>
                        </a:cubicBezTo>
                        <a:cubicBezTo>
                          <a:pt x="706890" y="911509"/>
                          <a:pt x="910944" y="707455"/>
                          <a:pt x="910944" y="455738"/>
                        </a:cubicBezTo>
                        <a:close/>
                      </a:path>
                    </a:pathLst>
                  </a:custGeom>
                  <a:solidFill>
                    <a:srgbClr val="59AFAD"/>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sz="2000" dirty="0">
                      <a:ln>
                        <a:solidFill>
                          <a:schemeClr val="accent1">
                            <a:shade val="50000"/>
                            <a:alpha val="0"/>
                          </a:schemeClr>
                        </a:solidFill>
                      </a:ln>
                      <a:solidFill>
                        <a:schemeClr val="tx1"/>
                      </a:solidFill>
                    </a:endParaRPr>
                  </a:p>
                </p:txBody>
              </p:sp>
              <p:sp>
                <p:nvSpPr>
                  <p:cNvPr id="106" name="자유형: 도형 105">
                    <a:extLst>
                      <a:ext uri="{FF2B5EF4-FFF2-40B4-BE49-F238E27FC236}">
                        <a16:creationId xmlns:a16="http://schemas.microsoft.com/office/drawing/2014/main" id="{0EA1ADF4-453D-C206-F492-ACEB7D2896FD}"/>
                      </a:ext>
                    </a:extLst>
                  </p:cNvPr>
                  <p:cNvSpPr/>
                  <p:nvPr/>
                </p:nvSpPr>
                <p:spPr>
                  <a:xfrm flipV="1">
                    <a:off x="4168276" y="3092311"/>
                    <a:ext cx="394286" cy="394285"/>
                  </a:xfrm>
                  <a:custGeom>
                    <a:avLst/>
                    <a:gdLst>
                      <a:gd name="connsiteX0" fmla="*/ 679677 w 680275"/>
                      <a:gd name="connsiteY0" fmla="*/ 340104 h 680275"/>
                      <a:gd name="connsiteX1" fmla="*/ 339539 w 680275"/>
                      <a:gd name="connsiteY1" fmla="*/ -34 h 680275"/>
                      <a:gd name="connsiteX2" fmla="*/ -599 w 680275"/>
                      <a:gd name="connsiteY2" fmla="*/ 340104 h 680275"/>
                      <a:gd name="connsiteX3" fmla="*/ 339539 w 680275"/>
                      <a:gd name="connsiteY3" fmla="*/ 680242 h 680275"/>
                      <a:gd name="connsiteX4" fmla="*/ 679677 w 680275"/>
                      <a:gd name="connsiteY4" fmla="*/ 340104 h 68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75" h="680275">
                        <a:moveTo>
                          <a:pt x="679677" y="340104"/>
                        </a:moveTo>
                        <a:cubicBezTo>
                          <a:pt x="679677" y="152252"/>
                          <a:pt x="527391" y="-34"/>
                          <a:pt x="339539" y="-34"/>
                        </a:cubicBezTo>
                        <a:cubicBezTo>
                          <a:pt x="151687" y="-34"/>
                          <a:pt x="-599" y="152252"/>
                          <a:pt x="-599" y="340104"/>
                        </a:cubicBezTo>
                        <a:cubicBezTo>
                          <a:pt x="-599" y="527956"/>
                          <a:pt x="151687" y="680242"/>
                          <a:pt x="339539" y="680242"/>
                        </a:cubicBezTo>
                        <a:cubicBezTo>
                          <a:pt x="527391" y="680242"/>
                          <a:pt x="679677" y="527956"/>
                          <a:pt x="679677" y="340104"/>
                        </a:cubicBezTo>
                        <a:close/>
                      </a:path>
                    </a:pathLst>
                  </a:custGeom>
                  <a:solidFill>
                    <a:srgbClr val="FFFFFF"/>
                  </a:solidFill>
                  <a:ln w="9525" cap="flat">
                    <a:noFill/>
                    <a:prstDash val="solid"/>
                    <a:miter/>
                  </a:ln>
                  <a:effectLst>
                    <a:outerShdw blurRad="50800" dist="38100" dir="9600000" algn="r" rotWithShape="0">
                      <a:prstClr val="black">
                        <a:alpha val="15000"/>
                      </a:prstClr>
                    </a:outerShdw>
                  </a:effectLst>
                </p:spPr>
                <p:txBody>
                  <a:bodyPr rtlCol="0" anchor="ctr"/>
                  <a:lstStyle/>
                  <a:p>
                    <a:pPr algn="ctr"/>
                    <a:endParaRPr lang="ko-KR" altLang="en-US" dirty="0"/>
                  </a:p>
                </p:txBody>
              </p:sp>
            </p:grpSp>
            <p:sp>
              <p:nvSpPr>
                <p:cNvPr id="99" name="TextBox 98">
                  <a:extLst>
                    <a:ext uri="{FF2B5EF4-FFF2-40B4-BE49-F238E27FC236}">
                      <a16:creationId xmlns:a16="http://schemas.microsoft.com/office/drawing/2014/main" id="{C054A057-A9DB-C0E7-B042-3FB7625EA179}"/>
                    </a:ext>
                  </a:extLst>
                </p:cNvPr>
                <p:cNvSpPr txBox="1"/>
                <p:nvPr/>
              </p:nvSpPr>
              <p:spPr>
                <a:xfrm>
                  <a:off x="4084040" y="3219575"/>
                  <a:ext cx="575967" cy="579339"/>
                </a:xfrm>
                <a:prstGeom prst="rect">
                  <a:avLst/>
                </a:prstGeom>
                <a:noFill/>
              </p:spPr>
              <p:txBody>
                <a:bodyPr wrap="none" lIns="0" tIns="0" rIns="0" bIns="0" rtlCol="0" anchor="ctr">
                  <a:spAutoFit/>
                </a:bodyPr>
                <a:lstStyle/>
                <a:p>
                  <a:pPr algn="ctr"/>
                  <a:r>
                    <a:rPr lang="ko-KR" altLang="en-US" sz="1700" dirty="0">
                      <a:ln>
                        <a:solidFill>
                          <a:schemeClr val="bg1">
                            <a:alpha val="0"/>
                          </a:schemeClr>
                        </a:solidFill>
                      </a:ln>
                      <a:solidFill>
                        <a:srgbClr val="59AFAD"/>
                      </a:solidFill>
                      <a:latin typeface="Kim jung chul Gothic Bold" panose="020B0803000000000000" pitchFamily="50" charset="-127"/>
                      <a:ea typeface="Kim jung chul Gothic Bold" panose="020B0803000000000000" pitchFamily="50" charset="-127"/>
                    </a:rPr>
                    <a:t>다양한</a:t>
                  </a:r>
                  <a:endParaRPr lang="en-US" altLang="ko-KR" sz="1700" dirty="0">
                    <a:ln>
                      <a:solidFill>
                        <a:schemeClr val="bg1">
                          <a:alpha val="0"/>
                        </a:schemeClr>
                      </a:solidFill>
                    </a:ln>
                    <a:solidFill>
                      <a:srgbClr val="59AFAD"/>
                    </a:solidFill>
                    <a:latin typeface="Kim jung chul Gothic Bold" panose="020B0803000000000000" pitchFamily="50" charset="-127"/>
                    <a:ea typeface="Kim jung chul Gothic Bold" panose="020B0803000000000000" pitchFamily="50" charset="-127"/>
                  </a:endParaRPr>
                </a:p>
                <a:p>
                  <a:pPr algn="ctr"/>
                  <a:r>
                    <a:rPr lang="ko-KR" altLang="en-US" sz="1700" dirty="0">
                      <a:ln>
                        <a:solidFill>
                          <a:schemeClr val="bg1">
                            <a:alpha val="0"/>
                          </a:schemeClr>
                        </a:solidFill>
                      </a:ln>
                      <a:solidFill>
                        <a:srgbClr val="59AFAD"/>
                      </a:solidFill>
                      <a:latin typeface="Kim jung chul Gothic Bold" panose="020B0803000000000000" pitchFamily="50" charset="-127"/>
                      <a:ea typeface="Kim jung chul Gothic Bold" panose="020B0803000000000000" pitchFamily="50" charset="-127"/>
                    </a:rPr>
                    <a:t>플랫폼</a:t>
                  </a:r>
                  <a:r>
                    <a:rPr lang="en-US" altLang="ko-KR" sz="1700" dirty="0">
                      <a:ln>
                        <a:solidFill>
                          <a:schemeClr val="bg1">
                            <a:alpha val="0"/>
                          </a:schemeClr>
                        </a:solidFill>
                      </a:ln>
                      <a:solidFill>
                        <a:srgbClr val="59AFAD"/>
                      </a:solidFill>
                      <a:latin typeface="Kim jung chul Gothic Bold" panose="020B0803000000000000" pitchFamily="50" charset="-127"/>
                      <a:ea typeface="Kim jung chul Gothic Bold" panose="020B0803000000000000" pitchFamily="50" charset="-127"/>
                    </a:rPr>
                    <a:t>,</a:t>
                  </a:r>
                  <a:br>
                    <a:rPr lang="en-US" altLang="ko-KR" sz="1700" dirty="0">
                      <a:ln>
                        <a:solidFill>
                          <a:schemeClr val="bg1">
                            <a:alpha val="0"/>
                          </a:schemeClr>
                        </a:solidFill>
                      </a:ln>
                      <a:solidFill>
                        <a:srgbClr val="59AFAD"/>
                      </a:solidFill>
                      <a:latin typeface="Kim jung chul Gothic Bold" panose="020B0803000000000000" pitchFamily="50" charset="-127"/>
                      <a:ea typeface="Kim jung chul Gothic Bold" panose="020B0803000000000000" pitchFamily="50" charset="-127"/>
                    </a:rPr>
                  </a:br>
                  <a:r>
                    <a:rPr lang="ko-KR" altLang="en-US" sz="1700" dirty="0">
                      <a:ln>
                        <a:solidFill>
                          <a:schemeClr val="bg1">
                            <a:alpha val="0"/>
                          </a:schemeClr>
                        </a:solidFill>
                      </a:ln>
                      <a:solidFill>
                        <a:srgbClr val="59AFAD"/>
                      </a:solidFill>
                      <a:latin typeface="Kim jung chul Gothic Bold" panose="020B0803000000000000" pitchFamily="50" charset="-127"/>
                      <a:ea typeface="Kim jung chul Gothic Bold" panose="020B0803000000000000" pitchFamily="50" charset="-127"/>
                    </a:rPr>
                    <a:t>디지털 도구</a:t>
                  </a:r>
                  <a:endParaRPr lang="en-US" altLang="ko-KR" sz="1700" dirty="0">
                    <a:ln>
                      <a:solidFill>
                        <a:schemeClr val="bg1">
                          <a:alpha val="0"/>
                        </a:schemeClr>
                      </a:solidFill>
                    </a:ln>
                    <a:solidFill>
                      <a:srgbClr val="59AFAD"/>
                    </a:solidFill>
                    <a:latin typeface="Kim jung chul Gothic Bold" panose="020B0803000000000000" pitchFamily="50" charset="-127"/>
                    <a:ea typeface="Kim jung chul Gothic Bold" panose="020B0803000000000000" pitchFamily="50" charset="-127"/>
                  </a:endParaRPr>
                </a:p>
                <a:p>
                  <a:pPr algn="ctr"/>
                  <a:r>
                    <a:rPr lang="ko-KR" altLang="en-US" sz="1700" dirty="0">
                      <a:ln>
                        <a:solidFill>
                          <a:schemeClr val="bg1">
                            <a:alpha val="0"/>
                          </a:schemeClr>
                        </a:solidFill>
                      </a:ln>
                      <a:solidFill>
                        <a:srgbClr val="59AFAD"/>
                      </a:solidFill>
                      <a:latin typeface="Kim jung chul Gothic Bold" panose="020B0803000000000000" pitchFamily="50" charset="-127"/>
                      <a:ea typeface="Kim jung chul Gothic Bold" panose="020B0803000000000000" pitchFamily="50" charset="-127"/>
                    </a:rPr>
                    <a:t>활용</a:t>
                  </a:r>
                </a:p>
              </p:txBody>
            </p:sp>
          </p:grpSp>
          <p:grpSp>
            <p:nvGrpSpPr>
              <p:cNvPr id="87" name="그룹 86">
                <a:extLst>
                  <a:ext uri="{FF2B5EF4-FFF2-40B4-BE49-F238E27FC236}">
                    <a16:creationId xmlns:a16="http://schemas.microsoft.com/office/drawing/2014/main" id="{4605FD4A-FB9E-134C-4C5C-908CAB3C4318}"/>
                  </a:ext>
                </a:extLst>
              </p:cNvPr>
              <p:cNvGrpSpPr/>
              <p:nvPr/>
            </p:nvGrpSpPr>
            <p:grpSpPr>
              <a:xfrm>
                <a:off x="468313" y="2785324"/>
                <a:ext cx="1684100" cy="1684100"/>
                <a:chOff x="3905842" y="3043065"/>
                <a:chExt cx="932366" cy="932366"/>
              </a:xfrm>
            </p:grpSpPr>
            <p:grpSp>
              <p:nvGrpSpPr>
                <p:cNvPr id="88" name="그룹 87">
                  <a:extLst>
                    <a:ext uri="{FF2B5EF4-FFF2-40B4-BE49-F238E27FC236}">
                      <a16:creationId xmlns:a16="http://schemas.microsoft.com/office/drawing/2014/main" id="{EAE5BECC-EC55-02E1-F6B9-D9034794B4CF}"/>
                    </a:ext>
                  </a:extLst>
                </p:cNvPr>
                <p:cNvGrpSpPr/>
                <p:nvPr/>
              </p:nvGrpSpPr>
              <p:grpSpPr>
                <a:xfrm>
                  <a:off x="3905842" y="3043065"/>
                  <a:ext cx="932366" cy="932366"/>
                  <a:chOff x="4119028" y="3043065"/>
                  <a:chExt cx="492781" cy="492781"/>
                </a:xfrm>
              </p:grpSpPr>
              <p:sp>
                <p:nvSpPr>
                  <p:cNvPr id="90" name="자유형: 도형 89">
                    <a:extLst>
                      <a:ext uri="{FF2B5EF4-FFF2-40B4-BE49-F238E27FC236}">
                        <a16:creationId xmlns:a16="http://schemas.microsoft.com/office/drawing/2014/main" id="{3CED7B40-547C-9879-158B-27D33158546F}"/>
                      </a:ext>
                    </a:extLst>
                  </p:cNvPr>
                  <p:cNvSpPr/>
                  <p:nvPr/>
                </p:nvSpPr>
                <p:spPr>
                  <a:xfrm flipV="1">
                    <a:off x="4119028" y="3043065"/>
                    <a:ext cx="492781" cy="492781"/>
                  </a:xfrm>
                  <a:custGeom>
                    <a:avLst/>
                    <a:gdLst>
                      <a:gd name="connsiteX0" fmla="*/ 910944 w 911542"/>
                      <a:gd name="connsiteY0" fmla="*/ 455738 h 911542"/>
                      <a:gd name="connsiteX1" fmla="*/ 455172 w 911542"/>
                      <a:gd name="connsiteY1" fmla="*/ -34 h 911542"/>
                      <a:gd name="connsiteX2" fmla="*/ -599 w 911542"/>
                      <a:gd name="connsiteY2" fmla="*/ 455738 h 911542"/>
                      <a:gd name="connsiteX3" fmla="*/ 455172 w 911542"/>
                      <a:gd name="connsiteY3" fmla="*/ 911509 h 911542"/>
                      <a:gd name="connsiteX4" fmla="*/ 910944 w 911542"/>
                      <a:gd name="connsiteY4" fmla="*/ 455738 h 9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42" h="911542">
                        <a:moveTo>
                          <a:pt x="910944" y="455738"/>
                        </a:moveTo>
                        <a:cubicBezTo>
                          <a:pt x="910944" y="204021"/>
                          <a:pt x="706890" y="-34"/>
                          <a:pt x="455172" y="-34"/>
                        </a:cubicBezTo>
                        <a:cubicBezTo>
                          <a:pt x="203455" y="-34"/>
                          <a:pt x="-599" y="204021"/>
                          <a:pt x="-599" y="455738"/>
                        </a:cubicBezTo>
                        <a:cubicBezTo>
                          <a:pt x="-599" y="707455"/>
                          <a:pt x="203455" y="911509"/>
                          <a:pt x="455172" y="911509"/>
                        </a:cubicBezTo>
                        <a:cubicBezTo>
                          <a:pt x="706890" y="911509"/>
                          <a:pt x="910944" y="707455"/>
                          <a:pt x="910944" y="455738"/>
                        </a:cubicBezTo>
                        <a:close/>
                      </a:path>
                    </a:pathLst>
                  </a:custGeom>
                  <a:solidFill>
                    <a:srgbClr val="75C24E"/>
                  </a:solidFill>
                  <a:ln w="9525" cap="flat">
                    <a:noFill/>
                    <a:prstDash val="solid"/>
                    <a:miter/>
                  </a:ln>
                </p:spPr>
                <p:txBody>
                  <a:bodyPr rtlCol="0" anchor="ctr"/>
                  <a:lstStyle/>
                  <a:p>
                    <a:pPr algn="ctr"/>
                    <a:endParaRPr lang="ko-KR" altLang="en-US" sz="1600" dirty="0">
                      <a:latin typeface="Kim jung chul Gothic Bold" panose="020B0803000000000000" pitchFamily="50" charset="-127"/>
                      <a:ea typeface="Kim jung chul Gothic Bold" panose="020B0803000000000000" pitchFamily="50" charset="-127"/>
                    </a:endParaRPr>
                  </a:p>
                </p:txBody>
              </p:sp>
              <p:sp>
                <p:nvSpPr>
                  <p:cNvPr id="91" name="자유형: 도형 90">
                    <a:extLst>
                      <a:ext uri="{FF2B5EF4-FFF2-40B4-BE49-F238E27FC236}">
                        <a16:creationId xmlns:a16="http://schemas.microsoft.com/office/drawing/2014/main" id="{230BEBC9-9013-F696-BF21-365638CBAD4C}"/>
                      </a:ext>
                    </a:extLst>
                  </p:cNvPr>
                  <p:cNvSpPr/>
                  <p:nvPr/>
                </p:nvSpPr>
                <p:spPr>
                  <a:xfrm flipV="1">
                    <a:off x="4168276" y="3092311"/>
                    <a:ext cx="394286" cy="394285"/>
                  </a:xfrm>
                  <a:custGeom>
                    <a:avLst/>
                    <a:gdLst>
                      <a:gd name="connsiteX0" fmla="*/ 679677 w 680275"/>
                      <a:gd name="connsiteY0" fmla="*/ 340104 h 680275"/>
                      <a:gd name="connsiteX1" fmla="*/ 339539 w 680275"/>
                      <a:gd name="connsiteY1" fmla="*/ -34 h 680275"/>
                      <a:gd name="connsiteX2" fmla="*/ -599 w 680275"/>
                      <a:gd name="connsiteY2" fmla="*/ 340104 h 680275"/>
                      <a:gd name="connsiteX3" fmla="*/ 339539 w 680275"/>
                      <a:gd name="connsiteY3" fmla="*/ 680242 h 680275"/>
                      <a:gd name="connsiteX4" fmla="*/ 679677 w 680275"/>
                      <a:gd name="connsiteY4" fmla="*/ 340104 h 68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75" h="680275">
                        <a:moveTo>
                          <a:pt x="679677" y="340104"/>
                        </a:moveTo>
                        <a:cubicBezTo>
                          <a:pt x="679677" y="152252"/>
                          <a:pt x="527391" y="-34"/>
                          <a:pt x="339539" y="-34"/>
                        </a:cubicBezTo>
                        <a:cubicBezTo>
                          <a:pt x="151687" y="-34"/>
                          <a:pt x="-599" y="152252"/>
                          <a:pt x="-599" y="340104"/>
                        </a:cubicBezTo>
                        <a:cubicBezTo>
                          <a:pt x="-599" y="527956"/>
                          <a:pt x="151687" y="680242"/>
                          <a:pt x="339539" y="680242"/>
                        </a:cubicBezTo>
                        <a:cubicBezTo>
                          <a:pt x="527391" y="680242"/>
                          <a:pt x="679677" y="527956"/>
                          <a:pt x="679677" y="340104"/>
                        </a:cubicBezTo>
                        <a:close/>
                      </a:path>
                    </a:pathLst>
                  </a:custGeom>
                  <a:solidFill>
                    <a:srgbClr val="FFFFFF"/>
                  </a:solidFill>
                  <a:ln w="9525" cap="flat">
                    <a:noFill/>
                    <a:prstDash val="solid"/>
                    <a:miter/>
                  </a:ln>
                  <a:effectLst>
                    <a:outerShdw blurRad="50800" dist="38100" dir="9600000" algn="r" rotWithShape="0">
                      <a:prstClr val="black">
                        <a:alpha val="15000"/>
                      </a:prstClr>
                    </a:outerShdw>
                  </a:effectLst>
                </p:spPr>
                <p:txBody>
                  <a:bodyPr rtlCol="0" anchor="ctr"/>
                  <a:lstStyle/>
                  <a:p>
                    <a:pPr algn="ctr"/>
                    <a:endParaRPr lang="ko-KR" altLang="en-US" dirty="0"/>
                  </a:p>
                </p:txBody>
              </p:sp>
            </p:grpSp>
            <p:sp>
              <p:nvSpPr>
                <p:cNvPr id="89" name="TextBox 88">
                  <a:extLst>
                    <a:ext uri="{FF2B5EF4-FFF2-40B4-BE49-F238E27FC236}">
                      <a16:creationId xmlns:a16="http://schemas.microsoft.com/office/drawing/2014/main" id="{2D69FB23-255A-C02B-7496-AB84DF98135B}"/>
                    </a:ext>
                  </a:extLst>
                </p:cNvPr>
                <p:cNvSpPr txBox="1"/>
                <p:nvPr/>
              </p:nvSpPr>
              <p:spPr>
                <a:xfrm>
                  <a:off x="4138180" y="3291994"/>
                  <a:ext cx="467696" cy="434504"/>
                </a:xfrm>
                <a:prstGeom prst="rect">
                  <a:avLst/>
                </a:prstGeom>
                <a:noFill/>
              </p:spPr>
              <p:txBody>
                <a:bodyPr wrap="none" lIns="0" tIns="0" rIns="0" bIns="0" rtlCol="0" anchor="ctr">
                  <a:spAutoFit/>
                </a:bodyPr>
                <a:lstStyle/>
                <a:p>
                  <a:pPr algn="ctr"/>
                  <a:r>
                    <a:rPr lang="ko-KR" altLang="en-US" sz="1700" dirty="0">
                      <a:ln>
                        <a:solidFill>
                          <a:schemeClr val="bg1">
                            <a:alpha val="0"/>
                          </a:schemeClr>
                        </a:solidFill>
                      </a:ln>
                      <a:solidFill>
                        <a:srgbClr val="81BA56"/>
                      </a:solidFill>
                      <a:latin typeface="Kim jung chul Gothic Bold" panose="020B0803000000000000" pitchFamily="50" charset="-127"/>
                      <a:ea typeface="Kim jung chul Gothic Bold" panose="020B0803000000000000" pitchFamily="50" charset="-127"/>
                    </a:rPr>
                    <a:t>다양한 </a:t>
                  </a:r>
                  <a:br>
                    <a:rPr lang="ko-KR" altLang="en-US" sz="1700" dirty="0">
                      <a:ln>
                        <a:solidFill>
                          <a:schemeClr val="bg1">
                            <a:alpha val="0"/>
                          </a:schemeClr>
                        </a:solidFill>
                      </a:ln>
                      <a:solidFill>
                        <a:srgbClr val="81BA56"/>
                      </a:solidFill>
                      <a:latin typeface="Kim jung chul Gothic Bold" panose="020B0803000000000000" pitchFamily="50" charset="-127"/>
                      <a:ea typeface="Kim jung chul Gothic Bold" panose="020B0803000000000000" pitchFamily="50" charset="-127"/>
                    </a:rPr>
                  </a:br>
                  <a:r>
                    <a:rPr lang="ko-KR" altLang="en-US" sz="1700" dirty="0">
                      <a:ln>
                        <a:solidFill>
                          <a:schemeClr val="bg1">
                            <a:alpha val="0"/>
                          </a:schemeClr>
                        </a:solidFill>
                      </a:ln>
                      <a:solidFill>
                        <a:srgbClr val="81BA56"/>
                      </a:solidFill>
                      <a:latin typeface="Kim jung chul Gothic Bold" panose="020B0803000000000000" pitchFamily="50" charset="-127"/>
                      <a:ea typeface="Kim jung chul Gothic Bold" panose="020B0803000000000000" pitchFamily="50" charset="-127"/>
                    </a:rPr>
                    <a:t>평가 방법</a:t>
                  </a:r>
                  <a:endParaRPr lang="en-US" altLang="ko-KR" sz="1700" dirty="0">
                    <a:ln>
                      <a:solidFill>
                        <a:schemeClr val="bg1">
                          <a:alpha val="0"/>
                        </a:schemeClr>
                      </a:solidFill>
                    </a:ln>
                    <a:solidFill>
                      <a:srgbClr val="81BA56"/>
                    </a:solidFill>
                    <a:latin typeface="Kim jung chul Gothic Bold" panose="020B0803000000000000" pitchFamily="50" charset="-127"/>
                    <a:ea typeface="Kim jung chul Gothic Bold" panose="020B0803000000000000" pitchFamily="50" charset="-127"/>
                  </a:endParaRPr>
                </a:p>
                <a:p>
                  <a:pPr algn="ctr"/>
                  <a:r>
                    <a:rPr lang="ko-KR" altLang="en-US" sz="1700" dirty="0">
                      <a:ln>
                        <a:solidFill>
                          <a:schemeClr val="bg1">
                            <a:alpha val="0"/>
                          </a:schemeClr>
                        </a:solidFill>
                      </a:ln>
                      <a:solidFill>
                        <a:srgbClr val="81BA56"/>
                      </a:solidFill>
                      <a:latin typeface="Kim jung chul Gothic Bold" panose="020B0803000000000000" pitchFamily="50" charset="-127"/>
                      <a:ea typeface="Kim jung chul Gothic Bold" panose="020B0803000000000000" pitchFamily="50" charset="-127"/>
                    </a:rPr>
                    <a:t>활용</a:t>
                  </a:r>
                </a:p>
              </p:txBody>
            </p:sp>
          </p:grpSp>
        </p:grpSp>
        <p:sp>
          <p:nvSpPr>
            <p:cNvPr id="11" name="사각형: 둥근 모서리 10">
              <a:extLst>
                <a:ext uri="{FF2B5EF4-FFF2-40B4-BE49-F238E27FC236}">
                  <a16:creationId xmlns:a16="http://schemas.microsoft.com/office/drawing/2014/main" id="{54C80D72-E59A-00C6-AC2F-8CFD1C31F1ED}"/>
                </a:ext>
              </a:extLst>
            </p:cNvPr>
            <p:cNvSpPr/>
            <p:nvPr/>
          </p:nvSpPr>
          <p:spPr>
            <a:xfrm>
              <a:off x="2891431" y="4592586"/>
              <a:ext cx="1902528" cy="980117"/>
            </a:xfrm>
            <a:prstGeom prst="roundRect">
              <a:avLst>
                <a:gd name="adj" fmla="val 12795"/>
              </a:avLst>
            </a:prstGeom>
            <a:solidFill>
              <a:srgbClr val="92A2C0">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b="1" dirty="0">
                <a:ln>
                  <a:solidFill>
                    <a:schemeClr val="accent1">
                      <a:shade val="50000"/>
                      <a:alpha val="0"/>
                    </a:schemeClr>
                  </a:solidFill>
                </a:ln>
                <a:solidFill>
                  <a:schemeClr val="lt1"/>
                </a:solidFill>
              </a:endParaRPr>
            </a:p>
          </p:txBody>
        </p:sp>
        <p:grpSp>
          <p:nvGrpSpPr>
            <p:cNvPr id="45" name="그룹 44">
              <a:extLst>
                <a:ext uri="{FF2B5EF4-FFF2-40B4-BE49-F238E27FC236}">
                  <a16:creationId xmlns:a16="http://schemas.microsoft.com/office/drawing/2014/main" id="{BB427548-D444-85CE-1263-9D7CC892162A}"/>
                </a:ext>
              </a:extLst>
            </p:cNvPr>
            <p:cNvGrpSpPr/>
            <p:nvPr/>
          </p:nvGrpSpPr>
          <p:grpSpPr>
            <a:xfrm>
              <a:off x="2986681" y="4709580"/>
              <a:ext cx="1646349" cy="746128"/>
              <a:chOff x="3029404" y="4690403"/>
              <a:chExt cx="1646349" cy="746128"/>
            </a:xfrm>
          </p:grpSpPr>
          <p:grpSp>
            <p:nvGrpSpPr>
              <p:cNvPr id="76" name="그룹 75">
                <a:extLst>
                  <a:ext uri="{FF2B5EF4-FFF2-40B4-BE49-F238E27FC236}">
                    <a16:creationId xmlns:a16="http://schemas.microsoft.com/office/drawing/2014/main" id="{2D422DD2-1A6E-5E97-D8EE-10ADCD1321C1}"/>
                  </a:ext>
                </a:extLst>
              </p:cNvPr>
              <p:cNvGrpSpPr/>
              <p:nvPr/>
            </p:nvGrpSpPr>
            <p:grpSpPr>
              <a:xfrm>
                <a:off x="3029404" y="4690403"/>
                <a:ext cx="1646349" cy="412934"/>
                <a:chOff x="3029404" y="4690403"/>
                <a:chExt cx="1646349" cy="412934"/>
              </a:xfrm>
            </p:grpSpPr>
            <p:sp>
              <p:nvSpPr>
                <p:cNvPr id="83" name="자유형: 도형 82">
                  <a:extLst>
                    <a:ext uri="{FF2B5EF4-FFF2-40B4-BE49-F238E27FC236}">
                      <a16:creationId xmlns:a16="http://schemas.microsoft.com/office/drawing/2014/main" id="{55AD4172-A573-06B5-4EFA-A843A3295E44}"/>
                    </a:ext>
                  </a:extLst>
                </p:cNvPr>
                <p:cNvSpPr/>
                <p:nvPr/>
              </p:nvSpPr>
              <p:spPr>
                <a:xfrm rot="19785720">
                  <a:off x="3029404" y="4718590"/>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92A2C0"/>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300" b="1" dirty="0">
                    <a:ln>
                      <a:solidFill>
                        <a:schemeClr val="accent1">
                          <a:shade val="50000"/>
                          <a:alpha val="0"/>
                        </a:schemeClr>
                      </a:solidFill>
                    </a:ln>
                  </a:endParaRPr>
                </a:p>
              </p:txBody>
            </p:sp>
            <p:sp>
              <p:nvSpPr>
                <p:cNvPr id="84" name="TextBox 83">
                  <a:extLst>
                    <a:ext uri="{FF2B5EF4-FFF2-40B4-BE49-F238E27FC236}">
                      <a16:creationId xmlns:a16="http://schemas.microsoft.com/office/drawing/2014/main" id="{A4F11D76-54E5-FA42-0E98-49CA77031773}"/>
                    </a:ext>
                  </a:extLst>
                </p:cNvPr>
                <p:cNvSpPr txBox="1"/>
                <p:nvPr/>
              </p:nvSpPr>
              <p:spPr>
                <a:xfrm>
                  <a:off x="3217020" y="4690403"/>
                  <a:ext cx="1458733" cy="412934"/>
                </a:xfrm>
                <a:prstGeom prst="rect">
                  <a:avLst/>
                </a:prstGeom>
                <a:noFill/>
              </p:spPr>
              <p:txBody>
                <a:bodyPr wrap="none" lIns="0" tIns="0" rIns="0" bIns="0" rtlCol="0" anchor="t">
                  <a:spAutoFit/>
                </a:bodyPr>
                <a:lstStyle/>
                <a:p>
                  <a:pP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미적 체험</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표현</a:t>
                  </a: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감상 </a:t>
                  </a:r>
                  <a:endPar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100"/>
                    </a:spcAft>
                  </a:pPr>
                  <a:r>
                    <a:rPr lang="en-US" altLang="ko-KR"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3 </a:t>
                  </a: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영역을 고루 평가</a:t>
                  </a:r>
                </a:p>
              </p:txBody>
            </p:sp>
          </p:grpSp>
          <p:grpSp>
            <p:nvGrpSpPr>
              <p:cNvPr id="77" name="그룹 76">
                <a:extLst>
                  <a:ext uri="{FF2B5EF4-FFF2-40B4-BE49-F238E27FC236}">
                    <a16:creationId xmlns:a16="http://schemas.microsoft.com/office/drawing/2014/main" id="{20465CA5-AC86-DAFC-01CC-BFEF45D4304D}"/>
                  </a:ext>
                </a:extLst>
              </p:cNvPr>
              <p:cNvGrpSpPr/>
              <p:nvPr/>
            </p:nvGrpSpPr>
            <p:grpSpPr>
              <a:xfrm>
                <a:off x="3029404" y="5236476"/>
                <a:ext cx="1611083" cy="200055"/>
                <a:chOff x="3029404" y="4690403"/>
                <a:chExt cx="1611083" cy="200055"/>
              </a:xfrm>
            </p:grpSpPr>
            <p:sp>
              <p:nvSpPr>
                <p:cNvPr id="81" name="자유형: 도형 80">
                  <a:extLst>
                    <a:ext uri="{FF2B5EF4-FFF2-40B4-BE49-F238E27FC236}">
                      <a16:creationId xmlns:a16="http://schemas.microsoft.com/office/drawing/2014/main" id="{B840CC20-021D-3AA4-2121-AA07A96DF43B}"/>
                    </a:ext>
                  </a:extLst>
                </p:cNvPr>
                <p:cNvSpPr/>
                <p:nvPr/>
              </p:nvSpPr>
              <p:spPr>
                <a:xfrm rot="19785720">
                  <a:off x="3029404" y="4718590"/>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92A2C0"/>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300" b="1" dirty="0">
                    <a:ln>
                      <a:solidFill>
                        <a:schemeClr val="accent1">
                          <a:shade val="50000"/>
                          <a:alpha val="0"/>
                        </a:schemeClr>
                      </a:solidFill>
                    </a:ln>
                  </a:endParaRPr>
                </a:p>
              </p:txBody>
            </p:sp>
            <p:sp>
              <p:nvSpPr>
                <p:cNvPr id="82" name="TextBox 81">
                  <a:extLst>
                    <a:ext uri="{FF2B5EF4-FFF2-40B4-BE49-F238E27FC236}">
                      <a16:creationId xmlns:a16="http://schemas.microsoft.com/office/drawing/2014/main" id="{648E2C60-5917-794D-CB9F-9F18211240B7}"/>
                    </a:ext>
                  </a:extLst>
                </p:cNvPr>
                <p:cNvSpPr txBox="1"/>
                <p:nvPr/>
              </p:nvSpPr>
              <p:spPr>
                <a:xfrm>
                  <a:off x="3217020" y="4690403"/>
                  <a:ext cx="1423467" cy="200055"/>
                </a:xfrm>
                <a:prstGeom prst="rect">
                  <a:avLst/>
                </a:prstGeom>
                <a:noFill/>
              </p:spPr>
              <p:txBody>
                <a:bodyPr wrap="none" lIns="0" tIns="0" rIns="0" bIns="0" rtlCol="0" anchor="t">
                  <a:spAutoFit/>
                </a:bodyPr>
                <a:lstStyle/>
                <a:p>
                  <a:pP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적합한 평가방법 선정</a:t>
                  </a:r>
                </a:p>
              </p:txBody>
            </p:sp>
          </p:grpSp>
        </p:grpSp>
        <p:sp>
          <p:nvSpPr>
            <p:cNvPr id="46" name="사각형: 둥근 모서리 45">
              <a:extLst>
                <a:ext uri="{FF2B5EF4-FFF2-40B4-BE49-F238E27FC236}">
                  <a16:creationId xmlns:a16="http://schemas.microsoft.com/office/drawing/2014/main" id="{6508F05B-E0A3-5742-16C7-2408FA8F07E1}"/>
                </a:ext>
              </a:extLst>
            </p:cNvPr>
            <p:cNvSpPr/>
            <p:nvPr/>
          </p:nvSpPr>
          <p:spPr>
            <a:xfrm>
              <a:off x="5423761" y="4592586"/>
              <a:ext cx="1902528" cy="1193548"/>
            </a:xfrm>
            <a:prstGeom prst="roundRect">
              <a:avLst>
                <a:gd name="adj" fmla="val 10153"/>
              </a:avLst>
            </a:prstGeom>
            <a:solidFill>
              <a:srgbClr val="59AFAD">
                <a:alpha val="25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b="1" dirty="0">
                <a:ln>
                  <a:solidFill>
                    <a:schemeClr val="accent1">
                      <a:shade val="50000"/>
                      <a:alpha val="0"/>
                    </a:schemeClr>
                  </a:solidFill>
                </a:ln>
                <a:solidFill>
                  <a:schemeClr val="tx1"/>
                </a:solidFill>
              </a:endParaRPr>
            </a:p>
          </p:txBody>
        </p:sp>
        <p:grpSp>
          <p:nvGrpSpPr>
            <p:cNvPr id="48" name="그룹 47">
              <a:extLst>
                <a:ext uri="{FF2B5EF4-FFF2-40B4-BE49-F238E27FC236}">
                  <a16:creationId xmlns:a16="http://schemas.microsoft.com/office/drawing/2014/main" id="{EC1C5537-37F2-0209-4C3C-2DED3F8A7A6A}"/>
                </a:ext>
              </a:extLst>
            </p:cNvPr>
            <p:cNvGrpSpPr/>
            <p:nvPr/>
          </p:nvGrpSpPr>
          <p:grpSpPr>
            <a:xfrm>
              <a:off x="5519011" y="4709580"/>
              <a:ext cx="1659173" cy="959007"/>
              <a:chOff x="3029404" y="4690403"/>
              <a:chExt cx="1659173" cy="959007"/>
            </a:xfrm>
          </p:grpSpPr>
          <p:grpSp>
            <p:nvGrpSpPr>
              <p:cNvPr id="51" name="그룹 50">
                <a:extLst>
                  <a:ext uri="{FF2B5EF4-FFF2-40B4-BE49-F238E27FC236}">
                    <a16:creationId xmlns:a16="http://schemas.microsoft.com/office/drawing/2014/main" id="{771713CB-A3D3-760E-6E23-C9D0053A8CC6}"/>
                  </a:ext>
                </a:extLst>
              </p:cNvPr>
              <p:cNvGrpSpPr/>
              <p:nvPr/>
            </p:nvGrpSpPr>
            <p:grpSpPr>
              <a:xfrm>
                <a:off x="3029404" y="4690403"/>
                <a:ext cx="1463606" cy="412934"/>
                <a:chOff x="3029404" y="4690403"/>
                <a:chExt cx="1463606" cy="412934"/>
              </a:xfrm>
            </p:grpSpPr>
            <p:sp>
              <p:nvSpPr>
                <p:cNvPr id="64" name="자유형: 도형 63">
                  <a:extLst>
                    <a:ext uri="{FF2B5EF4-FFF2-40B4-BE49-F238E27FC236}">
                      <a16:creationId xmlns:a16="http://schemas.microsoft.com/office/drawing/2014/main" id="{AA7EE450-8A31-DEC6-5CE6-2177F40D8D75}"/>
                    </a:ext>
                  </a:extLst>
                </p:cNvPr>
                <p:cNvSpPr/>
                <p:nvPr/>
              </p:nvSpPr>
              <p:spPr>
                <a:xfrm rot="19785720">
                  <a:off x="3029404" y="4718590"/>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59AFAD"/>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b="1" dirty="0">
                    <a:ln>
                      <a:solidFill>
                        <a:schemeClr val="accent1">
                          <a:shade val="50000"/>
                          <a:alpha val="0"/>
                        </a:schemeClr>
                      </a:solidFill>
                    </a:ln>
                  </a:endParaRPr>
                </a:p>
              </p:txBody>
            </p:sp>
            <p:sp>
              <p:nvSpPr>
                <p:cNvPr id="74" name="TextBox 73">
                  <a:extLst>
                    <a:ext uri="{FF2B5EF4-FFF2-40B4-BE49-F238E27FC236}">
                      <a16:creationId xmlns:a16="http://schemas.microsoft.com/office/drawing/2014/main" id="{472B2755-CBD1-F89C-EC40-E85430C538E7}"/>
                    </a:ext>
                  </a:extLst>
                </p:cNvPr>
                <p:cNvSpPr txBox="1"/>
                <p:nvPr/>
              </p:nvSpPr>
              <p:spPr>
                <a:xfrm>
                  <a:off x="3217020" y="4690403"/>
                  <a:ext cx="1275990" cy="412934"/>
                </a:xfrm>
                <a:prstGeom prst="rect">
                  <a:avLst/>
                </a:prstGeom>
                <a:noFill/>
              </p:spPr>
              <p:txBody>
                <a:bodyPr wrap="none" lIns="0" tIns="0" rIns="0" bIns="0" rtlCol="0" anchor="t">
                  <a:spAutoFit/>
                </a:bodyPr>
                <a:lstStyle/>
                <a:p>
                  <a:pP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다양한 플랫폼으로 </a:t>
                  </a:r>
                </a:p>
                <a:p>
                  <a:pP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활동 관찰</a:t>
                  </a:r>
                </a:p>
              </p:txBody>
            </p:sp>
          </p:grpSp>
          <p:grpSp>
            <p:nvGrpSpPr>
              <p:cNvPr id="52" name="그룹 51">
                <a:extLst>
                  <a:ext uri="{FF2B5EF4-FFF2-40B4-BE49-F238E27FC236}">
                    <a16:creationId xmlns:a16="http://schemas.microsoft.com/office/drawing/2014/main" id="{E5268084-D5B1-3D34-D9D9-4B705610F47D}"/>
                  </a:ext>
                </a:extLst>
              </p:cNvPr>
              <p:cNvGrpSpPr/>
              <p:nvPr/>
            </p:nvGrpSpPr>
            <p:grpSpPr>
              <a:xfrm>
                <a:off x="3029404" y="5236476"/>
                <a:ext cx="1659173" cy="412934"/>
                <a:chOff x="3029404" y="4690403"/>
                <a:chExt cx="1659173" cy="412934"/>
              </a:xfrm>
            </p:grpSpPr>
            <p:sp>
              <p:nvSpPr>
                <p:cNvPr id="53" name="자유형: 도형 52">
                  <a:extLst>
                    <a:ext uri="{FF2B5EF4-FFF2-40B4-BE49-F238E27FC236}">
                      <a16:creationId xmlns:a16="http://schemas.microsoft.com/office/drawing/2014/main" id="{EAD75A7F-23BD-F540-0CA0-2B3695F6C390}"/>
                    </a:ext>
                  </a:extLst>
                </p:cNvPr>
                <p:cNvSpPr/>
                <p:nvPr/>
              </p:nvSpPr>
              <p:spPr>
                <a:xfrm rot="19785720">
                  <a:off x="3029404" y="4718590"/>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59AFAD"/>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b="1" dirty="0">
                    <a:ln>
                      <a:solidFill>
                        <a:schemeClr val="accent1">
                          <a:shade val="50000"/>
                          <a:alpha val="0"/>
                        </a:schemeClr>
                      </a:solidFill>
                    </a:ln>
                    <a:solidFill>
                      <a:schemeClr val="tx1"/>
                    </a:solidFill>
                  </a:endParaRPr>
                </a:p>
              </p:txBody>
            </p:sp>
            <p:sp>
              <p:nvSpPr>
                <p:cNvPr id="58" name="TextBox 57">
                  <a:extLst>
                    <a:ext uri="{FF2B5EF4-FFF2-40B4-BE49-F238E27FC236}">
                      <a16:creationId xmlns:a16="http://schemas.microsoft.com/office/drawing/2014/main" id="{8A4F781E-BF56-4E1E-B434-5AE948BB4EDD}"/>
                    </a:ext>
                  </a:extLst>
                </p:cNvPr>
                <p:cNvSpPr txBox="1"/>
                <p:nvPr/>
              </p:nvSpPr>
              <p:spPr>
                <a:xfrm>
                  <a:off x="3217020" y="4690403"/>
                  <a:ext cx="1471557" cy="412934"/>
                </a:xfrm>
                <a:prstGeom prst="rect">
                  <a:avLst/>
                </a:prstGeom>
                <a:noFill/>
              </p:spPr>
              <p:txBody>
                <a:bodyPr wrap="none" lIns="0" tIns="0" rIns="0" bIns="0" rtlCol="0" anchor="t">
                  <a:spAutoFit/>
                </a:bodyPr>
                <a:lstStyle/>
                <a:p>
                  <a:pP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도구를 활용한 </a:t>
                  </a:r>
                </a:p>
                <a:p>
                  <a:pPr>
                    <a:spcAft>
                      <a:spcPts val="100"/>
                    </a:spcAft>
                  </a:pPr>
                  <a:r>
                    <a:rPr lang="ko-KR" altLang="en-US" sz="13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학습데이터 분석</a:t>
                  </a:r>
                </a:p>
              </p:txBody>
            </p:sp>
          </p:grpSp>
        </p:grpSp>
      </p:grpSp>
      <p:grpSp>
        <p:nvGrpSpPr>
          <p:cNvPr id="14" name="그룹 13">
            <a:extLst>
              <a:ext uri="{FF2B5EF4-FFF2-40B4-BE49-F238E27FC236}">
                <a16:creationId xmlns:a16="http://schemas.microsoft.com/office/drawing/2014/main" id="{5470F5D9-84B1-84E7-6C09-A9B7F5F10DA4}"/>
              </a:ext>
            </a:extLst>
          </p:cNvPr>
          <p:cNvGrpSpPr/>
          <p:nvPr/>
        </p:nvGrpSpPr>
        <p:grpSpPr>
          <a:xfrm>
            <a:off x="471384" y="1354322"/>
            <a:ext cx="8201233" cy="1164818"/>
            <a:chOff x="471384" y="1354322"/>
            <a:chExt cx="8201233" cy="1164818"/>
          </a:xfrm>
        </p:grpSpPr>
        <p:sp>
          <p:nvSpPr>
            <p:cNvPr id="18" name="사각형: 둥근 모서리 17">
              <a:extLst>
                <a:ext uri="{FF2B5EF4-FFF2-40B4-BE49-F238E27FC236}">
                  <a16:creationId xmlns:a16="http://schemas.microsoft.com/office/drawing/2014/main" id="{171477A5-C7AB-6D1F-C456-6F125D57A79B}"/>
                </a:ext>
              </a:extLst>
            </p:cNvPr>
            <p:cNvSpPr/>
            <p:nvPr/>
          </p:nvSpPr>
          <p:spPr>
            <a:xfrm>
              <a:off x="471384" y="1354322"/>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19" name="사각형: 둥근 모서리 18">
              <a:extLst>
                <a:ext uri="{FF2B5EF4-FFF2-40B4-BE49-F238E27FC236}">
                  <a16:creationId xmlns:a16="http://schemas.microsoft.com/office/drawing/2014/main" id="{044C3CA3-47BE-F2AF-8155-A1EFBCC8D1C1}"/>
                </a:ext>
              </a:extLst>
            </p:cNvPr>
            <p:cNvSpPr/>
            <p:nvPr/>
          </p:nvSpPr>
          <p:spPr>
            <a:xfrm>
              <a:off x="1699259" y="1423890"/>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20" name="그룹 19">
              <a:extLst>
                <a:ext uri="{FF2B5EF4-FFF2-40B4-BE49-F238E27FC236}">
                  <a16:creationId xmlns:a16="http://schemas.microsoft.com/office/drawing/2014/main" id="{6B9CA8CE-7EE8-B323-81D5-A56F5BE256AB}"/>
                </a:ext>
              </a:extLst>
            </p:cNvPr>
            <p:cNvGrpSpPr/>
            <p:nvPr/>
          </p:nvGrpSpPr>
          <p:grpSpPr>
            <a:xfrm>
              <a:off x="1841127" y="1573888"/>
              <a:ext cx="2710518" cy="184666"/>
              <a:chOff x="964827" y="1785644"/>
              <a:chExt cx="2710518" cy="184666"/>
            </a:xfrm>
          </p:grpSpPr>
          <p:sp>
            <p:nvSpPr>
              <p:cNvPr id="43" name="Freeform 5">
                <a:extLst>
                  <a:ext uri="{FF2B5EF4-FFF2-40B4-BE49-F238E27FC236}">
                    <a16:creationId xmlns:a16="http://schemas.microsoft.com/office/drawing/2014/main" id="{565C4D69-39AC-9672-11B8-33021E3165A3}"/>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sz="1200" dirty="0">
                  <a:ln>
                    <a:solidFill>
                      <a:schemeClr val="accent1">
                        <a:shade val="50000"/>
                        <a:alpha val="0"/>
                      </a:schemeClr>
                    </a:solidFill>
                  </a:ln>
                  <a:solidFill>
                    <a:srgbClr val="D4306E"/>
                  </a:solidFill>
                  <a:latin typeface="Kim jung chul Gothic Bold" panose="020B0803000000000000" pitchFamily="50" charset="-127"/>
                  <a:ea typeface="Kim jung chul Gothic Bold" panose="020B0803000000000000" pitchFamily="50" charset="-127"/>
                </a:endParaRPr>
              </a:p>
            </p:txBody>
          </p:sp>
          <p:sp>
            <p:nvSpPr>
              <p:cNvPr id="47" name="TextBox 46">
                <a:extLst>
                  <a:ext uri="{FF2B5EF4-FFF2-40B4-BE49-F238E27FC236}">
                    <a16:creationId xmlns:a16="http://schemas.microsoft.com/office/drawing/2014/main" id="{26E29875-BC9F-F56F-9508-E1E8D4A8BE04}"/>
                  </a:ext>
                </a:extLst>
              </p:cNvPr>
              <p:cNvSpPr txBox="1"/>
              <p:nvPr/>
            </p:nvSpPr>
            <p:spPr>
              <a:xfrm>
                <a:off x="1184278" y="1785644"/>
                <a:ext cx="2491067"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학생의 성장을 돕는 과정 중심 평가 </a:t>
                </a:r>
              </a:p>
            </p:txBody>
          </p:sp>
        </p:grpSp>
        <p:grpSp>
          <p:nvGrpSpPr>
            <p:cNvPr id="21" name="그룹 20">
              <a:extLst>
                <a:ext uri="{FF2B5EF4-FFF2-40B4-BE49-F238E27FC236}">
                  <a16:creationId xmlns:a16="http://schemas.microsoft.com/office/drawing/2014/main" id="{C37869DA-CA7E-3BDD-2D3E-8D45DCB69FCE}"/>
                </a:ext>
              </a:extLst>
            </p:cNvPr>
            <p:cNvGrpSpPr/>
            <p:nvPr/>
          </p:nvGrpSpPr>
          <p:grpSpPr>
            <a:xfrm>
              <a:off x="1841127" y="1844398"/>
              <a:ext cx="3177953" cy="184666"/>
              <a:chOff x="964827" y="1785644"/>
              <a:chExt cx="3177953" cy="184666"/>
            </a:xfrm>
          </p:grpSpPr>
          <p:sp>
            <p:nvSpPr>
              <p:cNvPr id="41" name="Freeform 5">
                <a:extLst>
                  <a:ext uri="{FF2B5EF4-FFF2-40B4-BE49-F238E27FC236}">
                    <a16:creationId xmlns:a16="http://schemas.microsoft.com/office/drawing/2014/main" id="{BD3A2573-1EA2-534D-E4DD-9D7AB321277F}"/>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42" name="TextBox 41">
                <a:extLst>
                  <a:ext uri="{FF2B5EF4-FFF2-40B4-BE49-F238E27FC236}">
                    <a16:creationId xmlns:a16="http://schemas.microsoft.com/office/drawing/2014/main" id="{03FC6F56-D71B-8807-E4AE-270BB11B1987}"/>
                  </a:ext>
                </a:extLst>
              </p:cNvPr>
              <p:cNvSpPr txBox="1"/>
              <p:nvPr/>
            </p:nvSpPr>
            <p:spPr>
              <a:xfrm>
                <a:off x="1184278" y="1785644"/>
                <a:ext cx="2958502" cy="184666"/>
              </a:xfrm>
              <a:prstGeom prst="rect">
                <a:avLst/>
              </a:prstGeom>
              <a:noFill/>
            </p:spPr>
            <p:txBody>
              <a:bodyPr wrap="none" lIns="0" tIns="0" rIns="0" bIns="0" rtlCol="0" anchor="t">
                <a:spAutoFit/>
              </a:bodyPr>
              <a:lstStyle/>
              <a:p>
                <a:pPr>
                  <a:spcAft>
                    <a:spcPts val="300"/>
                  </a:spcAft>
                </a:pPr>
                <a:r>
                  <a:rPr lang="en-US" altLang="ko-KR"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나</a:t>
                </a:r>
                <a:r>
                  <a:rPr lang="en-US" altLang="ko-KR"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평가 목표</a:t>
                </a:r>
                <a:r>
                  <a:rPr lang="en-US" altLang="ko-KR"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내용</a:t>
                </a:r>
                <a:r>
                  <a:rPr lang="en-US" altLang="ko-KR"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 </a:t>
                </a:r>
                <a:r>
                  <a:rPr lang="ko-KR" altLang="en-US" sz="1200" b="1" spc="-8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상황을 고려한 다양한 평가적용</a:t>
                </a:r>
              </a:p>
            </p:txBody>
          </p:sp>
        </p:grpSp>
        <p:grpSp>
          <p:nvGrpSpPr>
            <p:cNvPr id="22" name="그룹 21">
              <a:extLst>
                <a:ext uri="{FF2B5EF4-FFF2-40B4-BE49-F238E27FC236}">
                  <a16:creationId xmlns:a16="http://schemas.microsoft.com/office/drawing/2014/main" id="{24060056-1B6E-F111-C503-39D61C6B4521}"/>
                </a:ext>
              </a:extLst>
            </p:cNvPr>
            <p:cNvGrpSpPr/>
            <p:nvPr/>
          </p:nvGrpSpPr>
          <p:grpSpPr>
            <a:xfrm>
              <a:off x="1841127" y="2114908"/>
              <a:ext cx="1578797" cy="184666"/>
              <a:chOff x="964827" y="1785644"/>
              <a:chExt cx="1578797" cy="184666"/>
            </a:xfrm>
          </p:grpSpPr>
          <p:sp>
            <p:nvSpPr>
              <p:cNvPr id="39" name="Freeform 5">
                <a:extLst>
                  <a:ext uri="{FF2B5EF4-FFF2-40B4-BE49-F238E27FC236}">
                    <a16:creationId xmlns:a16="http://schemas.microsoft.com/office/drawing/2014/main" id="{A019C8D1-81ED-D5AB-A9EE-9732C288CDBF}"/>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40" name="TextBox 39">
                <a:extLst>
                  <a:ext uri="{FF2B5EF4-FFF2-40B4-BE49-F238E27FC236}">
                    <a16:creationId xmlns:a16="http://schemas.microsoft.com/office/drawing/2014/main" id="{4F5A2256-F25F-9921-CA9B-4D89FCEFB260}"/>
                  </a:ext>
                </a:extLst>
              </p:cNvPr>
              <p:cNvSpPr txBox="1"/>
              <p:nvPr/>
            </p:nvSpPr>
            <p:spPr>
              <a:xfrm>
                <a:off x="1184278" y="1785644"/>
                <a:ext cx="1359346"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rgbClr val="3275B9"/>
                    </a:solidFill>
                    <a:latin typeface="Kim jung chul Gothic Bold" panose="020B0803000000000000" pitchFamily="50" charset="-127"/>
                    <a:ea typeface="Kim jung chul Gothic Bold" panose="020B0803000000000000" pitchFamily="50" charset="-127"/>
                  </a:rPr>
                  <a:t>(</a:t>
                </a:r>
                <a:r>
                  <a:rPr lang="ko-KR" altLang="en-US" b="1" dirty="0">
                    <a:solidFill>
                      <a:srgbClr val="3275B9"/>
                    </a:solidFill>
                    <a:latin typeface="Kim jung chul Gothic Bold" panose="020B0803000000000000" pitchFamily="50" charset="-127"/>
                    <a:ea typeface="Kim jung chul Gothic Bold" panose="020B0803000000000000" pitchFamily="50" charset="-127"/>
                  </a:rPr>
                  <a:t>다</a:t>
                </a:r>
                <a:r>
                  <a:rPr lang="en-US" altLang="ko-KR" b="1" dirty="0">
                    <a:solidFill>
                      <a:srgbClr val="3275B9"/>
                    </a:solidFill>
                    <a:latin typeface="Kim jung chul Gothic Bold" panose="020B0803000000000000" pitchFamily="50" charset="-127"/>
                    <a:ea typeface="Kim jung chul Gothic Bold" panose="020B0803000000000000" pitchFamily="50" charset="-127"/>
                  </a:rPr>
                  <a:t>) </a:t>
                </a:r>
                <a:r>
                  <a:rPr lang="ko-KR" altLang="en-US" b="1" dirty="0">
                    <a:solidFill>
                      <a:srgbClr val="3275B9"/>
                    </a:solidFill>
                    <a:latin typeface="Kim jung chul Gothic Bold" panose="020B0803000000000000" pitchFamily="50" charset="-127"/>
                    <a:ea typeface="Kim jung chul Gothic Bold" panose="020B0803000000000000" pitchFamily="50" charset="-127"/>
                  </a:rPr>
                  <a:t>영역별 특성 고려</a:t>
                </a:r>
              </a:p>
            </p:txBody>
          </p:sp>
        </p:grpSp>
        <p:grpSp>
          <p:nvGrpSpPr>
            <p:cNvPr id="23" name="그룹 22">
              <a:extLst>
                <a:ext uri="{FF2B5EF4-FFF2-40B4-BE49-F238E27FC236}">
                  <a16:creationId xmlns:a16="http://schemas.microsoft.com/office/drawing/2014/main" id="{989C53A5-A518-E8C7-C053-D72E2C16A1A2}"/>
                </a:ext>
              </a:extLst>
            </p:cNvPr>
            <p:cNvGrpSpPr/>
            <p:nvPr/>
          </p:nvGrpSpPr>
          <p:grpSpPr>
            <a:xfrm>
              <a:off x="5162381" y="1573888"/>
              <a:ext cx="1716656" cy="184666"/>
              <a:chOff x="964827" y="1785644"/>
              <a:chExt cx="1716656" cy="184666"/>
            </a:xfrm>
          </p:grpSpPr>
          <p:sp>
            <p:nvSpPr>
              <p:cNvPr id="37" name="Freeform 5">
                <a:extLst>
                  <a:ext uri="{FF2B5EF4-FFF2-40B4-BE49-F238E27FC236}">
                    <a16:creationId xmlns:a16="http://schemas.microsoft.com/office/drawing/2014/main" id="{09264DB6-D513-1225-5802-CD3BDDFD28F1}"/>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38" name="TextBox 37">
                <a:extLst>
                  <a:ext uri="{FF2B5EF4-FFF2-40B4-BE49-F238E27FC236}">
                    <a16:creationId xmlns:a16="http://schemas.microsoft.com/office/drawing/2014/main" id="{D6EC5A4B-95EC-3907-99E8-7E5F2590722A}"/>
                  </a:ext>
                </a:extLst>
              </p:cNvPr>
              <p:cNvSpPr txBox="1"/>
              <p:nvPr/>
            </p:nvSpPr>
            <p:spPr>
              <a:xfrm>
                <a:off x="1184278" y="1785644"/>
                <a:ext cx="1497205"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rgbClr val="3275B9"/>
                    </a:solidFill>
                    <a:latin typeface="Kim jung chul Gothic Bold" panose="020B0803000000000000" pitchFamily="50" charset="-127"/>
                    <a:ea typeface="Kim jung chul Gothic Bold" panose="020B0803000000000000" pitchFamily="50" charset="-127"/>
                  </a:rPr>
                  <a:t>(</a:t>
                </a:r>
                <a:r>
                  <a:rPr lang="ko-KR" altLang="en-US" b="1" dirty="0">
                    <a:solidFill>
                      <a:srgbClr val="3275B9"/>
                    </a:solidFill>
                    <a:latin typeface="Kim jung chul Gothic Bold" panose="020B0803000000000000" pitchFamily="50" charset="-127"/>
                    <a:ea typeface="Kim jung chul Gothic Bold" panose="020B0803000000000000" pitchFamily="50" charset="-127"/>
                  </a:rPr>
                  <a:t>라</a:t>
                </a:r>
                <a:r>
                  <a:rPr lang="en-US" altLang="ko-KR" b="1" dirty="0">
                    <a:solidFill>
                      <a:srgbClr val="3275B9"/>
                    </a:solidFill>
                    <a:latin typeface="Kim jung chul Gothic Bold" panose="020B0803000000000000" pitchFamily="50" charset="-127"/>
                    <a:ea typeface="Kim jung chul Gothic Bold" panose="020B0803000000000000" pitchFamily="50" charset="-127"/>
                  </a:rPr>
                  <a:t>) </a:t>
                </a:r>
                <a:r>
                  <a:rPr lang="ko-KR" altLang="en-US" b="1" dirty="0">
                    <a:solidFill>
                      <a:srgbClr val="3275B9"/>
                    </a:solidFill>
                    <a:latin typeface="Kim jung chul Gothic Bold" panose="020B0803000000000000" pitchFamily="50" charset="-127"/>
                    <a:ea typeface="Kim jung chul Gothic Bold" panose="020B0803000000000000" pitchFamily="50" charset="-127"/>
                  </a:rPr>
                  <a:t>디지털 도구의 활용</a:t>
                </a:r>
              </a:p>
            </p:txBody>
          </p:sp>
        </p:grpSp>
        <p:grpSp>
          <p:nvGrpSpPr>
            <p:cNvPr id="26" name="그룹 25">
              <a:extLst>
                <a:ext uri="{FF2B5EF4-FFF2-40B4-BE49-F238E27FC236}">
                  <a16:creationId xmlns:a16="http://schemas.microsoft.com/office/drawing/2014/main" id="{53754FA0-71E0-CB7A-8D86-D9E4EBF260C6}"/>
                </a:ext>
              </a:extLst>
            </p:cNvPr>
            <p:cNvGrpSpPr/>
            <p:nvPr/>
          </p:nvGrpSpPr>
          <p:grpSpPr>
            <a:xfrm>
              <a:off x="5162381" y="1840384"/>
              <a:ext cx="1886574" cy="184666"/>
              <a:chOff x="964827" y="1785644"/>
              <a:chExt cx="1886574" cy="184666"/>
            </a:xfrm>
          </p:grpSpPr>
          <p:sp>
            <p:nvSpPr>
              <p:cNvPr id="35" name="Freeform 5">
                <a:extLst>
                  <a:ext uri="{FF2B5EF4-FFF2-40B4-BE49-F238E27FC236}">
                    <a16:creationId xmlns:a16="http://schemas.microsoft.com/office/drawing/2014/main" id="{7F7064C9-A9E0-9DD3-477A-CCF0AE1B640A}"/>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36" name="TextBox 35">
                <a:extLst>
                  <a:ext uri="{FF2B5EF4-FFF2-40B4-BE49-F238E27FC236}">
                    <a16:creationId xmlns:a16="http://schemas.microsoft.com/office/drawing/2014/main" id="{DD77F650-F797-0081-A970-29FF72825A75}"/>
                  </a:ext>
                </a:extLst>
              </p:cNvPr>
              <p:cNvSpPr txBox="1"/>
              <p:nvPr/>
            </p:nvSpPr>
            <p:spPr>
              <a:xfrm>
                <a:off x="1184278" y="1785644"/>
                <a:ext cx="166712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마</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 참여 중심 평가</a:t>
                </a:r>
              </a:p>
            </p:txBody>
          </p:sp>
        </p:grpSp>
        <p:grpSp>
          <p:nvGrpSpPr>
            <p:cNvPr id="27" name="그룹 26">
              <a:extLst>
                <a:ext uri="{FF2B5EF4-FFF2-40B4-BE49-F238E27FC236}">
                  <a16:creationId xmlns:a16="http://schemas.microsoft.com/office/drawing/2014/main" id="{85D3A4FB-AE5D-F826-1E55-E2359DC4C88D}"/>
                </a:ext>
              </a:extLst>
            </p:cNvPr>
            <p:cNvGrpSpPr/>
            <p:nvPr/>
          </p:nvGrpSpPr>
          <p:grpSpPr>
            <a:xfrm>
              <a:off x="5162381" y="2106880"/>
              <a:ext cx="1886574" cy="184666"/>
              <a:chOff x="964827" y="1785644"/>
              <a:chExt cx="1886574" cy="184666"/>
            </a:xfrm>
          </p:grpSpPr>
          <p:sp>
            <p:nvSpPr>
              <p:cNvPr id="33" name="Freeform 5">
                <a:extLst>
                  <a:ext uri="{FF2B5EF4-FFF2-40B4-BE49-F238E27FC236}">
                    <a16:creationId xmlns:a16="http://schemas.microsoft.com/office/drawing/2014/main" id="{348D14BE-1B94-3C7F-67D1-6F75994C9C5B}"/>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34" name="TextBox 33">
                <a:extLst>
                  <a:ext uri="{FF2B5EF4-FFF2-40B4-BE49-F238E27FC236}">
                    <a16:creationId xmlns:a16="http://schemas.microsoft.com/office/drawing/2014/main" id="{F21742A7-6C46-E43E-6962-910E3FDF5908}"/>
                  </a:ext>
                </a:extLst>
              </p:cNvPr>
              <p:cNvSpPr txBox="1"/>
              <p:nvPr/>
            </p:nvSpPr>
            <p:spPr>
              <a:xfrm>
                <a:off x="1184278" y="1785644"/>
                <a:ext cx="166712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바</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 개별 특성 지원</a:t>
                </a:r>
              </a:p>
            </p:txBody>
          </p:sp>
        </p:grpSp>
        <p:sp>
          <p:nvSpPr>
            <p:cNvPr id="9" name="TextBox 8">
              <a:extLst>
                <a:ext uri="{FF2B5EF4-FFF2-40B4-BE49-F238E27FC236}">
                  <a16:creationId xmlns:a16="http://schemas.microsoft.com/office/drawing/2014/main" id="{EC30C40F-7D94-A5B7-4F11-12793DE5C68F}"/>
                </a:ext>
              </a:extLst>
            </p:cNvPr>
            <p:cNvSpPr txBox="1"/>
            <p:nvPr/>
          </p:nvSpPr>
          <p:spPr>
            <a:xfrm>
              <a:off x="629410" y="2062010"/>
              <a:ext cx="921727" cy="230832"/>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평가의 방법</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sp>
          <p:nvSpPr>
            <p:cNvPr id="13" name="자유형: 도형 12">
              <a:extLst>
                <a:ext uri="{FF2B5EF4-FFF2-40B4-BE49-F238E27FC236}">
                  <a16:creationId xmlns:a16="http://schemas.microsoft.com/office/drawing/2014/main" id="{9691C011-05D8-0B2F-91CD-F0CD6D55D854}"/>
                </a:ext>
              </a:extLst>
            </p:cNvPr>
            <p:cNvSpPr/>
            <p:nvPr/>
          </p:nvSpPr>
          <p:spPr>
            <a:xfrm>
              <a:off x="812657" y="1500187"/>
              <a:ext cx="555232" cy="482323"/>
            </a:xfrm>
            <a:custGeom>
              <a:avLst/>
              <a:gdLst>
                <a:gd name="connsiteX0" fmla="*/ 294905 w 510944"/>
                <a:gd name="connsiteY0" fmla="*/ 309663 h 443850"/>
                <a:gd name="connsiteX1" fmla="*/ 282809 w 510944"/>
                <a:gd name="connsiteY1" fmla="*/ 321760 h 443850"/>
                <a:gd name="connsiteX2" fmla="*/ 294905 w 510944"/>
                <a:gd name="connsiteY2" fmla="*/ 333856 h 443850"/>
                <a:gd name="connsiteX3" fmla="*/ 397480 w 510944"/>
                <a:gd name="connsiteY3" fmla="*/ 333856 h 443850"/>
                <a:gd name="connsiteX4" fmla="*/ 409577 w 510944"/>
                <a:gd name="connsiteY4" fmla="*/ 321760 h 443850"/>
                <a:gd name="connsiteX5" fmla="*/ 397480 w 510944"/>
                <a:gd name="connsiteY5" fmla="*/ 309663 h 443850"/>
                <a:gd name="connsiteX6" fmla="*/ 111527 w 510944"/>
                <a:gd name="connsiteY6" fmla="*/ 309663 h 443850"/>
                <a:gd name="connsiteX7" fmla="*/ 99430 w 510944"/>
                <a:gd name="connsiteY7" fmla="*/ 321760 h 443850"/>
                <a:gd name="connsiteX8" fmla="*/ 111527 w 510944"/>
                <a:gd name="connsiteY8" fmla="*/ 333856 h 443850"/>
                <a:gd name="connsiteX9" fmla="*/ 214102 w 510944"/>
                <a:gd name="connsiteY9" fmla="*/ 333856 h 443850"/>
                <a:gd name="connsiteX10" fmla="*/ 226198 w 510944"/>
                <a:gd name="connsiteY10" fmla="*/ 321760 h 443850"/>
                <a:gd name="connsiteX11" fmla="*/ 214102 w 510944"/>
                <a:gd name="connsiteY11" fmla="*/ 309663 h 443850"/>
                <a:gd name="connsiteX12" fmla="*/ 294905 w 510944"/>
                <a:gd name="connsiteY12" fmla="*/ 262327 h 443850"/>
                <a:gd name="connsiteX13" fmla="*/ 282809 w 510944"/>
                <a:gd name="connsiteY13" fmla="*/ 274423 h 443850"/>
                <a:gd name="connsiteX14" fmla="*/ 294905 w 510944"/>
                <a:gd name="connsiteY14" fmla="*/ 286519 h 443850"/>
                <a:gd name="connsiteX15" fmla="*/ 397480 w 510944"/>
                <a:gd name="connsiteY15" fmla="*/ 286519 h 443850"/>
                <a:gd name="connsiteX16" fmla="*/ 409577 w 510944"/>
                <a:gd name="connsiteY16" fmla="*/ 274423 h 443850"/>
                <a:gd name="connsiteX17" fmla="*/ 397480 w 510944"/>
                <a:gd name="connsiteY17" fmla="*/ 262327 h 443850"/>
                <a:gd name="connsiteX18" fmla="*/ 111527 w 510944"/>
                <a:gd name="connsiteY18" fmla="*/ 262327 h 443850"/>
                <a:gd name="connsiteX19" fmla="*/ 99430 w 510944"/>
                <a:gd name="connsiteY19" fmla="*/ 274423 h 443850"/>
                <a:gd name="connsiteX20" fmla="*/ 111527 w 510944"/>
                <a:gd name="connsiteY20" fmla="*/ 286519 h 443850"/>
                <a:gd name="connsiteX21" fmla="*/ 214102 w 510944"/>
                <a:gd name="connsiteY21" fmla="*/ 286519 h 443850"/>
                <a:gd name="connsiteX22" fmla="*/ 226198 w 510944"/>
                <a:gd name="connsiteY22" fmla="*/ 274423 h 443850"/>
                <a:gd name="connsiteX23" fmla="*/ 214102 w 510944"/>
                <a:gd name="connsiteY23" fmla="*/ 262327 h 443850"/>
                <a:gd name="connsiteX24" fmla="*/ 294905 w 510944"/>
                <a:gd name="connsiteY24" fmla="*/ 214991 h 443850"/>
                <a:gd name="connsiteX25" fmla="*/ 282809 w 510944"/>
                <a:gd name="connsiteY25" fmla="*/ 227086 h 443850"/>
                <a:gd name="connsiteX26" fmla="*/ 294905 w 510944"/>
                <a:gd name="connsiteY26" fmla="*/ 239183 h 443850"/>
                <a:gd name="connsiteX27" fmla="*/ 397480 w 510944"/>
                <a:gd name="connsiteY27" fmla="*/ 239183 h 443850"/>
                <a:gd name="connsiteX28" fmla="*/ 409577 w 510944"/>
                <a:gd name="connsiteY28" fmla="*/ 227086 h 443850"/>
                <a:gd name="connsiteX29" fmla="*/ 397480 w 510944"/>
                <a:gd name="connsiteY29" fmla="*/ 214991 h 443850"/>
                <a:gd name="connsiteX30" fmla="*/ 111527 w 510944"/>
                <a:gd name="connsiteY30" fmla="*/ 214991 h 443850"/>
                <a:gd name="connsiteX31" fmla="*/ 99430 w 510944"/>
                <a:gd name="connsiteY31" fmla="*/ 227086 h 443850"/>
                <a:gd name="connsiteX32" fmla="*/ 111527 w 510944"/>
                <a:gd name="connsiteY32" fmla="*/ 239183 h 443850"/>
                <a:gd name="connsiteX33" fmla="*/ 214102 w 510944"/>
                <a:gd name="connsiteY33" fmla="*/ 239183 h 443850"/>
                <a:gd name="connsiteX34" fmla="*/ 226198 w 510944"/>
                <a:gd name="connsiteY34" fmla="*/ 227086 h 443850"/>
                <a:gd name="connsiteX35" fmla="*/ 214102 w 510944"/>
                <a:gd name="connsiteY35" fmla="*/ 214991 h 443850"/>
                <a:gd name="connsiteX36" fmla="*/ 294905 w 510944"/>
                <a:gd name="connsiteY36" fmla="*/ 167654 h 443850"/>
                <a:gd name="connsiteX37" fmla="*/ 282809 w 510944"/>
                <a:gd name="connsiteY37" fmla="*/ 179750 h 443850"/>
                <a:gd name="connsiteX38" fmla="*/ 294905 w 510944"/>
                <a:gd name="connsiteY38" fmla="*/ 191846 h 443850"/>
                <a:gd name="connsiteX39" fmla="*/ 397480 w 510944"/>
                <a:gd name="connsiteY39" fmla="*/ 191846 h 443850"/>
                <a:gd name="connsiteX40" fmla="*/ 409577 w 510944"/>
                <a:gd name="connsiteY40" fmla="*/ 179750 h 443850"/>
                <a:gd name="connsiteX41" fmla="*/ 397480 w 510944"/>
                <a:gd name="connsiteY41" fmla="*/ 167654 h 443850"/>
                <a:gd name="connsiteX42" fmla="*/ 111527 w 510944"/>
                <a:gd name="connsiteY42" fmla="*/ 167654 h 443850"/>
                <a:gd name="connsiteX43" fmla="*/ 99430 w 510944"/>
                <a:gd name="connsiteY43" fmla="*/ 179750 h 443850"/>
                <a:gd name="connsiteX44" fmla="*/ 111527 w 510944"/>
                <a:gd name="connsiteY44" fmla="*/ 191846 h 443850"/>
                <a:gd name="connsiteX45" fmla="*/ 214102 w 510944"/>
                <a:gd name="connsiteY45" fmla="*/ 191846 h 443850"/>
                <a:gd name="connsiteX46" fmla="*/ 226198 w 510944"/>
                <a:gd name="connsiteY46" fmla="*/ 179750 h 443850"/>
                <a:gd name="connsiteX47" fmla="*/ 214102 w 510944"/>
                <a:gd name="connsiteY47" fmla="*/ 167654 h 443850"/>
                <a:gd name="connsiteX48" fmla="*/ 0 w 510944"/>
                <a:gd name="connsiteY48" fmla="*/ 141203 h 443850"/>
                <a:gd name="connsiteX49" fmla="*/ 45482 w 510944"/>
                <a:gd name="connsiteY49" fmla="*/ 141203 h 443850"/>
                <a:gd name="connsiteX50" fmla="*/ 45482 w 510944"/>
                <a:gd name="connsiteY50" fmla="*/ 371999 h 443850"/>
                <a:gd name="connsiteX51" fmla="*/ 54756 w 510944"/>
                <a:gd name="connsiteY51" fmla="*/ 391031 h 443850"/>
                <a:gd name="connsiteX52" fmla="*/ 75400 w 510944"/>
                <a:gd name="connsiteY52" fmla="*/ 395465 h 443850"/>
                <a:gd name="connsiteX53" fmla="*/ 241279 w 510944"/>
                <a:gd name="connsiteY53" fmla="*/ 413368 h 443850"/>
                <a:gd name="connsiteX54" fmla="*/ 255472 w 510944"/>
                <a:gd name="connsiteY54" fmla="*/ 417964 h 443850"/>
                <a:gd name="connsiteX55" fmla="*/ 269665 w 510944"/>
                <a:gd name="connsiteY55" fmla="*/ 413368 h 443850"/>
                <a:gd name="connsiteX56" fmla="*/ 435464 w 510944"/>
                <a:gd name="connsiteY56" fmla="*/ 395465 h 443850"/>
                <a:gd name="connsiteX57" fmla="*/ 456270 w 510944"/>
                <a:gd name="connsiteY57" fmla="*/ 390949 h 443850"/>
                <a:gd name="connsiteX58" fmla="*/ 465462 w 510944"/>
                <a:gd name="connsiteY58" fmla="*/ 371999 h 443850"/>
                <a:gd name="connsiteX59" fmla="*/ 465462 w 510944"/>
                <a:gd name="connsiteY59" fmla="*/ 141203 h 443850"/>
                <a:gd name="connsiteX60" fmla="*/ 510944 w 510944"/>
                <a:gd name="connsiteY60" fmla="*/ 141203 h 443850"/>
                <a:gd name="connsiteX61" fmla="*/ 510944 w 510944"/>
                <a:gd name="connsiteY61" fmla="*/ 443850 h 443850"/>
                <a:gd name="connsiteX62" fmla="*/ 0 w 510944"/>
                <a:gd name="connsiteY62" fmla="*/ 443850 h 443850"/>
                <a:gd name="connsiteX63" fmla="*/ 323210 w 510944"/>
                <a:gd name="connsiteY63" fmla="*/ 0 h 443850"/>
                <a:gd name="connsiteX64" fmla="*/ 340468 w 510944"/>
                <a:gd name="connsiteY64" fmla="*/ 1371 h 443850"/>
                <a:gd name="connsiteX65" fmla="*/ 373611 w 510944"/>
                <a:gd name="connsiteY65" fmla="*/ 10887 h 443850"/>
                <a:gd name="connsiteX66" fmla="*/ 374336 w 510944"/>
                <a:gd name="connsiteY66" fmla="*/ 11209 h 443850"/>
                <a:gd name="connsiteX67" fmla="*/ 377966 w 510944"/>
                <a:gd name="connsiteY67" fmla="*/ 16773 h 443850"/>
                <a:gd name="connsiteX68" fmla="*/ 377320 w 510944"/>
                <a:gd name="connsiteY68" fmla="*/ 19757 h 443850"/>
                <a:gd name="connsiteX69" fmla="*/ 364498 w 510944"/>
                <a:gd name="connsiteY69" fmla="*/ 39756 h 443850"/>
                <a:gd name="connsiteX70" fmla="*/ 326113 w 510944"/>
                <a:gd name="connsiteY70" fmla="*/ 71207 h 443850"/>
                <a:gd name="connsiteX71" fmla="*/ 304259 w 510944"/>
                <a:gd name="connsiteY71" fmla="*/ 78303 h 443850"/>
                <a:gd name="connsiteX72" fmla="*/ 300630 w 510944"/>
                <a:gd name="connsiteY72" fmla="*/ 78544 h 443850"/>
                <a:gd name="connsiteX73" fmla="*/ 292728 w 510944"/>
                <a:gd name="connsiteY73" fmla="*/ 77981 h 443850"/>
                <a:gd name="connsiteX74" fmla="*/ 286277 w 510944"/>
                <a:gd name="connsiteY74" fmla="*/ 76529 h 443850"/>
                <a:gd name="connsiteX75" fmla="*/ 272648 w 510944"/>
                <a:gd name="connsiteY75" fmla="*/ 69997 h 443850"/>
                <a:gd name="connsiteX76" fmla="*/ 270712 w 510944"/>
                <a:gd name="connsiteY76" fmla="*/ 68142 h 443850"/>
                <a:gd name="connsiteX77" fmla="*/ 269584 w 510944"/>
                <a:gd name="connsiteY77" fmla="*/ 67013 h 443850"/>
                <a:gd name="connsiteX78" fmla="*/ 269584 w 510944"/>
                <a:gd name="connsiteY78" fmla="*/ 117737 h 443850"/>
                <a:gd name="connsiteX79" fmla="*/ 444414 w 510944"/>
                <a:gd name="connsiteY79" fmla="*/ 105076 h 443850"/>
                <a:gd name="connsiteX80" fmla="*/ 453446 w 510944"/>
                <a:gd name="connsiteY80" fmla="*/ 116769 h 443850"/>
                <a:gd name="connsiteX81" fmla="*/ 453446 w 510944"/>
                <a:gd name="connsiteY81" fmla="*/ 371999 h 443850"/>
                <a:gd name="connsiteX82" fmla="*/ 448850 w 510944"/>
                <a:gd name="connsiteY82" fmla="*/ 381515 h 443850"/>
                <a:gd name="connsiteX83" fmla="*/ 438446 w 510944"/>
                <a:gd name="connsiteY83" fmla="*/ 383773 h 443850"/>
                <a:gd name="connsiteX84" fmla="*/ 262648 w 510944"/>
                <a:gd name="connsiteY84" fmla="*/ 403610 h 443850"/>
                <a:gd name="connsiteX85" fmla="*/ 248455 w 510944"/>
                <a:gd name="connsiteY85" fmla="*/ 403610 h 443850"/>
                <a:gd name="connsiteX86" fmla="*/ 144589 w 510944"/>
                <a:gd name="connsiteY86" fmla="*/ 374499 h 443850"/>
                <a:gd name="connsiteX87" fmla="*/ 72577 w 510944"/>
                <a:gd name="connsiteY87" fmla="*/ 383773 h 443850"/>
                <a:gd name="connsiteX88" fmla="*/ 62255 w 510944"/>
                <a:gd name="connsiteY88" fmla="*/ 381515 h 443850"/>
                <a:gd name="connsiteX89" fmla="*/ 62012 w 510944"/>
                <a:gd name="connsiteY89" fmla="*/ 381595 h 443850"/>
                <a:gd name="connsiteX90" fmla="*/ 57416 w 510944"/>
                <a:gd name="connsiteY90" fmla="*/ 372080 h 443850"/>
                <a:gd name="connsiteX91" fmla="*/ 57416 w 510944"/>
                <a:gd name="connsiteY91" fmla="*/ 116849 h 443850"/>
                <a:gd name="connsiteX92" fmla="*/ 66528 w 510944"/>
                <a:gd name="connsiteY92" fmla="*/ 105157 h 443850"/>
                <a:gd name="connsiteX93" fmla="*/ 241359 w 510944"/>
                <a:gd name="connsiteY93" fmla="*/ 117817 h 443850"/>
                <a:gd name="connsiteX94" fmla="*/ 241359 w 510944"/>
                <a:gd name="connsiteY94" fmla="*/ 67094 h 443850"/>
                <a:gd name="connsiteX95" fmla="*/ 240230 w 510944"/>
                <a:gd name="connsiteY95" fmla="*/ 68223 h 443850"/>
                <a:gd name="connsiteX96" fmla="*/ 238295 w 510944"/>
                <a:gd name="connsiteY96" fmla="*/ 70077 h 443850"/>
                <a:gd name="connsiteX97" fmla="*/ 224747 w 510944"/>
                <a:gd name="connsiteY97" fmla="*/ 76610 h 443850"/>
                <a:gd name="connsiteX98" fmla="*/ 218296 w 510944"/>
                <a:gd name="connsiteY98" fmla="*/ 78061 h 443850"/>
                <a:gd name="connsiteX99" fmla="*/ 210392 w 510944"/>
                <a:gd name="connsiteY99" fmla="*/ 78626 h 443850"/>
                <a:gd name="connsiteX100" fmla="*/ 206764 w 510944"/>
                <a:gd name="connsiteY100" fmla="*/ 78384 h 443850"/>
                <a:gd name="connsiteX101" fmla="*/ 184910 w 510944"/>
                <a:gd name="connsiteY101" fmla="*/ 71287 h 443850"/>
                <a:gd name="connsiteX102" fmla="*/ 146525 w 510944"/>
                <a:gd name="connsiteY102" fmla="*/ 39756 h 443850"/>
                <a:gd name="connsiteX103" fmla="*/ 133703 w 510944"/>
                <a:gd name="connsiteY103" fmla="*/ 19838 h 443850"/>
                <a:gd name="connsiteX104" fmla="*/ 133138 w 510944"/>
                <a:gd name="connsiteY104" fmla="*/ 16854 h 443850"/>
                <a:gd name="connsiteX105" fmla="*/ 136767 w 510944"/>
                <a:gd name="connsiteY105" fmla="*/ 11290 h 443850"/>
                <a:gd name="connsiteX106" fmla="*/ 137493 w 510944"/>
                <a:gd name="connsiteY106" fmla="*/ 10967 h 443850"/>
                <a:gd name="connsiteX107" fmla="*/ 170636 w 510944"/>
                <a:gd name="connsiteY107" fmla="*/ 1452 h 443850"/>
                <a:gd name="connsiteX108" fmla="*/ 187894 w 510944"/>
                <a:gd name="connsiteY108" fmla="*/ 80 h 443850"/>
                <a:gd name="connsiteX109" fmla="*/ 207006 w 510944"/>
                <a:gd name="connsiteY109" fmla="*/ 1532 h 443850"/>
                <a:gd name="connsiteX110" fmla="*/ 219424 w 510944"/>
                <a:gd name="connsiteY110" fmla="*/ 4839 h 443850"/>
                <a:gd name="connsiteX111" fmla="*/ 242166 w 510944"/>
                <a:gd name="connsiteY111" fmla="*/ 18144 h 443850"/>
                <a:gd name="connsiteX112" fmla="*/ 255633 w 510944"/>
                <a:gd name="connsiteY112" fmla="*/ 40966 h 443850"/>
                <a:gd name="connsiteX113" fmla="*/ 269099 w 510944"/>
                <a:gd name="connsiteY113" fmla="*/ 18144 h 443850"/>
                <a:gd name="connsiteX114" fmla="*/ 291841 w 510944"/>
                <a:gd name="connsiteY114" fmla="*/ 4839 h 443850"/>
                <a:gd name="connsiteX115" fmla="*/ 304259 w 510944"/>
                <a:gd name="connsiteY115" fmla="*/ 1532 h 443850"/>
                <a:gd name="connsiteX116" fmla="*/ 323210 w 510944"/>
                <a:gd name="connsiteY116" fmla="*/ 0 h 44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10944" h="443850">
                  <a:moveTo>
                    <a:pt x="294905" y="309663"/>
                  </a:moveTo>
                  <a:cubicBezTo>
                    <a:pt x="288212" y="309663"/>
                    <a:pt x="282809" y="315066"/>
                    <a:pt x="282809" y="321760"/>
                  </a:cubicBezTo>
                  <a:cubicBezTo>
                    <a:pt x="282809" y="328452"/>
                    <a:pt x="288212" y="333856"/>
                    <a:pt x="294905" y="333856"/>
                  </a:cubicBezTo>
                  <a:lnTo>
                    <a:pt x="397480" y="333856"/>
                  </a:lnTo>
                  <a:cubicBezTo>
                    <a:pt x="404174" y="333856"/>
                    <a:pt x="409577" y="328452"/>
                    <a:pt x="409577" y="321760"/>
                  </a:cubicBezTo>
                  <a:cubicBezTo>
                    <a:pt x="409577" y="315066"/>
                    <a:pt x="404174" y="309663"/>
                    <a:pt x="397480" y="309663"/>
                  </a:cubicBezTo>
                  <a:close/>
                  <a:moveTo>
                    <a:pt x="111527" y="309663"/>
                  </a:moveTo>
                  <a:cubicBezTo>
                    <a:pt x="104833" y="309663"/>
                    <a:pt x="99430" y="315066"/>
                    <a:pt x="99430" y="321760"/>
                  </a:cubicBezTo>
                  <a:cubicBezTo>
                    <a:pt x="99430" y="328452"/>
                    <a:pt x="104833" y="333856"/>
                    <a:pt x="111527" y="333856"/>
                  </a:cubicBezTo>
                  <a:lnTo>
                    <a:pt x="214102" y="333856"/>
                  </a:lnTo>
                  <a:cubicBezTo>
                    <a:pt x="220796" y="333856"/>
                    <a:pt x="226198" y="328452"/>
                    <a:pt x="226198" y="321760"/>
                  </a:cubicBezTo>
                  <a:cubicBezTo>
                    <a:pt x="226198" y="315066"/>
                    <a:pt x="220796" y="309663"/>
                    <a:pt x="214102" y="309663"/>
                  </a:cubicBezTo>
                  <a:close/>
                  <a:moveTo>
                    <a:pt x="294905" y="262327"/>
                  </a:moveTo>
                  <a:cubicBezTo>
                    <a:pt x="288212" y="262327"/>
                    <a:pt x="282809" y="267730"/>
                    <a:pt x="282809" y="274423"/>
                  </a:cubicBezTo>
                  <a:cubicBezTo>
                    <a:pt x="282809" y="281117"/>
                    <a:pt x="288212" y="286519"/>
                    <a:pt x="294905" y="286519"/>
                  </a:cubicBezTo>
                  <a:lnTo>
                    <a:pt x="397480" y="286519"/>
                  </a:lnTo>
                  <a:cubicBezTo>
                    <a:pt x="404174" y="286519"/>
                    <a:pt x="409577" y="281117"/>
                    <a:pt x="409577" y="274423"/>
                  </a:cubicBezTo>
                  <a:cubicBezTo>
                    <a:pt x="409577" y="267730"/>
                    <a:pt x="404174" y="262327"/>
                    <a:pt x="397480" y="262327"/>
                  </a:cubicBezTo>
                  <a:close/>
                  <a:moveTo>
                    <a:pt x="111527" y="262327"/>
                  </a:moveTo>
                  <a:cubicBezTo>
                    <a:pt x="104833" y="262327"/>
                    <a:pt x="99430" y="267730"/>
                    <a:pt x="99430" y="274423"/>
                  </a:cubicBezTo>
                  <a:cubicBezTo>
                    <a:pt x="99430" y="281117"/>
                    <a:pt x="104833" y="286519"/>
                    <a:pt x="111527" y="286519"/>
                  </a:cubicBezTo>
                  <a:lnTo>
                    <a:pt x="214102" y="286519"/>
                  </a:lnTo>
                  <a:cubicBezTo>
                    <a:pt x="220796" y="286519"/>
                    <a:pt x="226198" y="281117"/>
                    <a:pt x="226198" y="274423"/>
                  </a:cubicBezTo>
                  <a:cubicBezTo>
                    <a:pt x="226198" y="267730"/>
                    <a:pt x="220796" y="262327"/>
                    <a:pt x="214102" y="262327"/>
                  </a:cubicBezTo>
                  <a:close/>
                  <a:moveTo>
                    <a:pt x="294905" y="214991"/>
                  </a:moveTo>
                  <a:cubicBezTo>
                    <a:pt x="288212" y="214991"/>
                    <a:pt x="282809" y="220393"/>
                    <a:pt x="282809" y="227086"/>
                  </a:cubicBezTo>
                  <a:cubicBezTo>
                    <a:pt x="282809" y="233780"/>
                    <a:pt x="288212" y="239183"/>
                    <a:pt x="294905" y="239183"/>
                  </a:cubicBezTo>
                  <a:lnTo>
                    <a:pt x="397480" y="239183"/>
                  </a:lnTo>
                  <a:cubicBezTo>
                    <a:pt x="404174" y="239183"/>
                    <a:pt x="409577" y="233780"/>
                    <a:pt x="409577" y="227086"/>
                  </a:cubicBezTo>
                  <a:cubicBezTo>
                    <a:pt x="409577" y="220393"/>
                    <a:pt x="404174" y="214991"/>
                    <a:pt x="397480" y="214991"/>
                  </a:cubicBezTo>
                  <a:close/>
                  <a:moveTo>
                    <a:pt x="111527" y="214991"/>
                  </a:moveTo>
                  <a:cubicBezTo>
                    <a:pt x="104833" y="214991"/>
                    <a:pt x="99430" y="220393"/>
                    <a:pt x="99430" y="227086"/>
                  </a:cubicBezTo>
                  <a:cubicBezTo>
                    <a:pt x="99430" y="233780"/>
                    <a:pt x="104833" y="239183"/>
                    <a:pt x="111527" y="239183"/>
                  </a:cubicBezTo>
                  <a:lnTo>
                    <a:pt x="214102" y="239183"/>
                  </a:lnTo>
                  <a:cubicBezTo>
                    <a:pt x="220796" y="239183"/>
                    <a:pt x="226198" y="233780"/>
                    <a:pt x="226198" y="227086"/>
                  </a:cubicBezTo>
                  <a:cubicBezTo>
                    <a:pt x="226198" y="220393"/>
                    <a:pt x="220796" y="214991"/>
                    <a:pt x="214102" y="214991"/>
                  </a:cubicBezTo>
                  <a:close/>
                  <a:moveTo>
                    <a:pt x="294905" y="167654"/>
                  </a:moveTo>
                  <a:cubicBezTo>
                    <a:pt x="288212" y="167654"/>
                    <a:pt x="282809" y="173057"/>
                    <a:pt x="282809" y="179750"/>
                  </a:cubicBezTo>
                  <a:cubicBezTo>
                    <a:pt x="282809" y="186443"/>
                    <a:pt x="288212" y="191846"/>
                    <a:pt x="294905" y="191846"/>
                  </a:cubicBezTo>
                  <a:lnTo>
                    <a:pt x="397480" y="191846"/>
                  </a:lnTo>
                  <a:cubicBezTo>
                    <a:pt x="404174" y="191846"/>
                    <a:pt x="409577" y="186443"/>
                    <a:pt x="409577" y="179750"/>
                  </a:cubicBezTo>
                  <a:cubicBezTo>
                    <a:pt x="409577" y="173057"/>
                    <a:pt x="404174" y="167654"/>
                    <a:pt x="397480" y="167654"/>
                  </a:cubicBezTo>
                  <a:close/>
                  <a:moveTo>
                    <a:pt x="111527" y="167654"/>
                  </a:moveTo>
                  <a:cubicBezTo>
                    <a:pt x="104833" y="167654"/>
                    <a:pt x="99430" y="173057"/>
                    <a:pt x="99430" y="179750"/>
                  </a:cubicBezTo>
                  <a:cubicBezTo>
                    <a:pt x="99430" y="186443"/>
                    <a:pt x="104833" y="191846"/>
                    <a:pt x="111527" y="191846"/>
                  </a:cubicBezTo>
                  <a:lnTo>
                    <a:pt x="214102" y="191846"/>
                  </a:lnTo>
                  <a:cubicBezTo>
                    <a:pt x="220796" y="191846"/>
                    <a:pt x="226198" y="186443"/>
                    <a:pt x="226198" y="179750"/>
                  </a:cubicBezTo>
                  <a:cubicBezTo>
                    <a:pt x="226198" y="173057"/>
                    <a:pt x="220796" y="167654"/>
                    <a:pt x="214102" y="167654"/>
                  </a:cubicBezTo>
                  <a:close/>
                  <a:moveTo>
                    <a:pt x="0" y="141203"/>
                  </a:moveTo>
                  <a:lnTo>
                    <a:pt x="45482" y="141203"/>
                  </a:lnTo>
                  <a:lnTo>
                    <a:pt x="45482" y="371999"/>
                  </a:lnTo>
                  <a:cubicBezTo>
                    <a:pt x="45482" y="379499"/>
                    <a:pt x="48869" y="386433"/>
                    <a:pt x="54756" y="391031"/>
                  </a:cubicBezTo>
                  <a:cubicBezTo>
                    <a:pt x="60562" y="395627"/>
                    <a:pt x="68142" y="397240"/>
                    <a:pt x="75400" y="395465"/>
                  </a:cubicBezTo>
                  <a:cubicBezTo>
                    <a:pt x="170637" y="372240"/>
                    <a:pt x="223135" y="400223"/>
                    <a:pt x="241279" y="413368"/>
                  </a:cubicBezTo>
                  <a:cubicBezTo>
                    <a:pt x="245553" y="416432"/>
                    <a:pt x="250473" y="417964"/>
                    <a:pt x="255472" y="417964"/>
                  </a:cubicBezTo>
                  <a:cubicBezTo>
                    <a:pt x="260472" y="417964"/>
                    <a:pt x="265391" y="416432"/>
                    <a:pt x="269665" y="413368"/>
                  </a:cubicBezTo>
                  <a:cubicBezTo>
                    <a:pt x="287809" y="400223"/>
                    <a:pt x="340387" y="372240"/>
                    <a:pt x="435464" y="395465"/>
                  </a:cubicBezTo>
                  <a:cubicBezTo>
                    <a:pt x="442722" y="397240"/>
                    <a:pt x="450544" y="395547"/>
                    <a:pt x="456270" y="390949"/>
                  </a:cubicBezTo>
                  <a:cubicBezTo>
                    <a:pt x="462076" y="386433"/>
                    <a:pt x="465462" y="379499"/>
                    <a:pt x="465462" y="371999"/>
                  </a:cubicBezTo>
                  <a:lnTo>
                    <a:pt x="465462" y="141203"/>
                  </a:lnTo>
                  <a:lnTo>
                    <a:pt x="510944" y="141203"/>
                  </a:lnTo>
                  <a:lnTo>
                    <a:pt x="510944" y="443850"/>
                  </a:lnTo>
                  <a:lnTo>
                    <a:pt x="0" y="443850"/>
                  </a:lnTo>
                  <a:close/>
                  <a:moveTo>
                    <a:pt x="323210" y="0"/>
                  </a:moveTo>
                  <a:cubicBezTo>
                    <a:pt x="329258" y="80"/>
                    <a:pt x="335064" y="565"/>
                    <a:pt x="340468" y="1371"/>
                  </a:cubicBezTo>
                  <a:cubicBezTo>
                    <a:pt x="357805" y="4033"/>
                    <a:pt x="370547" y="9516"/>
                    <a:pt x="373611" y="10887"/>
                  </a:cubicBezTo>
                  <a:cubicBezTo>
                    <a:pt x="374014" y="11048"/>
                    <a:pt x="374336" y="11209"/>
                    <a:pt x="374336" y="11209"/>
                  </a:cubicBezTo>
                  <a:cubicBezTo>
                    <a:pt x="376595" y="12258"/>
                    <a:pt x="377966" y="14435"/>
                    <a:pt x="377966" y="16773"/>
                  </a:cubicBezTo>
                  <a:cubicBezTo>
                    <a:pt x="377966" y="17741"/>
                    <a:pt x="377804" y="18789"/>
                    <a:pt x="377320" y="19757"/>
                  </a:cubicBezTo>
                  <a:cubicBezTo>
                    <a:pt x="377240" y="20080"/>
                    <a:pt x="372965" y="28951"/>
                    <a:pt x="364498" y="39756"/>
                  </a:cubicBezTo>
                  <a:cubicBezTo>
                    <a:pt x="356031" y="50482"/>
                    <a:pt x="343371" y="63303"/>
                    <a:pt x="326113" y="71207"/>
                  </a:cubicBezTo>
                  <a:cubicBezTo>
                    <a:pt x="316839" y="75400"/>
                    <a:pt x="310469" y="77658"/>
                    <a:pt x="304259" y="78303"/>
                  </a:cubicBezTo>
                  <a:cubicBezTo>
                    <a:pt x="303050" y="78464"/>
                    <a:pt x="301840" y="78544"/>
                    <a:pt x="300630" y="78544"/>
                  </a:cubicBezTo>
                  <a:cubicBezTo>
                    <a:pt x="298130" y="78626"/>
                    <a:pt x="295550" y="78384"/>
                    <a:pt x="292728" y="77981"/>
                  </a:cubicBezTo>
                  <a:cubicBezTo>
                    <a:pt x="290470" y="77658"/>
                    <a:pt x="288292" y="77093"/>
                    <a:pt x="286277" y="76529"/>
                  </a:cubicBezTo>
                  <a:cubicBezTo>
                    <a:pt x="281034" y="74997"/>
                    <a:pt x="276438" y="72820"/>
                    <a:pt x="272648" y="69997"/>
                  </a:cubicBezTo>
                  <a:cubicBezTo>
                    <a:pt x="271922" y="69432"/>
                    <a:pt x="271357" y="68787"/>
                    <a:pt x="270712" y="68142"/>
                  </a:cubicBezTo>
                  <a:cubicBezTo>
                    <a:pt x="270309" y="67739"/>
                    <a:pt x="269584" y="67013"/>
                    <a:pt x="269584" y="67013"/>
                  </a:cubicBezTo>
                  <a:lnTo>
                    <a:pt x="269584" y="117737"/>
                  </a:lnTo>
                  <a:cubicBezTo>
                    <a:pt x="297082" y="102414"/>
                    <a:pt x="354660" y="82012"/>
                    <a:pt x="444414" y="105076"/>
                  </a:cubicBezTo>
                  <a:cubicBezTo>
                    <a:pt x="449736" y="106447"/>
                    <a:pt x="453446" y="111205"/>
                    <a:pt x="453446" y="116769"/>
                  </a:cubicBezTo>
                  <a:lnTo>
                    <a:pt x="453446" y="371999"/>
                  </a:lnTo>
                  <a:cubicBezTo>
                    <a:pt x="453446" y="375789"/>
                    <a:pt x="451753" y="379176"/>
                    <a:pt x="448850" y="381515"/>
                  </a:cubicBezTo>
                  <a:cubicBezTo>
                    <a:pt x="445946" y="383773"/>
                    <a:pt x="442076" y="384660"/>
                    <a:pt x="438446" y="383773"/>
                  </a:cubicBezTo>
                  <a:cubicBezTo>
                    <a:pt x="338371" y="359338"/>
                    <a:pt x="282164" y="389499"/>
                    <a:pt x="262648" y="403610"/>
                  </a:cubicBezTo>
                  <a:cubicBezTo>
                    <a:pt x="258374" y="406675"/>
                    <a:pt x="252730" y="406675"/>
                    <a:pt x="248455" y="403610"/>
                  </a:cubicBezTo>
                  <a:cubicBezTo>
                    <a:pt x="234262" y="393288"/>
                    <a:pt x="200555" y="374499"/>
                    <a:pt x="144589" y="374499"/>
                  </a:cubicBezTo>
                  <a:cubicBezTo>
                    <a:pt x="123704" y="374499"/>
                    <a:pt x="99753" y="377160"/>
                    <a:pt x="72577" y="383773"/>
                  </a:cubicBezTo>
                  <a:cubicBezTo>
                    <a:pt x="68948" y="384660"/>
                    <a:pt x="65238" y="383853"/>
                    <a:pt x="62255" y="381515"/>
                  </a:cubicBezTo>
                  <a:lnTo>
                    <a:pt x="62012" y="381595"/>
                  </a:lnTo>
                  <a:cubicBezTo>
                    <a:pt x="59109" y="379257"/>
                    <a:pt x="57416" y="375789"/>
                    <a:pt x="57416" y="372080"/>
                  </a:cubicBezTo>
                  <a:lnTo>
                    <a:pt x="57416" y="116849"/>
                  </a:lnTo>
                  <a:cubicBezTo>
                    <a:pt x="57416" y="111285"/>
                    <a:pt x="61126" y="106527"/>
                    <a:pt x="66528" y="105157"/>
                  </a:cubicBezTo>
                  <a:cubicBezTo>
                    <a:pt x="156121" y="82174"/>
                    <a:pt x="213780" y="102576"/>
                    <a:pt x="241359" y="117817"/>
                  </a:cubicBezTo>
                  <a:lnTo>
                    <a:pt x="241359" y="67094"/>
                  </a:lnTo>
                  <a:cubicBezTo>
                    <a:pt x="240956" y="67416"/>
                    <a:pt x="240553" y="67819"/>
                    <a:pt x="240230" y="68223"/>
                  </a:cubicBezTo>
                  <a:cubicBezTo>
                    <a:pt x="239665" y="68868"/>
                    <a:pt x="239020" y="69513"/>
                    <a:pt x="238295" y="70077"/>
                  </a:cubicBezTo>
                  <a:cubicBezTo>
                    <a:pt x="234504" y="72900"/>
                    <a:pt x="229989" y="75077"/>
                    <a:pt x="224747" y="76610"/>
                  </a:cubicBezTo>
                  <a:cubicBezTo>
                    <a:pt x="222650" y="77174"/>
                    <a:pt x="220554" y="77738"/>
                    <a:pt x="218296" y="78061"/>
                  </a:cubicBezTo>
                  <a:cubicBezTo>
                    <a:pt x="215473" y="78464"/>
                    <a:pt x="212893" y="78626"/>
                    <a:pt x="210392" y="78626"/>
                  </a:cubicBezTo>
                  <a:cubicBezTo>
                    <a:pt x="209183" y="78544"/>
                    <a:pt x="207974" y="78544"/>
                    <a:pt x="206764" y="78384"/>
                  </a:cubicBezTo>
                  <a:cubicBezTo>
                    <a:pt x="200555" y="77738"/>
                    <a:pt x="194184" y="75480"/>
                    <a:pt x="184910" y="71287"/>
                  </a:cubicBezTo>
                  <a:cubicBezTo>
                    <a:pt x="167653" y="63385"/>
                    <a:pt x="154992" y="50562"/>
                    <a:pt x="146525" y="39756"/>
                  </a:cubicBezTo>
                  <a:cubicBezTo>
                    <a:pt x="138138" y="28951"/>
                    <a:pt x="133864" y="20080"/>
                    <a:pt x="133703" y="19838"/>
                  </a:cubicBezTo>
                  <a:cubicBezTo>
                    <a:pt x="133299" y="18871"/>
                    <a:pt x="133138" y="17822"/>
                    <a:pt x="133138" y="16854"/>
                  </a:cubicBezTo>
                  <a:cubicBezTo>
                    <a:pt x="133219" y="14596"/>
                    <a:pt x="134509" y="12338"/>
                    <a:pt x="136767" y="11290"/>
                  </a:cubicBezTo>
                  <a:cubicBezTo>
                    <a:pt x="136848" y="11290"/>
                    <a:pt x="137090" y="11129"/>
                    <a:pt x="137493" y="10967"/>
                  </a:cubicBezTo>
                  <a:cubicBezTo>
                    <a:pt x="140557" y="9597"/>
                    <a:pt x="153298" y="4113"/>
                    <a:pt x="170636" y="1452"/>
                  </a:cubicBezTo>
                  <a:cubicBezTo>
                    <a:pt x="176040" y="645"/>
                    <a:pt x="181765" y="80"/>
                    <a:pt x="187894" y="80"/>
                  </a:cubicBezTo>
                  <a:cubicBezTo>
                    <a:pt x="193942" y="80"/>
                    <a:pt x="200312" y="484"/>
                    <a:pt x="207006" y="1532"/>
                  </a:cubicBezTo>
                  <a:cubicBezTo>
                    <a:pt x="211441" y="2338"/>
                    <a:pt x="215554" y="3468"/>
                    <a:pt x="219424" y="4839"/>
                  </a:cubicBezTo>
                  <a:cubicBezTo>
                    <a:pt x="228779" y="8064"/>
                    <a:pt x="236359" y="12742"/>
                    <a:pt x="242166" y="18144"/>
                  </a:cubicBezTo>
                  <a:cubicBezTo>
                    <a:pt x="249585" y="25080"/>
                    <a:pt x="253858" y="33144"/>
                    <a:pt x="255633" y="40966"/>
                  </a:cubicBezTo>
                  <a:cubicBezTo>
                    <a:pt x="257407" y="33144"/>
                    <a:pt x="261680" y="25080"/>
                    <a:pt x="269099" y="18144"/>
                  </a:cubicBezTo>
                  <a:cubicBezTo>
                    <a:pt x="274906" y="12742"/>
                    <a:pt x="282567" y="8064"/>
                    <a:pt x="291841" y="4839"/>
                  </a:cubicBezTo>
                  <a:cubicBezTo>
                    <a:pt x="295711" y="3468"/>
                    <a:pt x="299824" y="2338"/>
                    <a:pt x="304259" y="1532"/>
                  </a:cubicBezTo>
                  <a:cubicBezTo>
                    <a:pt x="310792" y="403"/>
                    <a:pt x="317162" y="0"/>
                    <a:pt x="323210" y="0"/>
                  </a:cubicBezTo>
                  <a:close/>
                </a:path>
              </a:pathLst>
            </a:custGeom>
            <a:solidFill>
              <a:srgbClr val="FFFFFF"/>
            </a:solidFill>
            <a:ln w="9525" cap="flat">
              <a:noFill/>
              <a:prstDash val="solid"/>
              <a:miter/>
            </a:ln>
          </p:spPr>
          <p:txBody>
            <a:bodyPr rtlCol="0" anchor="ctr"/>
            <a:lstStyle/>
            <a:p>
              <a:endParaRPr lang="ko-KR" altLang="en-US" dirty="0"/>
            </a:p>
          </p:txBody>
        </p:sp>
      </p:grpSp>
    </p:spTree>
    <p:extLst>
      <p:ext uri="{BB962C8B-B14F-4D97-AF65-F5344CB8AC3E}">
        <p14:creationId xmlns:p14="http://schemas.microsoft.com/office/powerpoint/2010/main" val="882047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id="{9C12EC62-6C30-9742-A5DE-25126D25AD8A}"/>
              </a:ext>
            </a:extLst>
          </p:cNvPr>
          <p:cNvGrpSpPr/>
          <p:nvPr/>
        </p:nvGrpSpPr>
        <p:grpSpPr>
          <a:xfrm>
            <a:off x="468313" y="2936778"/>
            <a:ext cx="8207375" cy="3126517"/>
            <a:chOff x="468313" y="2936778"/>
            <a:chExt cx="8207375" cy="3126517"/>
          </a:xfrm>
        </p:grpSpPr>
        <p:grpSp>
          <p:nvGrpSpPr>
            <p:cNvPr id="26" name="그룹 25">
              <a:extLst>
                <a:ext uri="{FF2B5EF4-FFF2-40B4-BE49-F238E27FC236}">
                  <a16:creationId xmlns:a16="http://schemas.microsoft.com/office/drawing/2014/main" id="{C40CB2E4-01B0-8E86-9BC0-8E69F5447CDD}"/>
                </a:ext>
              </a:extLst>
            </p:cNvPr>
            <p:cNvGrpSpPr/>
            <p:nvPr/>
          </p:nvGrpSpPr>
          <p:grpSpPr>
            <a:xfrm>
              <a:off x="468313" y="2936778"/>
              <a:ext cx="8207375" cy="1457515"/>
              <a:chOff x="468313" y="2936778"/>
              <a:chExt cx="8207375" cy="1457515"/>
            </a:xfrm>
          </p:grpSpPr>
          <p:grpSp>
            <p:nvGrpSpPr>
              <p:cNvPr id="19" name="그룹 18">
                <a:extLst>
                  <a:ext uri="{FF2B5EF4-FFF2-40B4-BE49-F238E27FC236}">
                    <a16:creationId xmlns:a16="http://schemas.microsoft.com/office/drawing/2014/main" id="{B72602D0-65B1-73E7-89B1-71FBEF2D1D8C}"/>
                  </a:ext>
                </a:extLst>
              </p:cNvPr>
              <p:cNvGrpSpPr/>
              <p:nvPr/>
            </p:nvGrpSpPr>
            <p:grpSpPr>
              <a:xfrm>
                <a:off x="468313" y="3003402"/>
                <a:ext cx="3769462" cy="1324267"/>
                <a:chOff x="468313" y="3003402"/>
                <a:chExt cx="3769462" cy="1324267"/>
              </a:xfrm>
            </p:grpSpPr>
            <p:sp>
              <p:nvSpPr>
                <p:cNvPr id="86" name="화살표: 오른쪽 85">
                  <a:extLst>
                    <a:ext uri="{FF2B5EF4-FFF2-40B4-BE49-F238E27FC236}">
                      <a16:creationId xmlns:a16="http://schemas.microsoft.com/office/drawing/2014/main" id="{801C1DA8-8E57-1D67-8C68-8A9DFDE86BAF}"/>
                    </a:ext>
                  </a:extLst>
                </p:cNvPr>
                <p:cNvSpPr/>
                <p:nvPr/>
              </p:nvSpPr>
              <p:spPr>
                <a:xfrm>
                  <a:off x="2300082" y="3498848"/>
                  <a:ext cx="532018" cy="333375"/>
                </a:xfrm>
                <a:prstGeom prst="rightArrow">
                  <a:avLst>
                    <a:gd name="adj1" fmla="val 64286"/>
                    <a:gd name="adj2" fmla="val 50000"/>
                  </a:avLst>
                </a:prstGeom>
                <a:gradFill>
                  <a:gsLst>
                    <a:gs pos="1000">
                      <a:schemeClr val="tx1">
                        <a:alpha val="0"/>
                      </a:schemeClr>
                    </a:gs>
                    <a:gs pos="50000">
                      <a:schemeClr val="tx1">
                        <a:alpha val="10000"/>
                      </a:schemeClr>
                    </a:gs>
                  </a:gsLst>
                  <a:lin ang="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endParaRPr>
                </a:p>
              </p:txBody>
            </p:sp>
            <p:grpSp>
              <p:nvGrpSpPr>
                <p:cNvPr id="69" name="그룹 68">
                  <a:extLst>
                    <a:ext uri="{FF2B5EF4-FFF2-40B4-BE49-F238E27FC236}">
                      <a16:creationId xmlns:a16="http://schemas.microsoft.com/office/drawing/2014/main" id="{F100C9FC-5106-036A-E8FC-98C286F0908B}"/>
                    </a:ext>
                  </a:extLst>
                </p:cNvPr>
                <p:cNvGrpSpPr/>
                <p:nvPr/>
              </p:nvGrpSpPr>
              <p:grpSpPr>
                <a:xfrm>
                  <a:off x="468313" y="3386590"/>
                  <a:ext cx="1881188" cy="557890"/>
                  <a:chOff x="577969" y="3102427"/>
                  <a:chExt cx="2483597" cy="557890"/>
                </a:xfrm>
              </p:grpSpPr>
              <p:sp>
                <p:nvSpPr>
                  <p:cNvPr id="67" name="사각형: 둥근 모서리 66">
                    <a:extLst>
                      <a:ext uri="{FF2B5EF4-FFF2-40B4-BE49-F238E27FC236}">
                        <a16:creationId xmlns:a16="http://schemas.microsoft.com/office/drawing/2014/main" id="{918B9D83-5DEE-7C55-206F-556A8629FD09}"/>
                      </a:ext>
                    </a:extLst>
                  </p:cNvPr>
                  <p:cNvSpPr/>
                  <p:nvPr/>
                </p:nvSpPr>
                <p:spPr>
                  <a:xfrm>
                    <a:off x="577969" y="3102427"/>
                    <a:ext cx="2483597" cy="557890"/>
                  </a:xfrm>
                  <a:prstGeom prst="roundRect">
                    <a:avLst>
                      <a:gd name="adj" fmla="val 12952"/>
                    </a:avLst>
                  </a:prstGeom>
                  <a:no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1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79" name="사각형: 둥근 모서리 78">
                    <a:extLst>
                      <a:ext uri="{FF2B5EF4-FFF2-40B4-BE49-F238E27FC236}">
                        <a16:creationId xmlns:a16="http://schemas.microsoft.com/office/drawing/2014/main" id="{F86241A9-3981-E2AF-5D9A-2CE160743E4B}"/>
                      </a:ext>
                    </a:extLst>
                  </p:cNvPr>
                  <p:cNvSpPr/>
                  <p:nvPr/>
                </p:nvSpPr>
                <p:spPr>
                  <a:xfrm>
                    <a:off x="667067" y="3165601"/>
                    <a:ext cx="2305398" cy="431543"/>
                  </a:xfrm>
                  <a:prstGeom prst="roundRect">
                    <a:avLst>
                      <a:gd name="adj" fmla="val 12952"/>
                    </a:avLst>
                  </a:prstGeom>
                  <a:solidFill>
                    <a:schemeClr val="tx1">
                      <a:alpha val="7000"/>
                    </a:schemeClr>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100" dirty="0">
                      <a:latin typeface="Kim jung chul Gothic Bold" panose="020B0803000000000000" pitchFamily="50" charset="-127"/>
                      <a:ea typeface="Kim jung chul Gothic Bold" panose="020B0803000000000000" pitchFamily="50" charset="-127"/>
                    </a:endParaRPr>
                  </a:p>
                </p:txBody>
              </p:sp>
              <p:sp>
                <p:nvSpPr>
                  <p:cNvPr id="68" name="TextBox 67">
                    <a:extLst>
                      <a:ext uri="{FF2B5EF4-FFF2-40B4-BE49-F238E27FC236}">
                        <a16:creationId xmlns:a16="http://schemas.microsoft.com/office/drawing/2014/main" id="{E3BF639D-3113-1E5F-07D8-6C4095F3B2F9}"/>
                      </a:ext>
                    </a:extLst>
                  </p:cNvPr>
                  <p:cNvSpPr txBox="1"/>
                  <p:nvPr/>
                </p:nvSpPr>
                <p:spPr>
                  <a:xfrm>
                    <a:off x="1214497" y="3289040"/>
                    <a:ext cx="1210542" cy="184666"/>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주도성의 강조 </a:t>
                    </a:r>
                  </a:p>
                </p:txBody>
              </p:sp>
            </p:grpSp>
            <p:grpSp>
              <p:nvGrpSpPr>
                <p:cNvPr id="62" name="그룹 61">
                  <a:extLst>
                    <a:ext uri="{FF2B5EF4-FFF2-40B4-BE49-F238E27FC236}">
                      <a16:creationId xmlns:a16="http://schemas.microsoft.com/office/drawing/2014/main" id="{E89482AD-C628-07FF-4557-5CB664A22304}"/>
                    </a:ext>
                  </a:extLst>
                </p:cNvPr>
                <p:cNvGrpSpPr/>
                <p:nvPr/>
              </p:nvGrpSpPr>
              <p:grpSpPr>
                <a:xfrm>
                  <a:off x="2913508" y="3003402"/>
                  <a:ext cx="1324267" cy="1324267"/>
                  <a:chOff x="3905842" y="3043065"/>
                  <a:chExt cx="932366" cy="932366"/>
                </a:xfrm>
              </p:grpSpPr>
              <p:grpSp>
                <p:nvGrpSpPr>
                  <p:cNvPr id="63" name="그룹 62">
                    <a:extLst>
                      <a:ext uri="{FF2B5EF4-FFF2-40B4-BE49-F238E27FC236}">
                        <a16:creationId xmlns:a16="http://schemas.microsoft.com/office/drawing/2014/main" id="{814600B4-0940-477E-A87E-DC2825ABA79A}"/>
                      </a:ext>
                    </a:extLst>
                  </p:cNvPr>
                  <p:cNvGrpSpPr/>
                  <p:nvPr/>
                </p:nvGrpSpPr>
                <p:grpSpPr>
                  <a:xfrm>
                    <a:off x="3905842" y="3043065"/>
                    <a:ext cx="932366" cy="932366"/>
                    <a:chOff x="4119028" y="3043065"/>
                    <a:chExt cx="492781" cy="492781"/>
                  </a:xfrm>
                </p:grpSpPr>
                <p:sp>
                  <p:nvSpPr>
                    <p:cNvPr id="65" name="자유형: 도형 64">
                      <a:extLst>
                        <a:ext uri="{FF2B5EF4-FFF2-40B4-BE49-F238E27FC236}">
                          <a16:creationId xmlns:a16="http://schemas.microsoft.com/office/drawing/2014/main" id="{B4B4FA72-0562-49AA-3EE3-18103075AEA5}"/>
                        </a:ext>
                      </a:extLst>
                    </p:cNvPr>
                    <p:cNvSpPr/>
                    <p:nvPr/>
                  </p:nvSpPr>
                  <p:spPr>
                    <a:xfrm flipV="1">
                      <a:off x="4119028" y="3043065"/>
                      <a:ext cx="492781" cy="492781"/>
                    </a:xfrm>
                    <a:custGeom>
                      <a:avLst/>
                      <a:gdLst>
                        <a:gd name="connsiteX0" fmla="*/ 910944 w 911542"/>
                        <a:gd name="connsiteY0" fmla="*/ 455738 h 911542"/>
                        <a:gd name="connsiteX1" fmla="*/ 455172 w 911542"/>
                        <a:gd name="connsiteY1" fmla="*/ -34 h 911542"/>
                        <a:gd name="connsiteX2" fmla="*/ -599 w 911542"/>
                        <a:gd name="connsiteY2" fmla="*/ 455738 h 911542"/>
                        <a:gd name="connsiteX3" fmla="*/ 455172 w 911542"/>
                        <a:gd name="connsiteY3" fmla="*/ 911509 h 911542"/>
                        <a:gd name="connsiteX4" fmla="*/ 910944 w 911542"/>
                        <a:gd name="connsiteY4" fmla="*/ 455738 h 9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42" h="911542">
                          <a:moveTo>
                            <a:pt x="910944" y="455738"/>
                          </a:moveTo>
                          <a:cubicBezTo>
                            <a:pt x="910944" y="204021"/>
                            <a:pt x="706890" y="-34"/>
                            <a:pt x="455172" y="-34"/>
                          </a:cubicBezTo>
                          <a:cubicBezTo>
                            <a:pt x="203455" y="-34"/>
                            <a:pt x="-599" y="204021"/>
                            <a:pt x="-599" y="455738"/>
                          </a:cubicBezTo>
                          <a:cubicBezTo>
                            <a:pt x="-599" y="707455"/>
                            <a:pt x="203455" y="911509"/>
                            <a:pt x="455172" y="911509"/>
                          </a:cubicBezTo>
                          <a:cubicBezTo>
                            <a:pt x="706890" y="911509"/>
                            <a:pt x="910944" y="707455"/>
                            <a:pt x="910944" y="455738"/>
                          </a:cubicBezTo>
                          <a:close/>
                        </a:path>
                      </a:pathLst>
                    </a:custGeom>
                    <a:solidFill>
                      <a:srgbClr val="F09494"/>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sp>
                  <p:nvSpPr>
                    <p:cNvPr id="66" name="자유형: 도형 65">
                      <a:extLst>
                        <a:ext uri="{FF2B5EF4-FFF2-40B4-BE49-F238E27FC236}">
                          <a16:creationId xmlns:a16="http://schemas.microsoft.com/office/drawing/2014/main" id="{C8C5CFF1-9B66-65E0-8059-D00E16C5B4CD}"/>
                        </a:ext>
                      </a:extLst>
                    </p:cNvPr>
                    <p:cNvSpPr/>
                    <p:nvPr/>
                  </p:nvSpPr>
                  <p:spPr>
                    <a:xfrm flipV="1">
                      <a:off x="4175968" y="3100004"/>
                      <a:ext cx="378901" cy="378900"/>
                    </a:xfrm>
                    <a:custGeom>
                      <a:avLst/>
                      <a:gdLst>
                        <a:gd name="connsiteX0" fmla="*/ 679677 w 680275"/>
                        <a:gd name="connsiteY0" fmla="*/ 340104 h 680275"/>
                        <a:gd name="connsiteX1" fmla="*/ 339539 w 680275"/>
                        <a:gd name="connsiteY1" fmla="*/ -34 h 680275"/>
                        <a:gd name="connsiteX2" fmla="*/ -599 w 680275"/>
                        <a:gd name="connsiteY2" fmla="*/ 340104 h 680275"/>
                        <a:gd name="connsiteX3" fmla="*/ 339539 w 680275"/>
                        <a:gd name="connsiteY3" fmla="*/ 680242 h 680275"/>
                        <a:gd name="connsiteX4" fmla="*/ 679677 w 680275"/>
                        <a:gd name="connsiteY4" fmla="*/ 340104 h 68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75" h="680275">
                          <a:moveTo>
                            <a:pt x="679677" y="340104"/>
                          </a:moveTo>
                          <a:cubicBezTo>
                            <a:pt x="679677" y="152252"/>
                            <a:pt x="527391" y="-34"/>
                            <a:pt x="339539" y="-34"/>
                          </a:cubicBezTo>
                          <a:cubicBezTo>
                            <a:pt x="151687" y="-34"/>
                            <a:pt x="-599" y="152252"/>
                            <a:pt x="-599" y="340104"/>
                          </a:cubicBezTo>
                          <a:cubicBezTo>
                            <a:pt x="-599" y="527956"/>
                            <a:pt x="151687" y="680242"/>
                            <a:pt x="339539" y="680242"/>
                          </a:cubicBezTo>
                          <a:cubicBezTo>
                            <a:pt x="527391" y="680242"/>
                            <a:pt x="679677" y="527956"/>
                            <a:pt x="679677" y="340104"/>
                          </a:cubicBezTo>
                          <a:close/>
                        </a:path>
                      </a:pathLst>
                    </a:custGeom>
                    <a:solidFill>
                      <a:srgbClr val="FFFFFF"/>
                    </a:solidFill>
                    <a:ln w="9525" cap="flat">
                      <a:noFill/>
                      <a:prstDash val="solid"/>
                      <a:miter/>
                    </a:ln>
                    <a:effectLst>
                      <a:outerShdw blurRad="50800" dist="38100" dir="9600000" algn="r" rotWithShape="0">
                        <a:prstClr val="black">
                          <a:alpha val="15000"/>
                        </a:prstClr>
                      </a:outerShdw>
                    </a:effectLst>
                  </p:spPr>
                  <p:txBody>
                    <a:bodyPr rtlCol="0" anchor="ctr"/>
                    <a:lstStyle/>
                    <a:p>
                      <a:pPr algn="ctr"/>
                      <a:endParaRPr lang="ko-KR" altLang="en-US" sz="1600" dirty="0"/>
                    </a:p>
                  </p:txBody>
                </p:sp>
              </p:grpSp>
              <p:sp>
                <p:nvSpPr>
                  <p:cNvPr id="64" name="TextBox 63">
                    <a:extLst>
                      <a:ext uri="{FF2B5EF4-FFF2-40B4-BE49-F238E27FC236}">
                        <a16:creationId xmlns:a16="http://schemas.microsoft.com/office/drawing/2014/main" id="{D3109BD0-46F2-3D78-8348-F6E2FC523B03}"/>
                      </a:ext>
                    </a:extLst>
                  </p:cNvPr>
                  <p:cNvSpPr txBox="1"/>
                  <p:nvPr/>
                </p:nvSpPr>
                <p:spPr>
                  <a:xfrm>
                    <a:off x="4110187" y="3281717"/>
                    <a:ext cx="523677" cy="455057"/>
                  </a:xfrm>
                  <a:prstGeom prst="rect">
                    <a:avLst/>
                  </a:prstGeom>
                  <a:noFill/>
                </p:spPr>
                <p:txBody>
                  <a:bodyPr wrap="none" lIns="0" tIns="0" rIns="0" bIns="0" rtlCol="0" anchor="ctr">
                    <a:spAutoFit/>
                  </a:bodyPr>
                  <a:lstStyle/>
                  <a:p>
                    <a:pPr algn="ctr"/>
                    <a:r>
                      <a:rPr lang="ko-KR" altLang="en-US" sz="1400" dirty="0">
                        <a:ln>
                          <a:solidFill>
                            <a:schemeClr val="bg1">
                              <a:alpha val="0"/>
                            </a:schemeClr>
                          </a:solidFill>
                        </a:ln>
                        <a:solidFill>
                          <a:srgbClr val="F09494"/>
                        </a:solidFill>
                        <a:latin typeface="Kim jung chul Gothic Bold" panose="020B0803000000000000" pitchFamily="50" charset="-127"/>
                        <a:ea typeface="Kim jung chul Gothic Bold" panose="020B0803000000000000" pitchFamily="50" charset="-127"/>
                      </a:rPr>
                      <a:t>학습자</a:t>
                    </a:r>
                    <a:br>
                      <a:rPr lang="ko-KR" altLang="en-US" sz="1400" dirty="0">
                        <a:ln>
                          <a:solidFill>
                            <a:schemeClr val="bg1">
                              <a:alpha val="0"/>
                            </a:schemeClr>
                          </a:solidFill>
                        </a:ln>
                        <a:solidFill>
                          <a:srgbClr val="F09494"/>
                        </a:solidFill>
                        <a:latin typeface="Kim jung chul Gothic Bold" panose="020B0803000000000000" pitchFamily="50" charset="-127"/>
                        <a:ea typeface="Kim jung chul Gothic Bold" panose="020B0803000000000000" pitchFamily="50" charset="-127"/>
                      </a:rPr>
                    </a:br>
                    <a:r>
                      <a:rPr lang="ko-KR" altLang="en-US" sz="1400" dirty="0">
                        <a:ln>
                          <a:solidFill>
                            <a:schemeClr val="bg1">
                              <a:alpha val="0"/>
                            </a:schemeClr>
                          </a:solidFill>
                        </a:ln>
                        <a:solidFill>
                          <a:srgbClr val="F09494"/>
                        </a:solidFill>
                        <a:latin typeface="Kim jung chul Gothic Bold" panose="020B0803000000000000" pitchFamily="50" charset="-127"/>
                        <a:ea typeface="Kim jung chul Gothic Bold" panose="020B0803000000000000" pitchFamily="50" charset="-127"/>
                      </a:rPr>
                      <a:t>참여 중심 </a:t>
                    </a:r>
                    <a:br>
                      <a:rPr lang="ko-KR" altLang="en-US" sz="1400" dirty="0">
                        <a:ln>
                          <a:solidFill>
                            <a:schemeClr val="bg1">
                              <a:alpha val="0"/>
                            </a:schemeClr>
                          </a:solidFill>
                        </a:ln>
                        <a:solidFill>
                          <a:srgbClr val="F09494"/>
                        </a:solidFill>
                        <a:latin typeface="Kim jung chul Gothic Bold" panose="020B0803000000000000" pitchFamily="50" charset="-127"/>
                        <a:ea typeface="Kim jung chul Gothic Bold" panose="020B0803000000000000" pitchFamily="50" charset="-127"/>
                      </a:rPr>
                    </a:br>
                    <a:r>
                      <a:rPr lang="ko-KR" altLang="en-US" sz="1400" dirty="0">
                        <a:ln>
                          <a:solidFill>
                            <a:schemeClr val="bg1">
                              <a:alpha val="0"/>
                            </a:schemeClr>
                          </a:solidFill>
                        </a:ln>
                        <a:solidFill>
                          <a:srgbClr val="F09494"/>
                        </a:solidFill>
                        <a:latin typeface="Kim jung chul Gothic Bold" panose="020B0803000000000000" pitchFamily="50" charset="-127"/>
                        <a:ea typeface="Kim jung chul Gothic Bold" panose="020B0803000000000000" pitchFamily="50" charset="-127"/>
                      </a:rPr>
                      <a:t>평가</a:t>
                    </a:r>
                  </a:p>
                </p:txBody>
              </p:sp>
            </p:grpSp>
          </p:grpSp>
          <p:grpSp>
            <p:nvGrpSpPr>
              <p:cNvPr id="134" name="그룹 133">
                <a:extLst>
                  <a:ext uri="{FF2B5EF4-FFF2-40B4-BE49-F238E27FC236}">
                    <a16:creationId xmlns:a16="http://schemas.microsoft.com/office/drawing/2014/main" id="{FBA335A9-9791-A169-E154-3F3DCE16ACBA}"/>
                  </a:ext>
                </a:extLst>
              </p:cNvPr>
              <p:cNvGrpSpPr/>
              <p:nvPr/>
            </p:nvGrpSpPr>
            <p:grpSpPr>
              <a:xfrm>
                <a:off x="4396581" y="2936778"/>
                <a:ext cx="4279107" cy="1457515"/>
                <a:chOff x="4396581" y="2936778"/>
                <a:chExt cx="4279107" cy="1457515"/>
              </a:xfrm>
            </p:grpSpPr>
            <p:grpSp>
              <p:nvGrpSpPr>
                <p:cNvPr id="70" name="그룹 69">
                  <a:extLst>
                    <a:ext uri="{FF2B5EF4-FFF2-40B4-BE49-F238E27FC236}">
                      <a16:creationId xmlns:a16="http://schemas.microsoft.com/office/drawing/2014/main" id="{322CD9B0-E6B4-B8C4-60C9-8D56D2354DBA}"/>
                    </a:ext>
                  </a:extLst>
                </p:cNvPr>
                <p:cNvGrpSpPr/>
                <p:nvPr/>
              </p:nvGrpSpPr>
              <p:grpSpPr>
                <a:xfrm>
                  <a:off x="4396581" y="2936778"/>
                  <a:ext cx="4279107" cy="1457515"/>
                  <a:chOff x="4782486" y="3026633"/>
                  <a:chExt cx="4279107" cy="1314440"/>
                </a:xfrm>
              </p:grpSpPr>
              <p:sp>
                <p:nvSpPr>
                  <p:cNvPr id="71" name="사각형: 둥근 모서리 70">
                    <a:extLst>
                      <a:ext uri="{FF2B5EF4-FFF2-40B4-BE49-F238E27FC236}">
                        <a16:creationId xmlns:a16="http://schemas.microsoft.com/office/drawing/2014/main" id="{1A58AFA6-DA30-B782-B47B-14B5F73F0094}"/>
                      </a:ext>
                    </a:extLst>
                  </p:cNvPr>
                  <p:cNvSpPr/>
                  <p:nvPr/>
                </p:nvSpPr>
                <p:spPr>
                  <a:xfrm>
                    <a:off x="4782486" y="3026633"/>
                    <a:ext cx="4279107" cy="1314440"/>
                  </a:xfrm>
                  <a:prstGeom prst="roundRect">
                    <a:avLst>
                      <a:gd name="adj" fmla="val 13313"/>
                    </a:avLst>
                  </a:prstGeom>
                  <a:solidFill>
                    <a:schemeClr val="bg1"/>
                  </a:solidFill>
                  <a:ln w="22225" cap="rnd">
                    <a:solidFill>
                      <a:srgbClr val="F09494">
                        <a:alpha val="5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72" name="사각형: 둥근 모서리 71">
                    <a:extLst>
                      <a:ext uri="{FF2B5EF4-FFF2-40B4-BE49-F238E27FC236}">
                        <a16:creationId xmlns:a16="http://schemas.microsoft.com/office/drawing/2014/main" id="{F188443F-B74D-0E3A-E757-967EB8893CBA}"/>
                      </a:ext>
                    </a:extLst>
                  </p:cNvPr>
                  <p:cNvSpPr/>
                  <p:nvPr/>
                </p:nvSpPr>
                <p:spPr>
                  <a:xfrm>
                    <a:off x="4863967" y="3094476"/>
                    <a:ext cx="4126187" cy="1178753"/>
                  </a:xfrm>
                  <a:prstGeom prst="roundRect">
                    <a:avLst>
                      <a:gd name="adj" fmla="val 10666"/>
                    </a:avLst>
                  </a:prstGeom>
                  <a:solidFill>
                    <a:srgbClr val="F09494">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grpSp>
            <p:grpSp>
              <p:nvGrpSpPr>
                <p:cNvPr id="73" name="그룹 72">
                  <a:extLst>
                    <a:ext uri="{FF2B5EF4-FFF2-40B4-BE49-F238E27FC236}">
                      <a16:creationId xmlns:a16="http://schemas.microsoft.com/office/drawing/2014/main" id="{838600EF-8070-38C8-C505-837A5703C461}"/>
                    </a:ext>
                  </a:extLst>
                </p:cNvPr>
                <p:cNvGrpSpPr/>
                <p:nvPr/>
              </p:nvGrpSpPr>
              <p:grpSpPr>
                <a:xfrm>
                  <a:off x="4578616" y="3140992"/>
                  <a:ext cx="2098395" cy="184666"/>
                  <a:chOff x="5405274" y="3538999"/>
                  <a:chExt cx="2098395" cy="184666"/>
                </a:xfrm>
              </p:grpSpPr>
              <p:sp>
                <p:nvSpPr>
                  <p:cNvPr id="74" name="자유형: 도형 73">
                    <a:extLst>
                      <a:ext uri="{FF2B5EF4-FFF2-40B4-BE49-F238E27FC236}">
                        <a16:creationId xmlns:a16="http://schemas.microsoft.com/office/drawing/2014/main" id="{10B4519E-5840-64E4-901A-4792A283D18F}"/>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F09494"/>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sp>
                <p:nvSpPr>
                  <p:cNvPr id="75" name="TextBox 74">
                    <a:extLst>
                      <a:ext uri="{FF2B5EF4-FFF2-40B4-BE49-F238E27FC236}">
                        <a16:creationId xmlns:a16="http://schemas.microsoft.com/office/drawing/2014/main" id="{BAD10C79-8B91-8906-CE15-961699EC9911}"/>
                      </a:ext>
                    </a:extLst>
                  </p:cNvPr>
                  <p:cNvSpPr txBox="1"/>
                  <p:nvPr/>
                </p:nvSpPr>
                <p:spPr>
                  <a:xfrm>
                    <a:off x="5592890" y="3538999"/>
                    <a:ext cx="1910779" cy="184666"/>
                  </a:xfrm>
                  <a:prstGeom prst="rect">
                    <a:avLst/>
                  </a:prstGeom>
                  <a:noFill/>
                </p:spPr>
                <p:txBody>
                  <a:bodyPr wrap="none" lIns="0" tIns="0" rIns="0" bIns="0" rtlCol="0" anchor="t">
                    <a:spAutoFit/>
                  </a:bodyPr>
                  <a:lstStyle/>
                  <a:p>
                    <a:pPr>
                      <a:spcAft>
                        <a:spcPts val="100"/>
                      </a:spcAft>
                    </a:pPr>
                    <a:r>
                      <a:rPr lang="ko-KR" altLang="en-US" sz="12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학생 참여 중심 평가 </a:t>
                    </a:r>
                    <a:r>
                      <a:rPr lang="ko-KR" altLang="en-US"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방법 마련</a:t>
                    </a:r>
                  </a:p>
                </p:txBody>
              </p:sp>
            </p:grpSp>
            <p:sp>
              <p:nvSpPr>
                <p:cNvPr id="78" name="TextBox 77">
                  <a:extLst>
                    <a:ext uri="{FF2B5EF4-FFF2-40B4-BE49-F238E27FC236}">
                      <a16:creationId xmlns:a16="http://schemas.microsoft.com/office/drawing/2014/main" id="{1208FFDC-B160-A21D-9A83-62359F919DFD}"/>
                    </a:ext>
                  </a:extLst>
                </p:cNvPr>
                <p:cNvSpPr txBox="1"/>
                <p:nvPr/>
              </p:nvSpPr>
              <p:spPr>
                <a:xfrm>
                  <a:off x="4766232" y="3362227"/>
                  <a:ext cx="1186222" cy="307777"/>
                </a:xfrm>
                <a:prstGeom prst="rect">
                  <a:avLst/>
                </a:prstGeom>
                <a:noFill/>
              </p:spPr>
              <p:txBody>
                <a:bodyPr wrap="none" lIns="0" tIns="0" rIns="0" bIns="0" rtlCol="0" anchor="t">
                  <a:spAutoFit/>
                </a:bodyPr>
                <a:lstStyle/>
                <a:p>
                  <a:pPr marL="98425" marR="0" indent="-98425" algn="l" defTabSz="914400" rtl="0" eaLnBrk="1" fontAlgn="base" latinLnBrk="0" hangingPunct="1">
                    <a:lnSpc>
                      <a:spcPct val="100000"/>
                    </a:lnSpc>
                    <a:spcBef>
                      <a:spcPts val="0"/>
                    </a:spcBef>
                    <a:buClr>
                      <a:srgbClr val="F09494"/>
                    </a:buClr>
                    <a:buFont typeface="Arial" panose="020B0604020202020204" pitchFamily="34" charset="0"/>
                    <a:buChar char="•"/>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학습자 </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평가의 주체</a:t>
                  </a:r>
                </a:p>
                <a:p>
                  <a:pPr marL="98425" marR="0" indent="-98425" algn="l" defTabSz="914400" rtl="0" eaLnBrk="1" fontAlgn="base" latinLnBrk="0" hangingPunct="1">
                    <a:lnSpc>
                      <a:spcPct val="100000"/>
                    </a:lnSpc>
                    <a:spcBef>
                      <a:spcPts val="0"/>
                    </a:spcBef>
                    <a:buClr>
                      <a:srgbClr val="F09494"/>
                    </a:buClr>
                    <a:buFont typeface="Arial" panose="020B0604020202020204" pitchFamily="34" charset="0"/>
                    <a:buChar char="•"/>
                  </a:pP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교사 </a:t>
                  </a:r>
                  <a:r>
                    <a:rPr lang="en-US" altLang="ko-KR"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 </a:t>
                  </a:r>
                  <a:r>
                    <a:rPr lang="ko-KR" altLang="en-US" sz="1000" b="0" kern="0" spc="0" dirty="0">
                      <a:ln>
                        <a:solidFill>
                          <a:schemeClr val="bg1">
                            <a:alpha val="0"/>
                          </a:schemeClr>
                        </a:solidFill>
                      </a:ln>
                      <a:solidFill>
                        <a:schemeClr val="tx1">
                          <a:lumMod val="85000"/>
                          <a:lumOff val="15000"/>
                        </a:schemeClr>
                      </a:solidFill>
                      <a:effectLst/>
                      <a:latin typeface="Kim jung chul Gothic Regular" panose="020B0503000000000000" pitchFamily="50" charset="-127"/>
                      <a:ea typeface="Kim jung chul Gothic Regular" panose="020B0503000000000000" pitchFamily="50" charset="-127"/>
                      <a:cs typeface="+mn-cs"/>
                    </a:rPr>
                    <a:t>평가의 조력자</a:t>
                  </a:r>
                </a:p>
              </p:txBody>
            </p:sp>
            <p:grpSp>
              <p:nvGrpSpPr>
                <p:cNvPr id="80" name="그룹 79">
                  <a:extLst>
                    <a:ext uri="{FF2B5EF4-FFF2-40B4-BE49-F238E27FC236}">
                      <a16:creationId xmlns:a16="http://schemas.microsoft.com/office/drawing/2014/main" id="{E11224E0-5FB6-73DD-94C2-0F9365E0FDC9}"/>
                    </a:ext>
                  </a:extLst>
                </p:cNvPr>
                <p:cNvGrpSpPr/>
                <p:nvPr/>
              </p:nvGrpSpPr>
              <p:grpSpPr>
                <a:xfrm>
                  <a:off x="4578616" y="3750592"/>
                  <a:ext cx="3249352" cy="184666"/>
                  <a:chOff x="5405274" y="3538999"/>
                  <a:chExt cx="3249352" cy="184666"/>
                </a:xfrm>
              </p:grpSpPr>
              <p:sp>
                <p:nvSpPr>
                  <p:cNvPr id="81" name="자유형: 도형 80">
                    <a:extLst>
                      <a:ext uri="{FF2B5EF4-FFF2-40B4-BE49-F238E27FC236}">
                        <a16:creationId xmlns:a16="http://schemas.microsoft.com/office/drawing/2014/main" id="{38ED7CFB-DD5F-880F-A8C6-345F8E38B623}"/>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F09494"/>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sp>
                <p:nvSpPr>
                  <p:cNvPr id="82" name="TextBox 81">
                    <a:extLst>
                      <a:ext uri="{FF2B5EF4-FFF2-40B4-BE49-F238E27FC236}">
                        <a16:creationId xmlns:a16="http://schemas.microsoft.com/office/drawing/2014/main" id="{958EEE43-3C99-7264-2150-FE3E9325D142}"/>
                      </a:ext>
                    </a:extLst>
                  </p:cNvPr>
                  <p:cNvSpPr txBox="1"/>
                  <p:nvPr/>
                </p:nvSpPr>
                <p:spPr>
                  <a:xfrm>
                    <a:off x="5592890" y="3538999"/>
                    <a:ext cx="3061736" cy="184666"/>
                  </a:xfrm>
                  <a:prstGeom prst="rect">
                    <a:avLst/>
                  </a:prstGeom>
                  <a:noFill/>
                </p:spPr>
                <p:txBody>
                  <a:bodyPr wrap="none" lIns="0" tIns="0" rIns="0" bIns="0" rtlCol="0" anchor="t">
                    <a:spAutoFit/>
                  </a:bodyPr>
                  <a:lstStyle/>
                  <a:p>
                    <a:pPr>
                      <a:spcAft>
                        <a:spcPts val="100"/>
                      </a:spcAft>
                    </a:pPr>
                    <a:r>
                      <a:rPr lang="ko-KR" altLang="en-US"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학습자와 교사의 상호작용을 통한 평가기준 마련</a:t>
                    </a:r>
                  </a:p>
                </p:txBody>
              </p:sp>
            </p:grpSp>
            <p:grpSp>
              <p:nvGrpSpPr>
                <p:cNvPr id="83" name="그룹 82">
                  <a:extLst>
                    <a:ext uri="{FF2B5EF4-FFF2-40B4-BE49-F238E27FC236}">
                      <a16:creationId xmlns:a16="http://schemas.microsoft.com/office/drawing/2014/main" id="{6FFED5FA-BF06-5A4F-70A6-4310DABD033E}"/>
                    </a:ext>
                  </a:extLst>
                </p:cNvPr>
                <p:cNvGrpSpPr/>
                <p:nvPr/>
              </p:nvGrpSpPr>
              <p:grpSpPr>
                <a:xfrm>
                  <a:off x="4578616" y="3998242"/>
                  <a:ext cx="2637004" cy="184666"/>
                  <a:chOff x="5405274" y="3538999"/>
                  <a:chExt cx="2637004" cy="184666"/>
                </a:xfrm>
              </p:grpSpPr>
              <p:sp>
                <p:nvSpPr>
                  <p:cNvPr id="84" name="자유형: 도형 83">
                    <a:extLst>
                      <a:ext uri="{FF2B5EF4-FFF2-40B4-BE49-F238E27FC236}">
                        <a16:creationId xmlns:a16="http://schemas.microsoft.com/office/drawing/2014/main" id="{AD99D501-2F58-0EC7-65EC-69B68F8E50F8}"/>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F09494"/>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sp>
                <p:nvSpPr>
                  <p:cNvPr id="85" name="TextBox 84">
                    <a:extLst>
                      <a:ext uri="{FF2B5EF4-FFF2-40B4-BE49-F238E27FC236}">
                        <a16:creationId xmlns:a16="http://schemas.microsoft.com/office/drawing/2014/main" id="{60C0746A-07EB-0646-5439-A59CE8F48326}"/>
                      </a:ext>
                    </a:extLst>
                  </p:cNvPr>
                  <p:cNvSpPr txBox="1"/>
                  <p:nvPr/>
                </p:nvSpPr>
                <p:spPr>
                  <a:xfrm>
                    <a:off x="5592890" y="3538999"/>
                    <a:ext cx="2449388" cy="184666"/>
                  </a:xfrm>
                  <a:prstGeom prst="rect">
                    <a:avLst/>
                  </a:prstGeom>
                  <a:noFill/>
                </p:spPr>
                <p:txBody>
                  <a:bodyPr wrap="none" lIns="0" tIns="0" rIns="0" bIns="0" rtlCol="0" anchor="t">
                    <a:spAutoFit/>
                  </a:bodyPr>
                  <a:lstStyle/>
                  <a:p>
                    <a:pPr>
                      <a:spcAft>
                        <a:spcPts val="100"/>
                      </a:spcAft>
                    </a:pPr>
                    <a:r>
                      <a:rPr lang="ko-KR" altLang="en-US"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학습자의 관심을 반영한 활동으로 평가</a:t>
                    </a:r>
                  </a:p>
                </p:txBody>
              </p:sp>
            </p:grpSp>
          </p:grpSp>
        </p:grpSp>
        <p:grpSp>
          <p:nvGrpSpPr>
            <p:cNvPr id="23" name="그룹 22">
              <a:extLst>
                <a:ext uri="{FF2B5EF4-FFF2-40B4-BE49-F238E27FC236}">
                  <a16:creationId xmlns:a16="http://schemas.microsoft.com/office/drawing/2014/main" id="{CBAB4629-3A3E-D6EF-361E-EF831135F0E5}"/>
                </a:ext>
              </a:extLst>
            </p:cNvPr>
            <p:cNvGrpSpPr/>
            <p:nvPr/>
          </p:nvGrpSpPr>
          <p:grpSpPr>
            <a:xfrm>
              <a:off x="468313" y="4605780"/>
              <a:ext cx="8207375" cy="1457515"/>
              <a:chOff x="468313" y="4605780"/>
              <a:chExt cx="8207375" cy="1457515"/>
            </a:xfrm>
          </p:grpSpPr>
          <p:grpSp>
            <p:nvGrpSpPr>
              <p:cNvPr id="20" name="그룹 19">
                <a:extLst>
                  <a:ext uri="{FF2B5EF4-FFF2-40B4-BE49-F238E27FC236}">
                    <a16:creationId xmlns:a16="http://schemas.microsoft.com/office/drawing/2014/main" id="{8AE2B3DA-8902-F3E3-0BA1-9D33F9360A5E}"/>
                  </a:ext>
                </a:extLst>
              </p:cNvPr>
              <p:cNvGrpSpPr/>
              <p:nvPr/>
            </p:nvGrpSpPr>
            <p:grpSpPr>
              <a:xfrm>
                <a:off x="468313" y="4672404"/>
                <a:ext cx="3769462" cy="1324267"/>
                <a:chOff x="468313" y="4672404"/>
                <a:chExt cx="3769462" cy="1324267"/>
              </a:xfrm>
            </p:grpSpPr>
            <p:sp>
              <p:nvSpPr>
                <p:cNvPr id="110" name="화살표: 오른쪽 109">
                  <a:extLst>
                    <a:ext uri="{FF2B5EF4-FFF2-40B4-BE49-F238E27FC236}">
                      <a16:creationId xmlns:a16="http://schemas.microsoft.com/office/drawing/2014/main" id="{E45C8863-9128-BE38-F45A-0E8A1F1514D3}"/>
                    </a:ext>
                  </a:extLst>
                </p:cNvPr>
                <p:cNvSpPr/>
                <p:nvPr/>
              </p:nvSpPr>
              <p:spPr>
                <a:xfrm>
                  <a:off x="2300082" y="5167850"/>
                  <a:ext cx="532018" cy="333375"/>
                </a:xfrm>
                <a:prstGeom prst="rightArrow">
                  <a:avLst>
                    <a:gd name="adj1" fmla="val 64286"/>
                    <a:gd name="adj2" fmla="val 50000"/>
                  </a:avLst>
                </a:prstGeom>
                <a:gradFill>
                  <a:gsLst>
                    <a:gs pos="1000">
                      <a:schemeClr val="tx1">
                        <a:alpha val="0"/>
                      </a:schemeClr>
                    </a:gs>
                    <a:gs pos="50000">
                      <a:schemeClr val="tx1">
                        <a:alpha val="10000"/>
                      </a:schemeClr>
                    </a:gs>
                  </a:gsLst>
                  <a:lin ang="0" scaled="0"/>
                </a:gra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600" dirty="0">
                    <a:ln>
                      <a:solidFill>
                        <a:schemeClr val="accent1">
                          <a:shade val="50000"/>
                          <a:alpha val="0"/>
                        </a:schemeClr>
                      </a:solidFill>
                    </a:ln>
                  </a:endParaRPr>
                </a:p>
              </p:txBody>
            </p:sp>
            <p:grpSp>
              <p:nvGrpSpPr>
                <p:cNvPr id="111" name="그룹 110">
                  <a:extLst>
                    <a:ext uri="{FF2B5EF4-FFF2-40B4-BE49-F238E27FC236}">
                      <a16:creationId xmlns:a16="http://schemas.microsoft.com/office/drawing/2014/main" id="{F4629A44-CDBD-E112-E2B8-32FD46E891DF}"/>
                    </a:ext>
                  </a:extLst>
                </p:cNvPr>
                <p:cNvGrpSpPr/>
                <p:nvPr/>
              </p:nvGrpSpPr>
              <p:grpSpPr>
                <a:xfrm>
                  <a:off x="468313" y="5055592"/>
                  <a:ext cx="1881188" cy="557890"/>
                  <a:chOff x="577969" y="3102427"/>
                  <a:chExt cx="2483597" cy="557890"/>
                </a:xfrm>
              </p:grpSpPr>
              <p:sp>
                <p:nvSpPr>
                  <p:cNvPr id="112" name="사각형: 둥근 모서리 111">
                    <a:extLst>
                      <a:ext uri="{FF2B5EF4-FFF2-40B4-BE49-F238E27FC236}">
                        <a16:creationId xmlns:a16="http://schemas.microsoft.com/office/drawing/2014/main" id="{7FD59AA7-012A-54ED-1C8A-803DDFFD9510}"/>
                      </a:ext>
                    </a:extLst>
                  </p:cNvPr>
                  <p:cNvSpPr/>
                  <p:nvPr/>
                </p:nvSpPr>
                <p:spPr>
                  <a:xfrm>
                    <a:off x="577969" y="3102427"/>
                    <a:ext cx="2483597" cy="557890"/>
                  </a:xfrm>
                  <a:prstGeom prst="roundRect">
                    <a:avLst>
                      <a:gd name="adj" fmla="val 12952"/>
                    </a:avLst>
                  </a:prstGeom>
                  <a:noFill/>
                  <a:ln w="22225" cap="rnd">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ko-KR" altLang="en-US" sz="1100" dirty="0">
                      <a:solidFill>
                        <a:schemeClr val="lt1"/>
                      </a:solidFill>
                      <a:latin typeface="Kim jung chul Gothic Bold" panose="020B0803000000000000" pitchFamily="50" charset="-127"/>
                      <a:ea typeface="Kim jung chul Gothic Bold" panose="020B0803000000000000" pitchFamily="50" charset="-127"/>
                    </a:endParaRPr>
                  </a:p>
                </p:txBody>
              </p:sp>
              <p:sp>
                <p:nvSpPr>
                  <p:cNvPr id="113" name="사각형: 둥근 모서리 112">
                    <a:extLst>
                      <a:ext uri="{FF2B5EF4-FFF2-40B4-BE49-F238E27FC236}">
                        <a16:creationId xmlns:a16="http://schemas.microsoft.com/office/drawing/2014/main" id="{3B9D38D4-0D04-0B0E-F8B9-89EE778953B2}"/>
                      </a:ext>
                    </a:extLst>
                  </p:cNvPr>
                  <p:cNvSpPr/>
                  <p:nvPr/>
                </p:nvSpPr>
                <p:spPr>
                  <a:xfrm>
                    <a:off x="667067" y="3165601"/>
                    <a:ext cx="2305398" cy="431543"/>
                  </a:xfrm>
                  <a:prstGeom prst="roundRect">
                    <a:avLst>
                      <a:gd name="adj" fmla="val 12952"/>
                    </a:avLst>
                  </a:prstGeom>
                  <a:solidFill>
                    <a:schemeClr val="tx1">
                      <a:alpha val="7000"/>
                    </a:schemeClr>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100" dirty="0">
                      <a:latin typeface="Kim jung chul Gothic Bold" panose="020B0803000000000000" pitchFamily="50" charset="-127"/>
                      <a:ea typeface="Kim jung chul Gothic Bold" panose="020B0803000000000000" pitchFamily="50" charset="-127"/>
                    </a:endParaRPr>
                  </a:p>
                </p:txBody>
              </p:sp>
              <p:sp>
                <p:nvSpPr>
                  <p:cNvPr id="114" name="TextBox 113">
                    <a:extLst>
                      <a:ext uri="{FF2B5EF4-FFF2-40B4-BE49-F238E27FC236}">
                        <a16:creationId xmlns:a16="http://schemas.microsoft.com/office/drawing/2014/main" id="{5BF7E0B8-ABE8-C156-4ED6-9153B4F83E89}"/>
                      </a:ext>
                    </a:extLst>
                  </p:cNvPr>
                  <p:cNvSpPr txBox="1"/>
                  <p:nvPr/>
                </p:nvSpPr>
                <p:spPr>
                  <a:xfrm>
                    <a:off x="1214498" y="3289040"/>
                    <a:ext cx="1210541" cy="184666"/>
                  </a:xfrm>
                  <a:prstGeom prst="rect">
                    <a:avLst/>
                  </a:prstGeom>
                  <a:noFill/>
                </p:spPr>
                <p:txBody>
                  <a:bodyPr wrap="none" lIns="0" tIns="0" rIns="0" bIns="0" rtlCol="0" anchor="ctr">
                    <a:spAutoFit/>
                  </a:bodyPr>
                  <a:lstStyle/>
                  <a:p>
                    <a:pPr algn="ctr"/>
                    <a:r>
                      <a:rPr lang="ko-KR" altLang="en-US" sz="1200" dirty="0">
                        <a:ln>
                          <a:solidFill>
                            <a:schemeClr val="bg1">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rPr>
                      <a:t>학습 격차 해결</a:t>
                    </a:r>
                  </a:p>
                </p:txBody>
              </p:sp>
            </p:grpSp>
            <p:grpSp>
              <p:nvGrpSpPr>
                <p:cNvPr id="115" name="그룹 114">
                  <a:extLst>
                    <a:ext uri="{FF2B5EF4-FFF2-40B4-BE49-F238E27FC236}">
                      <a16:creationId xmlns:a16="http://schemas.microsoft.com/office/drawing/2014/main" id="{9813A07D-2337-C995-5957-B718A8009A2B}"/>
                    </a:ext>
                  </a:extLst>
                </p:cNvPr>
                <p:cNvGrpSpPr/>
                <p:nvPr/>
              </p:nvGrpSpPr>
              <p:grpSpPr>
                <a:xfrm>
                  <a:off x="2913508" y="4672404"/>
                  <a:ext cx="1324267" cy="1324267"/>
                  <a:chOff x="3905842" y="3043065"/>
                  <a:chExt cx="932366" cy="932366"/>
                </a:xfrm>
              </p:grpSpPr>
              <p:grpSp>
                <p:nvGrpSpPr>
                  <p:cNvPr id="116" name="그룹 115">
                    <a:extLst>
                      <a:ext uri="{FF2B5EF4-FFF2-40B4-BE49-F238E27FC236}">
                        <a16:creationId xmlns:a16="http://schemas.microsoft.com/office/drawing/2014/main" id="{EC21E63A-146A-06D8-93DB-0F90CA5B1A92}"/>
                      </a:ext>
                    </a:extLst>
                  </p:cNvPr>
                  <p:cNvGrpSpPr/>
                  <p:nvPr/>
                </p:nvGrpSpPr>
                <p:grpSpPr>
                  <a:xfrm>
                    <a:off x="3905842" y="3043065"/>
                    <a:ext cx="932366" cy="932366"/>
                    <a:chOff x="4119028" y="3043065"/>
                    <a:chExt cx="492781" cy="492781"/>
                  </a:xfrm>
                </p:grpSpPr>
                <p:sp>
                  <p:nvSpPr>
                    <p:cNvPr id="118" name="자유형: 도형 117">
                      <a:extLst>
                        <a:ext uri="{FF2B5EF4-FFF2-40B4-BE49-F238E27FC236}">
                          <a16:creationId xmlns:a16="http://schemas.microsoft.com/office/drawing/2014/main" id="{2F59397D-F5CA-C658-E479-BD030B165C4D}"/>
                        </a:ext>
                      </a:extLst>
                    </p:cNvPr>
                    <p:cNvSpPr/>
                    <p:nvPr/>
                  </p:nvSpPr>
                  <p:spPr>
                    <a:xfrm flipV="1">
                      <a:off x="4119028" y="3043065"/>
                      <a:ext cx="492781" cy="492781"/>
                    </a:xfrm>
                    <a:custGeom>
                      <a:avLst/>
                      <a:gdLst>
                        <a:gd name="connsiteX0" fmla="*/ 910944 w 911542"/>
                        <a:gd name="connsiteY0" fmla="*/ 455738 h 911542"/>
                        <a:gd name="connsiteX1" fmla="*/ 455172 w 911542"/>
                        <a:gd name="connsiteY1" fmla="*/ -34 h 911542"/>
                        <a:gd name="connsiteX2" fmla="*/ -599 w 911542"/>
                        <a:gd name="connsiteY2" fmla="*/ 455738 h 911542"/>
                        <a:gd name="connsiteX3" fmla="*/ 455172 w 911542"/>
                        <a:gd name="connsiteY3" fmla="*/ 911509 h 911542"/>
                        <a:gd name="connsiteX4" fmla="*/ 910944 w 911542"/>
                        <a:gd name="connsiteY4" fmla="*/ 455738 h 91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42" h="911542">
                          <a:moveTo>
                            <a:pt x="910944" y="455738"/>
                          </a:moveTo>
                          <a:cubicBezTo>
                            <a:pt x="910944" y="204021"/>
                            <a:pt x="706890" y="-34"/>
                            <a:pt x="455172" y="-34"/>
                          </a:cubicBezTo>
                          <a:cubicBezTo>
                            <a:pt x="203455" y="-34"/>
                            <a:pt x="-599" y="204021"/>
                            <a:pt x="-599" y="455738"/>
                          </a:cubicBezTo>
                          <a:cubicBezTo>
                            <a:pt x="-599" y="707455"/>
                            <a:pt x="203455" y="911509"/>
                            <a:pt x="455172" y="911509"/>
                          </a:cubicBezTo>
                          <a:cubicBezTo>
                            <a:pt x="706890" y="911509"/>
                            <a:pt x="910944" y="707455"/>
                            <a:pt x="910944" y="455738"/>
                          </a:cubicBezTo>
                          <a:close/>
                        </a:path>
                      </a:pathLst>
                    </a:custGeom>
                    <a:solidFill>
                      <a:srgbClr val="F4952C"/>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sp>
                  <p:nvSpPr>
                    <p:cNvPr id="119" name="자유형: 도형 118">
                      <a:extLst>
                        <a:ext uri="{FF2B5EF4-FFF2-40B4-BE49-F238E27FC236}">
                          <a16:creationId xmlns:a16="http://schemas.microsoft.com/office/drawing/2014/main" id="{A7E04757-589D-25F7-4878-33FEFAE8C285}"/>
                        </a:ext>
                      </a:extLst>
                    </p:cNvPr>
                    <p:cNvSpPr/>
                    <p:nvPr/>
                  </p:nvSpPr>
                  <p:spPr>
                    <a:xfrm flipV="1">
                      <a:off x="4175968" y="3100004"/>
                      <a:ext cx="378901" cy="378900"/>
                    </a:xfrm>
                    <a:custGeom>
                      <a:avLst/>
                      <a:gdLst>
                        <a:gd name="connsiteX0" fmla="*/ 679677 w 680275"/>
                        <a:gd name="connsiteY0" fmla="*/ 340104 h 680275"/>
                        <a:gd name="connsiteX1" fmla="*/ 339539 w 680275"/>
                        <a:gd name="connsiteY1" fmla="*/ -34 h 680275"/>
                        <a:gd name="connsiteX2" fmla="*/ -599 w 680275"/>
                        <a:gd name="connsiteY2" fmla="*/ 340104 h 680275"/>
                        <a:gd name="connsiteX3" fmla="*/ 339539 w 680275"/>
                        <a:gd name="connsiteY3" fmla="*/ 680242 h 680275"/>
                        <a:gd name="connsiteX4" fmla="*/ 679677 w 680275"/>
                        <a:gd name="connsiteY4" fmla="*/ 340104 h 68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75" h="680275">
                          <a:moveTo>
                            <a:pt x="679677" y="340104"/>
                          </a:moveTo>
                          <a:cubicBezTo>
                            <a:pt x="679677" y="152252"/>
                            <a:pt x="527391" y="-34"/>
                            <a:pt x="339539" y="-34"/>
                          </a:cubicBezTo>
                          <a:cubicBezTo>
                            <a:pt x="151687" y="-34"/>
                            <a:pt x="-599" y="152252"/>
                            <a:pt x="-599" y="340104"/>
                          </a:cubicBezTo>
                          <a:cubicBezTo>
                            <a:pt x="-599" y="527956"/>
                            <a:pt x="151687" y="680242"/>
                            <a:pt x="339539" y="680242"/>
                          </a:cubicBezTo>
                          <a:cubicBezTo>
                            <a:pt x="527391" y="680242"/>
                            <a:pt x="679677" y="527956"/>
                            <a:pt x="679677" y="340104"/>
                          </a:cubicBezTo>
                          <a:close/>
                        </a:path>
                      </a:pathLst>
                    </a:custGeom>
                    <a:solidFill>
                      <a:srgbClr val="FFFFFF"/>
                    </a:solidFill>
                    <a:ln w="9525" cap="flat">
                      <a:noFill/>
                      <a:prstDash val="solid"/>
                      <a:miter/>
                    </a:ln>
                    <a:effectLst>
                      <a:outerShdw blurRad="50800" dist="38100" dir="9600000" algn="r" rotWithShape="0">
                        <a:prstClr val="black">
                          <a:alpha val="15000"/>
                        </a:prstClr>
                      </a:outerShdw>
                    </a:effectLst>
                  </p:spPr>
                  <p:txBody>
                    <a:bodyPr rtlCol="0" anchor="ctr"/>
                    <a:lstStyle/>
                    <a:p>
                      <a:pPr algn="ctr"/>
                      <a:endParaRPr lang="ko-KR" altLang="en-US" sz="1600" dirty="0"/>
                    </a:p>
                  </p:txBody>
                </p:sp>
              </p:grpSp>
              <p:sp>
                <p:nvSpPr>
                  <p:cNvPr id="117" name="TextBox 116">
                    <a:extLst>
                      <a:ext uri="{FF2B5EF4-FFF2-40B4-BE49-F238E27FC236}">
                        <a16:creationId xmlns:a16="http://schemas.microsoft.com/office/drawing/2014/main" id="{F6C928B1-C53B-5FD5-6095-ACBA59E638CA}"/>
                      </a:ext>
                    </a:extLst>
                  </p:cNvPr>
                  <p:cNvSpPr txBox="1"/>
                  <p:nvPr/>
                </p:nvSpPr>
                <p:spPr>
                  <a:xfrm>
                    <a:off x="4118651" y="3281717"/>
                    <a:ext cx="506747" cy="455057"/>
                  </a:xfrm>
                  <a:prstGeom prst="rect">
                    <a:avLst/>
                  </a:prstGeom>
                  <a:noFill/>
                </p:spPr>
                <p:txBody>
                  <a:bodyPr wrap="none" lIns="0" tIns="0" rIns="0" bIns="0" rtlCol="0" anchor="ctr">
                    <a:spAutoFit/>
                  </a:bodyPr>
                  <a:lstStyle/>
                  <a:p>
                    <a:pPr algn="ctr"/>
                    <a:r>
                      <a:rPr lang="ko-KR" altLang="en-US" sz="1400" dirty="0">
                        <a:ln>
                          <a:solidFill>
                            <a:schemeClr val="bg1">
                              <a:alpha val="0"/>
                            </a:schemeClr>
                          </a:solidFill>
                        </a:ln>
                        <a:solidFill>
                          <a:srgbClr val="F4952C"/>
                        </a:solidFill>
                        <a:latin typeface="Kim jung chul Gothic Bold" panose="020B0803000000000000" pitchFamily="50" charset="-127"/>
                        <a:ea typeface="Kim jung chul Gothic Bold" panose="020B0803000000000000" pitchFamily="50" charset="-127"/>
                      </a:rPr>
                      <a:t>개인차</a:t>
                    </a:r>
                    <a:br>
                      <a:rPr lang="ko-KR" altLang="en-US" sz="1400" dirty="0">
                        <a:ln>
                          <a:solidFill>
                            <a:schemeClr val="bg1">
                              <a:alpha val="0"/>
                            </a:schemeClr>
                          </a:solidFill>
                        </a:ln>
                        <a:solidFill>
                          <a:srgbClr val="F4952C"/>
                        </a:solidFill>
                        <a:latin typeface="Kim jung chul Gothic Bold" panose="020B0803000000000000" pitchFamily="50" charset="-127"/>
                        <a:ea typeface="Kim jung chul Gothic Bold" panose="020B0803000000000000" pitchFamily="50" charset="-127"/>
                      </a:rPr>
                    </a:br>
                    <a:r>
                      <a:rPr lang="ko-KR" altLang="en-US" sz="1400" dirty="0">
                        <a:ln>
                          <a:solidFill>
                            <a:schemeClr val="bg1">
                              <a:alpha val="0"/>
                            </a:schemeClr>
                          </a:solidFill>
                        </a:ln>
                        <a:solidFill>
                          <a:srgbClr val="F4952C"/>
                        </a:solidFill>
                        <a:latin typeface="Kim jung chul Gothic Bold" panose="020B0803000000000000" pitchFamily="50" charset="-127"/>
                        <a:ea typeface="Kim jung chul Gothic Bold" panose="020B0803000000000000" pitchFamily="50" charset="-127"/>
                      </a:rPr>
                      <a:t>개별 특성</a:t>
                    </a:r>
                    <a:br>
                      <a:rPr lang="ko-KR" altLang="en-US" sz="1400" dirty="0">
                        <a:ln>
                          <a:solidFill>
                            <a:schemeClr val="bg1">
                              <a:alpha val="0"/>
                            </a:schemeClr>
                          </a:solidFill>
                        </a:ln>
                        <a:solidFill>
                          <a:srgbClr val="F4952C"/>
                        </a:solidFill>
                        <a:latin typeface="Kim jung chul Gothic Bold" panose="020B0803000000000000" pitchFamily="50" charset="-127"/>
                        <a:ea typeface="Kim jung chul Gothic Bold" panose="020B0803000000000000" pitchFamily="50" charset="-127"/>
                      </a:rPr>
                    </a:br>
                    <a:r>
                      <a:rPr lang="ko-KR" altLang="en-US" sz="1400" dirty="0">
                        <a:ln>
                          <a:solidFill>
                            <a:schemeClr val="bg1">
                              <a:alpha val="0"/>
                            </a:schemeClr>
                          </a:solidFill>
                        </a:ln>
                        <a:solidFill>
                          <a:srgbClr val="F4952C"/>
                        </a:solidFill>
                        <a:latin typeface="Kim jung chul Gothic Bold" panose="020B0803000000000000" pitchFamily="50" charset="-127"/>
                        <a:ea typeface="Kim jung chul Gothic Bold" panose="020B0803000000000000" pitchFamily="50" charset="-127"/>
                      </a:rPr>
                      <a:t>고려</a:t>
                    </a:r>
                  </a:p>
                </p:txBody>
              </p:sp>
            </p:grpSp>
          </p:grpSp>
          <p:grpSp>
            <p:nvGrpSpPr>
              <p:cNvPr id="133" name="그룹 132">
                <a:extLst>
                  <a:ext uri="{FF2B5EF4-FFF2-40B4-BE49-F238E27FC236}">
                    <a16:creationId xmlns:a16="http://schemas.microsoft.com/office/drawing/2014/main" id="{05656B00-7565-EEF9-AEBA-A224AFE6FBF1}"/>
                  </a:ext>
                </a:extLst>
              </p:cNvPr>
              <p:cNvGrpSpPr/>
              <p:nvPr/>
            </p:nvGrpSpPr>
            <p:grpSpPr>
              <a:xfrm>
                <a:off x="4396581" y="4605780"/>
                <a:ext cx="4279107" cy="1457515"/>
                <a:chOff x="4396581" y="4605780"/>
                <a:chExt cx="4279107" cy="1457515"/>
              </a:xfrm>
            </p:grpSpPr>
            <p:grpSp>
              <p:nvGrpSpPr>
                <p:cNvPr id="120" name="그룹 119">
                  <a:extLst>
                    <a:ext uri="{FF2B5EF4-FFF2-40B4-BE49-F238E27FC236}">
                      <a16:creationId xmlns:a16="http://schemas.microsoft.com/office/drawing/2014/main" id="{BDC203EF-0D23-CF42-1CEA-292679EE9290}"/>
                    </a:ext>
                  </a:extLst>
                </p:cNvPr>
                <p:cNvGrpSpPr/>
                <p:nvPr/>
              </p:nvGrpSpPr>
              <p:grpSpPr>
                <a:xfrm>
                  <a:off x="4396581" y="4605780"/>
                  <a:ext cx="4279107" cy="1457515"/>
                  <a:chOff x="4782486" y="3026633"/>
                  <a:chExt cx="4279107" cy="1314440"/>
                </a:xfrm>
              </p:grpSpPr>
              <p:sp>
                <p:nvSpPr>
                  <p:cNvPr id="121" name="사각형: 둥근 모서리 120">
                    <a:extLst>
                      <a:ext uri="{FF2B5EF4-FFF2-40B4-BE49-F238E27FC236}">
                        <a16:creationId xmlns:a16="http://schemas.microsoft.com/office/drawing/2014/main" id="{BE83BA48-BD76-C104-53F2-BFF2042C43A3}"/>
                      </a:ext>
                    </a:extLst>
                  </p:cNvPr>
                  <p:cNvSpPr/>
                  <p:nvPr/>
                </p:nvSpPr>
                <p:spPr>
                  <a:xfrm>
                    <a:off x="4782486" y="3026633"/>
                    <a:ext cx="4279107" cy="1314440"/>
                  </a:xfrm>
                  <a:prstGeom prst="roundRect">
                    <a:avLst>
                      <a:gd name="adj" fmla="val 13313"/>
                    </a:avLst>
                  </a:prstGeom>
                  <a:solidFill>
                    <a:schemeClr val="bg1"/>
                  </a:solidFill>
                  <a:ln w="22225" cap="rnd">
                    <a:solidFill>
                      <a:srgbClr val="F4952C">
                        <a:alpha val="6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22" name="사각형: 둥근 모서리 121">
                    <a:extLst>
                      <a:ext uri="{FF2B5EF4-FFF2-40B4-BE49-F238E27FC236}">
                        <a16:creationId xmlns:a16="http://schemas.microsoft.com/office/drawing/2014/main" id="{96632B18-D889-7EC6-BF04-ABDD01EC8CB1}"/>
                      </a:ext>
                    </a:extLst>
                  </p:cNvPr>
                  <p:cNvSpPr/>
                  <p:nvPr/>
                </p:nvSpPr>
                <p:spPr>
                  <a:xfrm>
                    <a:off x="4863967" y="3094476"/>
                    <a:ext cx="4126187" cy="1178753"/>
                  </a:xfrm>
                  <a:prstGeom prst="roundRect">
                    <a:avLst>
                      <a:gd name="adj" fmla="val 10666"/>
                    </a:avLst>
                  </a:prstGeom>
                  <a:solidFill>
                    <a:srgbClr val="F4952C">
                      <a:alpha val="17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ln>
                        <a:solidFill>
                          <a:schemeClr val="accent1">
                            <a:shade val="50000"/>
                            <a:alpha val="0"/>
                          </a:schemeClr>
                        </a:solidFill>
                      </a:ln>
                      <a:solidFill>
                        <a:schemeClr val="tx1"/>
                      </a:solidFill>
                    </a:endParaRPr>
                  </a:p>
                </p:txBody>
              </p:sp>
            </p:grpSp>
            <p:grpSp>
              <p:nvGrpSpPr>
                <p:cNvPr id="123" name="그룹 122">
                  <a:extLst>
                    <a:ext uri="{FF2B5EF4-FFF2-40B4-BE49-F238E27FC236}">
                      <a16:creationId xmlns:a16="http://schemas.microsoft.com/office/drawing/2014/main" id="{D9F893B9-F8F4-FE79-FA05-E971F0A3B806}"/>
                    </a:ext>
                  </a:extLst>
                </p:cNvPr>
                <p:cNvGrpSpPr/>
                <p:nvPr/>
              </p:nvGrpSpPr>
              <p:grpSpPr>
                <a:xfrm>
                  <a:off x="4578616" y="4809994"/>
                  <a:ext cx="2531206" cy="369332"/>
                  <a:chOff x="5405274" y="3538999"/>
                  <a:chExt cx="2531206" cy="369332"/>
                </a:xfrm>
              </p:grpSpPr>
              <p:sp>
                <p:nvSpPr>
                  <p:cNvPr id="124" name="자유형: 도형 123">
                    <a:extLst>
                      <a:ext uri="{FF2B5EF4-FFF2-40B4-BE49-F238E27FC236}">
                        <a16:creationId xmlns:a16="http://schemas.microsoft.com/office/drawing/2014/main" id="{29DFA129-07C1-7DFA-6A96-335F7582C123}"/>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F4952C"/>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sp>
                <p:nvSpPr>
                  <p:cNvPr id="125" name="TextBox 124">
                    <a:extLst>
                      <a:ext uri="{FF2B5EF4-FFF2-40B4-BE49-F238E27FC236}">
                        <a16:creationId xmlns:a16="http://schemas.microsoft.com/office/drawing/2014/main" id="{375B7A77-7775-5851-04D1-A230350C1D48}"/>
                      </a:ext>
                    </a:extLst>
                  </p:cNvPr>
                  <p:cNvSpPr txBox="1"/>
                  <p:nvPr/>
                </p:nvSpPr>
                <p:spPr>
                  <a:xfrm>
                    <a:off x="5592890" y="3538999"/>
                    <a:ext cx="2343590" cy="369332"/>
                  </a:xfrm>
                  <a:prstGeom prst="rect">
                    <a:avLst/>
                  </a:prstGeom>
                  <a:noFill/>
                </p:spPr>
                <p:txBody>
                  <a:bodyPr wrap="none" lIns="0" tIns="0" rIns="0" bIns="0" rtlCol="0" anchor="t">
                    <a:spAutoFit/>
                  </a:bodyPr>
                  <a:lstStyle/>
                  <a:p>
                    <a:pPr>
                      <a:spcAft>
                        <a:spcPts val="100"/>
                      </a:spcAft>
                    </a:pPr>
                    <a:r>
                      <a:rPr lang="ko-KR" altLang="en-US"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소외 계층을 배려 </a:t>
                    </a:r>
                    <a:r>
                      <a:rPr lang="en-US" altLang="ko-KR"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br>
                      <a:rPr lang="en-US" altLang="ko-KR"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br>
                    <a:r>
                      <a:rPr lang="ko-KR" altLang="en-US" sz="1200" dirty="0">
                        <a:ln>
                          <a:solidFill>
                            <a:schemeClr val="accent1">
                              <a:shade val="50000"/>
                              <a:alpha val="0"/>
                            </a:schemeClr>
                          </a:solidFill>
                        </a:ln>
                        <a:solidFill>
                          <a:srgbClr val="E64F42"/>
                        </a:solidFill>
                        <a:latin typeface="Kim jung chul Gothic Bold" panose="020B0803000000000000" pitchFamily="50" charset="-127"/>
                        <a:ea typeface="Kim jung chul Gothic Bold" panose="020B0803000000000000" pitchFamily="50" charset="-127"/>
                      </a:rPr>
                      <a:t>성취기준 재구조화 </a:t>
                    </a:r>
                    <a:r>
                      <a:rPr lang="ko-KR" altLang="en-US"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및 평가 방법 마련</a:t>
                    </a:r>
                  </a:p>
                </p:txBody>
              </p:sp>
            </p:grpSp>
            <p:grpSp>
              <p:nvGrpSpPr>
                <p:cNvPr id="127" name="그룹 126">
                  <a:extLst>
                    <a:ext uri="{FF2B5EF4-FFF2-40B4-BE49-F238E27FC236}">
                      <a16:creationId xmlns:a16="http://schemas.microsoft.com/office/drawing/2014/main" id="{5A48195C-5CD5-732A-AECD-146FA8A8F3B9}"/>
                    </a:ext>
                  </a:extLst>
                </p:cNvPr>
                <p:cNvGrpSpPr/>
                <p:nvPr/>
              </p:nvGrpSpPr>
              <p:grpSpPr>
                <a:xfrm>
                  <a:off x="4578616" y="5232207"/>
                  <a:ext cx="3727046" cy="382156"/>
                  <a:chOff x="5405274" y="3538999"/>
                  <a:chExt cx="3727046" cy="382156"/>
                </a:xfrm>
              </p:grpSpPr>
              <p:sp>
                <p:nvSpPr>
                  <p:cNvPr id="128" name="자유형: 도형 127">
                    <a:extLst>
                      <a:ext uri="{FF2B5EF4-FFF2-40B4-BE49-F238E27FC236}">
                        <a16:creationId xmlns:a16="http://schemas.microsoft.com/office/drawing/2014/main" id="{A994CAFC-8788-32B1-D1CD-B318965A7ED9}"/>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F4952C"/>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sp>
                <p:nvSpPr>
                  <p:cNvPr id="129" name="TextBox 128">
                    <a:extLst>
                      <a:ext uri="{FF2B5EF4-FFF2-40B4-BE49-F238E27FC236}">
                        <a16:creationId xmlns:a16="http://schemas.microsoft.com/office/drawing/2014/main" id="{F5FC8C05-0732-716C-EF9D-3AED7D18DB6A}"/>
                      </a:ext>
                    </a:extLst>
                  </p:cNvPr>
                  <p:cNvSpPr txBox="1"/>
                  <p:nvPr/>
                </p:nvSpPr>
                <p:spPr>
                  <a:xfrm>
                    <a:off x="5592890" y="3538999"/>
                    <a:ext cx="3539430" cy="382156"/>
                  </a:xfrm>
                  <a:prstGeom prst="rect">
                    <a:avLst/>
                  </a:prstGeom>
                  <a:noFill/>
                </p:spPr>
                <p:txBody>
                  <a:bodyPr wrap="none" lIns="0" tIns="0" rIns="0" bIns="0" rtlCol="0" anchor="t">
                    <a:spAutoFit/>
                  </a:bodyPr>
                  <a:lstStyle/>
                  <a:p>
                    <a:pPr>
                      <a:spcAft>
                        <a:spcPts val="100"/>
                      </a:spcAft>
                    </a:pPr>
                    <a:r>
                      <a:rPr lang="ko-KR" altLang="en-US"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학습 속도의 차이를 지속적으로 관찰하고 심화</a:t>
                    </a:r>
                    <a:r>
                      <a:rPr lang="en-US" altLang="ko-KR"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보충 학습 </a:t>
                    </a:r>
                    <a:endParaRPr lang="en-US" altLang="ko-KR"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endParaRPr>
                  </a:p>
                  <a:p>
                    <a:pPr>
                      <a:spcAft>
                        <a:spcPts val="100"/>
                      </a:spcAft>
                    </a:pPr>
                    <a:r>
                      <a:rPr lang="ko-KR" altLang="en-US"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과제 마련</a:t>
                    </a:r>
                  </a:p>
                </p:txBody>
              </p:sp>
            </p:grpSp>
            <p:grpSp>
              <p:nvGrpSpPr>
                <p:cNvPr id="130" name="그룹 129">
                  <a:extLst>
                    <a:ext uri="{FF2B5EF4-FFF2-40B4-BE49-F238E27FC236}">
                      <a16:creationId xmlns:a16="http://schemas.microsoft.com/office/drawing/2014/main" id="{7BEFCF3F-3283-0B6F-0929-7EDC80240EDB}"/>
                    </a:ext>
                  </a:extLst>
                </p:cNvPr>
                <p:cNvGrpSpPr/>
                <p:nvPr/>
              </p:nvGrpSpPr>
              <p:grpSpPr>
                <a:xfrm>
                  <a:off x="4578616" y="5667244"/>
                  <a:ext cx="2204194" cy="184666"/>
                  <a:chOff x="5405274" y="3538999"/>
                  <a:chExt cx="2204194" cy="184666"/>
                </a:xfrm>
              </p:grpSpPr>
              <p:sp>
                <p:nvSpPr>
                  <p:cNvPr id="131" name="자유형: 도형 130">
                    <a:extLst>
                      <a:ext uri="{FF2B5EF4-FFF2-40B4-BE49-F238E27FC236}">
                        <a16:creationId xmlns:a16="http://schemas.microsoft.com/office/drawing/2014/main" id="{CC4FF71A-E4D1-8C3D-91CF-993D84EDD655}"/>
                      </a:ext>
                    </a:extLst>
                  </p:cNvPr>
                  <p:cNvSpPr/>
                  <p:nvPr/>
                </p:nvSpPr>
                <p:spPr>
                  <a:xfrm rot="19785720">
                    <a:off x="5405274" y="3551797"/>
                    <a:ext cx="143101" cy="143681"/>
                  </a:xfrm>
                  <a:custGeom>
                    <a:avLst/>
                    <a:gdLst>
                      <a:gd name="connsiteX0" fmla="*/ 293469 w 388800"/>
                      <a:gd name="connsiteY0" fmla="*/ 26584 h 390378"/>
                      <a:gd name="connsiteX1" fmla="*/ 383906 w 388800"/>
                      <a:gd name="connsiteY1" fmla="*/ 145462 h 390378"/>
                      <a:gd name="connsiteX2" fmla="*/ 384849 w 388800"/>
                      <a:gd name="connsiteY2" fmla="*/ 159850 h 390378"/>
                      <a:gd name="connsiteX3" fmla="*/ 379712 w 388800"/>
                      <a:gd name="connsiteY3" fmla="*/ 160058 h 390378"/>
                      <a:gd name="connsiteX4" fmla="*/ 205133 w 388800"/>
                      <a:gd name="connsiteY4" fmla="*/ 240823 h 390378"/>
                      <a:gd name="connsiteX5" fmla="*/ 205134 w 388800"/>
                      <a:gd name="connsiteY5" fmla="*/ 120135 h 390378"/>
                      <a:gd name="connsiteX6" fmla="*/ 179865 w 388800"/>
                      <a:gd name="connsiteY6" fmla="*/ 94866 h 390378"/>
                      <a:gd name="connsiteX7" fmla="*/ 154597 w 388800"/>
                      <a:gd name="connsiteY7" fmla="*/ 120135 h 390378"/>
                      <a:gd name="connsiteX8" fmla="*/ 154596 w 388800"/>
                      <a:gd name="connsiteY8" fmla="*/ 275198 h 390378"/>
                      <a:gd name="connsiteX9" fmla="*/ 161997 w 388800"/>
                      <a:gd name="connsiteY9" fmla="*/ 293065 h 390378"/>
                      <a:gd name="connsiteX10" fmla="*/ 169401 w 388800"/>
                      <a:gd name="connsiteY10" fmla="*/ 296131 h 390378"/>
                      <a:gd name="connsiteX11" fmla="*/ 174110 w 388800"/>
                      <a:gd name="connsiteY11" fmla="*/ 300473 h 390378"/>
                      <a:gd name="connsiteX12" fmla="*/ 179366 w 388800"/>
                      <a:gd name="connsiteY12" fmla="*/ 300259 h 390378"/>
                      <a:gd name="connsiteX13" fmla="*/ 179865 w 388800"/>
                      <a:gd name="connsiteY13" fmla="*/ 300466 h 390378"/>
                      <a:gd name="connsiteX14" fmla="*/ 179864 w 388800"/>
                      <a:gd name="connsiteY14" fmla="*/ 300468 h 390378"/>
                      <a:gd name="connsiteX15" fmla="*/ 180475 w 388800"/>
                      <a:gd name="connsiteY15" fmla="*/ 300214 h 390378"/>
                      <a:gd name="connsiteX16" fmla="*/ 192527 w 388800"/>
                      <a:gd name="connsiteY16" fmla="*/ 299724 h 390378"/>
                      <a:gd name="connsiteX17" fmla="*/ 388088 w 388800"/>
                      <a:gd name="connsiteY17" fmla="*/ 209254 h 390378"/>
                      <a:gd name="connsiteX18" fmla="*/ 388800 w 388800"/>
                      <a:gd name="connsiteY18" fmla="*/ 220118 h 390378"/>
                      <a:gd name="connsiteX19" fmla="*/ 363794 w 388800"/>
                      <a:gd name="connsiteY19" fmla="*/ 293469 h 390378"/>
                      <a:gd name="connsiteX20" fmla="*/ 96909 w 388800"/>
                      <a:gd name="connsiteY20" fmla="*/ 363794 h 390378"/>
                      <a:gd name="connsiteX21" fmla="*/ 26584 w 388800"/>
                      <a:gd name="connsiteY21" fmla="*/ 96909 h 390378"/>
                      <a:gd name="connsiteX22" fmla="*/ 293469 w 388800"/>
                      <a:gd name="connsiteY22" fmla="*/ 26584 h 39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800" h="390378">
                        <a:moveTo>
                          <a:pt x="293469" y="26584"/>
                        </a:moveTo>
                        <a:cubicBezTo>
                          <a:pt x="340028" y="53723"/>
                          <a:pt x="371179" y="97165"/>
                          <a:pt x="383906" y="145462"/>
                        </a:cubicBezTo>
                        <a:lnTo>
                          <a:pt x="384849" y="159850"/>
                        </a:lnTo>
                        <a:lnTo>
                          <a:pt x="379712" y="160058"/>
                        </a:lnTo>
                        <a:lnTo>
                          <a:pt x="205133" y="240823"/>
                        </a:lnTo>
                        <a:lnTo>
                          <a:pt x="205134" y="120135"/>
                        </a:lnTo>
                        <a:cubicBezTo>
                          <a:pt x="205134" y="106180"/>
                          <a:pt x="193821" y="94866"/>
                          <a:pt x="179865" y="94866"/>
                        </a:cubicBezTo>
                        <a:cubicBezTo>
                          <a:pt x="165909" y="94866"/>
                          <a:pt x="154596" y="106179"/>
                          <a:pt x="154597" y="120135"/>
                        </a:cubicBezTo>
                        <a:lnTo>
                          <a:pt x="154596" y="275198"/>
                        </a:lnTo>
                        <a:cubicBezTo>
                          <a:pt x="154596" y="282175"/>
                          <a:pt x="157424" y="288492"/>
                          <a:pt x="161997" y="293065"/>
                        </a:cubicBezTo>
                        <a:lnTo>
                          <a:pt x="169401" y="296131"/>
                        </a:lnTo>
                        <a:lnTo>
                          <a:pt x="174110" y="300473"/>
                        </a:lnTo>
                        <a:lnTo>
                          <a:pt x="179366" y="300259"/>
                        </a:lnTo>
                        <a:lnTo>
                          <a:pt x="179865" y="300466"/>
                        </a:lnTo>
                        <a:lnTo>
                          <a:pt x="179864" y="300468"/>
                        </a:lnTo>
                        <a:lnTo>
                          <a:pt x="180475" y="300214"/>
                        </a:lnTo>
                        <a:lnTo>
                          <a:pt x="192527" y="299724"/>
                        </a:lnTo>
                        <a:lnTo>
                          <a:pt x="388088" y="209254"/>
                        </a:lnTo>
                        <a:lnTo>
                          <a:pt x="388800" y="220118"/>
                        </a:lnTo>
                        <a:cubicBezTo>
                          <a:pt x="385573" y="245262"/>
                          <a:pt x="377364" y="270190"/>
                          <a:pt x="363794" y="293469"/>
                        </a:cubicBezTo>
                        <a:cubicBezTo>
                          <a:pt x="309515" y="386587"/>
                          <a:pt x="190027" y="418073"/>
                          <a:pt x="96909" y="363794"/>
                        </a:cubicBezTo>
                        <a:cubicBezTo>
                          <a:pt x="3791" y="309515"/>
                          <a:pt x="-27695" y="190027"/>
                          <a:pt x="26584" y="96909"/>
                        </a:cubicBezTo>
                        <a:cubicBezTo>
                          <a:pt x="80863" y="3791"/>
                          <a:pt x="200351" y="-27695"/>
                          <a:pt x="293469" y="26584"/>
                        </a:cubicBezTo>
                        <a:close/>
                      </a:path>
                    </a:pathLst>
                  </a:custGeom>
                  <a:solidFill>
                    <a:srgbClr val="F4952C"/>
                  </a:solidFill>
                  <a:ln w="444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ln>
                        <a:solidFill>
                          <a:schemeClr val="accent1">
                            <a:shade val="50000"/>
                            <a:alpha val="0"/>
                          </a:schemeClr>
                        </a:solidFill>
                      </a:ln>
                    </a:endParaRPr>
                  </a:p>
                </p:txBody>
              </p:sp>
              <p:sp>
                <p:nvSpPr>
                  <p:cNvPr id="132" name="TextBox 131">
                    <a:extLst>
                      <a:ext uri="{FF2B5EF4-FFF2-40B4-BE49-F238E27FC236}">
                        <a16:creationId xmlns:a16="http://schemas.microsoft.com/office/drawing/2014/main" id="{15571669-C1F5-1911-53D8-20FBF7F6C7E9}"/>
                      </a:ext>
                    </a:extLst>
                  </p:cNvPr>
                  <p:cNvSpPr txBox="1"/>
                  <p:nvPr/>
                </p:nvSpPr>
                <p:spPr>
                  <a:xfrm>
                    <a:off x="5592890" y="3538999"/>
                    <a:ext cx="2016578" cy="184666"/>
                  </a:xfrm>
                  <a:prstGeom prst="rect">
                    <a:avLst/>
                  </a:prstGeom>
                  <a:noFill/>
                </p:spPr>
                <p:txBody>
                  <a:bodyPr wrap="none" lIns="0" tIns="0" rIns="0" bIns="0" rtlCol="0" anchor="t">
                    <a:spAutoFit/>
                  </a:bodyPr>
                  <a:lstStyle/>
                  <a:p>
                    <a:pPr>
                      <a:spcAft>
                        <a:spcPts val="100"/>
                      </a:spcAft>
                    </a:pPr>
                    <a:r>
                      <a:rPr lang="ko-KR" altLang="en-US" sz="120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최소 성취수준 도달을 위한 지원</a:t>
                    </a:r>
                  </a:p>
                </p:txBody>
              </p:sp>
            </p:grpSp>
          </p:grpSp>
        </p:grpSp>
      </p:grpSp>
      <p:grpSp>
        <p:nvGrpSpPr>
          <p:cNvPr id="95" name="그룹 94">
            <a:extLst>
              <a:ext uri="{FF2B5EF4-FFF2-40B4-BE49-F238E27FC236}">
                <a16:creationId xmlns:a16="http://schemas.microsoft.com/office/drawing/2014/main" id="{076F0E0C-0C2A-845D-4A12-9E7CF790A9DC}"/>
              </a:ext>
            </a:extLst>
          </p:cNvPr>
          <p:cNvGrpSpPr/>
          <p:nvPr/>
        </p:nvGrpSpPr>
        <p:grpSpPr>
          <a:xfrm>
            <a:off x="213798" y="317268"/>
            <a:ext cx="5908042" cy="654947"/>
            <a:chOff x="213798" y="317268"/>
            <a:chExt cx="5908042" cy="654947"/>
          </a:xfrm>
        </p:grpSpPr>
        <p:sp>
          <p:nvSpPr>
            <p:cNvPr id="96" name="TextBox 95">
              <a:extLst>
                <a:ext uri="{FF2B5EF4-FFF2-40B4-BE49-F238E27FC236}">
                  <a16:creationId xmlns:a16="http://schemas.microsoft.com/office/drawing/2014/main" id="{7E2E8017-6FDA-F456-2D58-9990F4A3FD6C}"/>
                </a:ext>
              </a:extLst>
            </p:cNvPr>
            <p:cNvSpPr txBox="1"/>
            <p:nvPr/>
          </p:nvSpPr>
          <p:spPr>
            <a:xfrm>
              <a:off x="213798" y="418217"/>
              <a:ext cx="763030" cy="553998"/>
            </a:xfrm>
            <a:prstGeom prst="rect">
              <a:avLst/>
            </a:prstGeom>
            <a:noFill/>
          </p:spPr>
          <p:txBody>
            <a:bodyPr wrap="none" lIns="0" tIns="0" rIns="0" bIns="0" rtlCol="0" anchor="b">
              <a:spAutoFit/>
            </a:bodyPr>
            <a:lstStyle>
              <a:defPPr>
                <a:defRPr lang="ko-KR"/>
              </a:defPPr>
              <a:lvl1pPr>
                <a:defRPr sz="1900">
                  <a:ln>
                    <a:solidFill>
                      <a:schemeClr val="accent1">
                        <a:shade val="50000"/>
                        <a:alpha val="0"/>
                      </a:schemeClr>
                    </a:solidFill>
                  </a:ln>
                  <a:solidFill>
                    <a:schemeClr val="bg1"/>
                  </a:solidFill>
                  <a:latin typeface="엘리스 DX널리체 Bold" panose="020B0600000101010101" pitchFamily="50" charset="-127"/>
                  <a:ea typeface="엘리스 DX널리체 Bold" panose="020B0600000101010101" pitchFamily="50" charset="-127"/>
                </a:defRPr>
              </a:lvl1pPr>
            </a:lstStyle>
            <a:p>
              <a:pPr algn="ctr"/>
              <a:r>
                <a:rPr lang="en-US" altLang="ko-KR" sz="3600" spc="300" dirty="0">
                  <a:latin typeface="Kim jung chul Gothic Bold" panose="020B0803000000000000" pitchFamily="50" charset="-127"/>
                  <a:ea typeface="Kim jung chul Gothic Bold" panose="020B0803000000000000" pitchFamily="50" charset="-127"/>
                </a:rPr>
                <a:t>5</a:t>
              </a:r>
              <a:r>
                <a:rPr lang="en-US" altLang="ko-KR" sz="2600" spc="300" dirty="0">
                  <a:latin typeface="Kim jung chul Gothic Bold" panose="020B0803000000000000" pitchFamily="50" charset="-127"/>
                  <a:ea typeface="Kim jung chul Gothic Bold" panose="020B0803000000000000" pitchFamily="50" charset="-127"/>
                </a:rPr>
                <a:t>-2</a:t>
              </a:r>
              <a:endParaRPr lang="ko-KR" altLang="en-US" sz="2600" spc="300" dirty="0">
                <a:latin typeface="Kim jung chul Gothic Bold" panose="020B0803000000000000" pitchFamily="50" charset="-127"/>
                <a:ea typeface="Kim jung chul Gothic Bold" panose="020B0803000000000000" pitchFamily="50" charset="-127"/>
              </a:endParaRPr>
            </a:p>
          </p:txBody>
        </p:sp>
        <p:sp>
          <p:nvSpPr>
            <p:cNvPr id="97" name="TextBox 96">
              <a:extLst>
                <a:ext uri="{FF2B5EF4-FFF2-40B4-BE49-F238E27FC236}">
                  <a16:creationId xmlns:a16="http://schemas.microsoft.com/office/drawing/2014/main" id="{13A19D50-3914-54E0-C39F-8649243FF93E}"/>
                </a:ext>
              </a:extLst>
            </p:cNvPr>
            <p:cNvSpPr txBox="1"/>
            <p:nvPr/>
          </p:nvSpPr>
          <p:spPr>
            <a:xfrm>
              <a:off x="319596" y="317268"/>
              <a:ext cx="551433" cy="123111"/>
            </a:xfrm>
            <a:prstGeom prst="rect">
              <a:avLst/>
            </a:prstGeom>
            <a:noFill/>
          </p:spPr>
          <p:txBody>
            <a:bodyPr wrap="none" lIns="0" tIns="0" rIns="0" bIns="0" rtlCol="0" anchor="ctr">
              <a:spAutoFit/>
            </a:bodyPr>
            <a:lstStyle/>
            <a:p>
              <a:pPr algn="ctr"/>
              <a:r>
                <a:rPr lang="en-US" altLang="ko-KR"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rPr>
                <a:t>CHAPTER</a:t>
              </a:r>
              <a:endParaRPr lang="ko-KR" altLang="en-US" sz="800" spc="100" dirty="0">
                <a:ln>
                  <a:solidFill>
                    <a:schemeClr val="accent1">
                      <a:shade val="50000"/>
                      <a:alpha val="0"/>
                    </a:schemeClr>
                  </a:solidFill>
                </a:ln>
                <a:solidFill>
                  <a:srgbClr val="CFE4F9"/>
                </a:solidFill>
                <a:latin typeface="Kim jung chul Gothic Regular" panose="020B0503000000000000" pitchFamily="50" charset="-127"/>
                <a:ea typeface="Kim jung chul Gothic Regular" panose="020B0503000000000000" pitchFamily="50" charset="-127"/>
              </a:endParaRPr>
            </a:p>
          </p:txBody>
        </p:sp>
        <p:grpSp>
          <p:nvGrpSpPr>
            <p:cNvPr id="98" name="그룹 97">
              <a:extLst>
                <a:ext uri="{FF2B5EF4-FFF2-40B4-BE49-F238E27FC236}">
                  <a16:creationId xmlns:a16="http://schemas.microsoft.com/office/drawing/2014/main" id="{3FD801AD-3876-5046-8087-D41C1D6FF06C}"/>
                </a:ext>
              </a:extLst>
            </p:cNvPr>
            <p:cNvGrpSpPr/>
            <p:nvPr/>
          </p:nvGrpSpPr>
          <p:grpSpPr>
            <a:xfrm>
              <a:off x="1301610" y="325438"/>
              <a:ext cx="4820230" cy="630793"/>
              <a:chOff x="1301610" y="279718"/>
              <a:chExt cx="4820230" cy="630793"/>
            </a:xfrm>
          </p:grpSpPr>
          <p:grpSp>
            <p:nvGrpSpPr>
              <p:cNvPr id="99" name="그룹 98">
                <a:extLst>
                  <a:ext uri="{FF2B5EF4-FFF2-40B4-BE49-F238E27FC236}">
                    <a16:creationId xmlns:a16="http://schemas.microsoft.com/office/drawing/2014/main" id="{385CD283-17D8-9DEF-7314-EDD5F0CCCB2F}"/>
                  </a:ext>
                </a:extLst>
              </p:cNvPr>
              <p:cNvGrpSpPr/>
              <p:nvPr/>
            </p:nvGrpSpPr>
            <p:grpSpPr>
              <a:xfrm>
                <a:off x="1311617" y="279718"/>
                <a:ext cx="1487698" cy="200151"/>
                <a:chOff x="1136519" y="175286"/>
                <a:chExt cx="1487698" cy="200151"/>
              </a:xfrm>
            </p:grpSpPr>
            <p:grpSp>
              <p:nvGrpSpPr>
                <p:cNvPr id="101" name="그룹 100">
                  <a:extLst>
                    <a:ext uri="{FF2B5EF4-FFF2-40B4-BE49-F238E27FC236}">
                      <a16:creationId xmlns:a16="http://schemas.microsoft.com/office/drawing/2014/main" id="{AE5AD2A5-1664-7B42-B981-707EBD44AE0C}"/>
                    </a:ext>
                  </a:extLst>
                </p:cNvPr>
                <p:cNvGrpSpPr/>
                <p:nvPr/>
              </p:nvGrpSpPr>
              <p:grpSpPr>
                <a:xfrm>
                  <a:off x="1136519" y="175286"/>
                  <a:ext cx="200152" cy="200151"/>
                  <a:chOff x="1136519" y="175286"/>
                  <a:chExt cx="200152" cy="200151"/>
                </a:xfrm>
              </p:grpSpPr>
              <p:sp>
                <p:nvSpPr>
                  <p:cNvPr id="103" name="사각형: 둥근 모서리 102">
                    <a:extLst>
                      <a:ext uri="{FF2B5EF4-FFF2-40B4-BE49-F238E27FC236}">
                        <a16:creationId xmlns:a16="http://schemas.microsoft.com/office/drawing/2014/main" id="{FE240F9A-AE98-BA09-065D-15D3E374A3D6}"/>
                      </a:ext>
                    </a:extLst>
                  </p:cNvPr>
                  <p:cNvSpPr/>
                  <p:nvPr/>
                </p:nvSpPr>
                <p:spPr>
                  <a:xfrm>
                    <a:off x="1136519" y="175286"/>
                    <a:ext cx="200152" cy="200151"/>
                  </a:xfrm>
                  <a:prstGeom prst="roundRect">
                    <a:avLst>
                      <a:gd name="adj" fmla="val 50000"/>
                    </a:avLst>
                  </a:prstGeom>
                  <a:solidFill>
                    <a:srgbClr val="3275B9"/>
                  </a:solidFill>
                  <a:ln w="285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200" dirty="0">
                      <a:ln>
                        <a:solidFill>
                          <a:schemeClr val="accent1">
                            <a:shade val="50000"/>
                            <a:alpha val="0"/>
                          </a:schemeClr>
                        </a:solidFill>
                      </a:ln>
                      <a:latin typeface="Kim jung chul Gothic Bold" panose="020B0803000000000000" pitchFamily="50" charset="-127"/>
                      <a:ea typeface="Kim jung chul Gothic Bold" panose="020B0803000000000000" pitchFamily="50" charset="-127"/>
                    </a:endParaRPr>
                  </a:p>
                </p:txBody>
              </p:sp>
              <p:sp>
                <p:nvSpPr>
                  <p:cNvPr id="104" name="TextBox 103">
                    <a:extLst>
                      <a:ext uri="{FF2B5EF4-FFF2-40B4-BE49-F238E27FC236}">
                        <a16:creationId xmlns:a16="http://schemas.microsoft.com/office/drawing/2014/main" id="{8A301438-2751-8432-3636-F85E7B8ECBF1}"/>
                      </a:ext>
                    </a:extLst>
                  </p:cNvPr>
                  <p:cNvSpPr txBox="1"/>
                  <p:nvPr/>
                </p:nvSpPr>
                <p:spPr>
                  <a:xfrm>
                    <a:off x="1194115" y="190722"/>
                    <a:ext cx="84960" cy="169277"/>
                  </a:xfrm>
                  <a:prstGeom prst="rect">
                    <a:avLst/>
                  </a:prstGeom>
                  <a:noFill/>
                </p:spPr>
                <p:txBody>
                  <a:bodyPr wrap="none" lIns="0" tIns="0" rIns="0" bIns="0" rtlCol="0" anchor="ctr">
                    <a:spAutoFit/>
                  </a:bodyPr>
                  <a:lstStyle/>
                  <a:p>
                    <a:pPr algn="ctr"/>
                    <a:r>
                      <a:rPr lang="en-US" altLang="ko-KR"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rPr>
                      <a:t>5</a:t>
                    </a:r>
                    <a:endParaRPr lang="ko-KR" altLang="en-US" sz="1100" dirty="0">
                      <a:ln>
                        <a:solidFill>
                          <a:schemeClr val="accent1">
                            <a:shade val="50000"/>
                            <a:alpha val="0"/>
                          </a:schemeClr>
                        </a:solidFill>
                      </a:ln>
                      <a:solidFill>
                        <a:schemeClr val="bg1"/>
                      </a:solidFill>
                      <a:latin typeface="Kim jung chul Gothic Bold" panose="020B0803000000000000" pitchFamily="50" charset="-127"/>
                      <a:ea typeface="Kim jung chul Gothic Bold" panose="020B0803000000000000" pitchFamily="50" charset="-127"/>
                    </a:endParaRPr>
                  </a:p>
                </p:txBody>
              </p:sp>
            </p:grpSp>
            <p:sp>
              <p:nvSpPr>
                <p:cNvPr id="102" name="TextBox 101">
                  <a:extLst>
                    <a:ext uri="{FF2B5EF4-FFF2-40B4-BE49-F238E27FC236}">
                      <a16:creationId xmlns:a16="http://schemas.microsoft.com/office/drawing/2014/main" id="{028C981C-FB49-6634-B118-01D75F83E8F2}"/>
                    </a:ext>
                  </a:extLst>
                </p:cNvPr>
                <p:cNvSpPr txBox="1"/>
                <p:nvPr/>
              </p:nvSpPr>
              <p:spPr>
                <a:xfrm>
                  <a:off x="1413949" y="175334"/>
                  <a:ext cx="1210268" cy="200055"/>
                </a:xfrm>
                <a:prstGeom prst="rect">
                  <a:avLst/>
                </a:prstGeom>
                <a:noFill/>
              </p:spPr>
              <p:txBody>
                <a:bodyPr wrap="none" lIns="0" tIns="0" rIns="0" bIns="0" rtlCol="0" anchor="ctr">
                  <a:spAutoFit/>
                </a:bodyPr>
                <a:lstStyle/>
                <a:p>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교수</a:t>
                  </a:r>
                  <a:r>
                    <a:rPr lang="en-US" altLang="ko-KR"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a:t>
                  </a:r>
                  <a:r>
                    <a:rPr lang="ko-KR" altLang="en-US" sz="1300" dirty="0">
                      <a:ln>
                        <a:solidFill>
                          <a:schemeClr val="accent1">
                            <a:shade val="50000"/>
                            <a:alpha val="0"/>
                          </a:schemeClr>
                        </a:solidFill>
                      </a:ln>
                      <a:solidFill>
                        <a:srgbClr val="3275B9"/>
                      </a:solidFill>
                      <a:latin typeface="Kim jung chul Gothic Bold" panose="020B0803000000000000" pitchFamily="50" charset="-127"/>
                      <a:ea typeface="Kim jung chul Gothic Bold" panose="020B0803000000000000" pitchFamily="50" charset="-127"/>
                    </a:rPr>
                    <a:t>학습 및 평가</a:t>
                  </a:r>
                </a:p>
              </p:txBody>
            </p:sp>
          </p:grpSp>
          <p:sp>
            <p:nvSpPr>
              <p:cNvPr id="100" name="TextBox 99">
                <a:extLst>
                  <a:ext uri="{FF2B5EF4-FFF2-40B4-BE49-F238E27FC236}">
                    <a16:creationId xmlns:a16="http://schemas.microsoft.com/office/drawing/2014/main" id="{91DFF009-5A4D-7BA4-D904-EEA230B2CEDF}"/>
                  </a:ext>
                </a:extLst>
              </p:cNvPr>
              <p:cNvSpPr txBox="1"/>
              <p:nvPr/>
            </p:nvSpPr>
            <p:spPr>
              <a:xfrm>
                <a:off x="1301610" y="510401"/>
                <a:ext cx="4820230" cy="400110"/>
              </a:xfrm>
              <a:prstGeom prst="rect">
                <a:avLst/>
              </a:prstGeom>
              <a:noFill/>
            </p:spPr>
            <p:txBody>
              <a:bodyPr wrap="none" lIns="0" tIns="0" rIns="0" bIns="0" rtlCol="0" anchor="b">
                <a:spAutoFit/>
              </a:bodyPr>
              <a:lstStyle>
                <a:defPPr>
                  <a:defRPr lang="ko-KR"/>
                </a:defPPr>
                <a:lvl1pPr>
                  <a:defRPr sz="2600">
                    <a:ln>
                      <a:solidFill>
                        <a:schemeClr val="accent1">
                          <a:shade val="50000"/>
                          <a:alpha val="0"/>
                        </a:schemeClr>
                      </a:solidFill>
                    </a:ln>
                    <a:solidFill>
                      <a:schemeClr val="tx1">
                        <a:lumMod val="85000"/>
                        <a:lumOff val="15000"/>
                      </a:schemeClr>
                    </a:solidFill>
                    <a:latin typeface="Kim jung chul Gothic Bold" panose="020B0803000000000000" pitchFamily="50" charset="-127"/>
                    <a:ea typeface="Kim jung chul Gothic Bold" panose="020B0803000000000000" pitchFamily="50" charset="-127"/>
                  </a:defRPr>
                </a:lvl1pPr>
              </a:lstStyle>
              <a:p>
                <a:r>
                  <a:rPr lang="ko-KR" altLang="en-US" dirty="0"/>
                  <a:t>교수</a:t>
                </a:r>
                <a:r>
                  <a:rPr lang="en-US" altLang="ko-KR" dirty="0"/>
                  <a:t>·</a:t>
                </a:r>
                <a:r>
                  <a:rPr lang="ko-KR" altLang="en-US" dirty="0"/>
                  <a:t>학습 및 평가의 실제</a:t>
                </a:r>
                <a:r>
                  <a:rPr lang="en-US" altLang="ko-KR" dirty="0"/>
                  <a:t>: </a:t>
                </a:r>
                <a:r>
                  <a:rPr lang="ko-KR" altLang="en-US" sz="2000" dirty="0"/>
                  <a:t>평가의 방법</a:t>
                </a:r>
                <a:endParaRPr lang="ko-KR" altLang="en-US" dirty="0"/>
              </a:p>
            </p:txBody>
          </p:sp>
        </p:grpSp>
      </p:grpSp>
      <p:grpSp>
        <p:nvGrpSpPr>
          <p:cNvPr id="3" name="그룹 2">
            <a:extLst>
              <a:ext uri="{FF2B5EF4-FFF2-40B4-BE49-F238E27FC236}">
                <a16:creationId xmlns:a16="http://schemas.microsoft.com/office/drawing/2014/main" id="{AB5981FD-625F-E527-A5EF-066964F8E048}"/>
              </a:ext>
            </a:extLst>
          </p:cNvPr>
          <p:cNvGrpSpPr/>
          <p:nvPr/>
        </p:nvGrpSpPr>
        <p:grpSpPr>
          <a:xfrm>
            <a:off x="471384" y="1354322"/>
            <a:ext cx="8201233" cy="1164818"/>
            <a:chOff x="471384" y="1354322"/>
            <a:chExt cx="8201233" cy="1164818"/>
          </a:xfrm>
        </p:grpSpPr>
        <p:sp>
          <p:nvSpPr>
            <p:cNvPr id="37" name="사각형: 둥근 모서리 36">
              <a:extLst>
                <a:ext uri="{FF2B5EF4-FFF2-40B4-BE49-F238E27FC236}">
                  <a16:creationId xmlns:a16="http://schemas.microsoft.com/office/drawing/2014/main" id="{9F2752C0-25B0-A05E-E9BE-579C81531BEC}"/>
                </a:ext>
              </a:extLst>
            </p:cNvPr>
            <p:cNvSpPr/>
            <p:nvPr/>
          </p:nvSpPr>
          <p:spPr>
            <a:xfrm>
              <a:off x="471384" y="1354322"/>
              <a:ext cx="8201233" cy="1164818"/>
            </a:xfrm>
            <a:prstGeom prst="roundRect">
              <a:avLst>
                <a:gd name="adj" fmla="val 11542"/>
              </a:avLst>
            </a:prstGeom>
            <a:solidFill>
              <a:srgbClr val="3275B9"/>
            </a:solidFill>
            <a:ln w="222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1400" dirty="0">
                <a:latin typeface="Kim jung chul Gothic Bold" panose="020B0803000000000000" pitchFamily="50" charset="-127"/>
                <a:ea typeface="Kim jung chul Gothic Bold" panose="020B0803000000000000" pitchFamily="50" charset="-127"/>
              </a:endParaRPr>
            </a:p>
          </p:txBody>
        </p:sp>
        <p:sp>
          <p:nvSpPr>
            <p:cNvPr id="38" name="사각형: 둥근 모서리 37">
              <a:extLst>
                <a:ext uri="{FF2B5EF4-FFF2-40B4-BE49-F238E27FC236}">
                  <a16:creationId xmlns:a16="http://schemas.microsoft.com/office/drawing/2014/main" id="{57FC1B0D-42E6-38E2-6DE6-B30ACDB53962}"/>
                </a:ext>
              </a:extLst>
            </p:cNvPr>
            <p:cNvSpPr/>
            <p:nvPr/>
          </p:nvSpPr>
          <p:spPr>
            <a:xfrm>
              <a:off x="1699259" y="1423890"/>
              <a:ext cx="6912081" cy="1025682"/>
            </a:xfrm>
            <a:prstGeom prst="roundRect">
              <a:avLst>
                <a:gd name="adj" fmla="val 1038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accent1">
                      <a:shade val="50000"/>
                      <a:alpha val="0"/>
                    </a:schemeClr>
                  </a:solidFill>
                </a:ln>
              </a:endParaRPr>
            </a:p>
          </p:txBody>
        </p:sp>
        <p:grpSp>
          <p:nvGrpSpPr>
            <p:cNvPr id="39" name="그룹 38">
              <a:extLst>
                <a:ext uri="{FF2B5EF4-FFF2-40B4-BE49-F238E27FC236}">
                  <a16:creationId xmlns:a16="http://schemas.microsoft.com/office/drawing/2014/main" id="{15187B6E-7F5A-9FF6-772A-0BD6BB4FCF57}"/>
                </a:ext>
              </a:extLst>
            </p:cNvPr>
            <p:cNvGrpSpPr/>
            <p:nvPr/>
          </p:nvGrpSpPr>
          <p:grpSpPr>
            <a:xfrm>
              <a:off x="1841127" y="1573888"/>
              <a:ext cx="2710518" cy="184666"/>
              <a:chOff x="964827" y="1785644"/>
              <a:chExt cx="2710518" cy="184666"/>
            </a:xfrm>
          </p:grpSpPr>
          <p:sp>
            <p:nvSpPr>
              <p:cNvPr id="93" name="Freeform 5">
                <a:extLst>
                  <a:ext uri="{FF2B5EF4-FFF2-40B4-BE49-F238E27FC236}">
                    <a16:creationId xmlns:a16="http://schemas.microsoft.com/office/drawing/2014/main" id="{07D9258B-599F-318F-A85C-9AECDC0BA825}"/>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sz="1200" dirty="0">
                  <a:ln>
                    <a:solidFill>
                      <a:schemeClr val="accent1">
                        <a:shade val="50000"/>
                        <a:alpha val="0"/>
                      </a:schemeClr>
                    </a:solidFill>
                  </a:ln>
                  <a:solidFill>
                    <a:srgbClr val="D4306E"/>
                  </a:solidFill>
                  <a:latin typeface="Kim jung chul Gothic Bold" panose="020B0803000000000000" pitchFamily="50" charset="-127"/>
                  <a:ea typeface="Kim jung chul Gothic Bold" panose="020B0803000000000000" pitchFamily="50" charset="-127"/>
                </a:endParaRPr>
              </a:p>
            </p:txBody>
          </p:sp>
          <p:sp>
            <p:nvSpPr>
              <p:cNvPr id="94" name="TextBox 93">
                <a:extLst>
                  <a:ext uri="{FF2B5EF4-FFF2-40B4-BE49-F238E27FC236}">
                    <a16:creationId xmlns:a16="http://schemas.microsoft.com/office/drawing/2014/main" id="{217690A4-01C0-DA91-D540-68DFCA2A8583}"/>
                  </a:ext>
                </a:extLst>
              </p:cNvPr>
              <p:cNvSpPr txBox="1"/>
              <p:nvPr/>
            </p:nvSpPr>
            <p:spPr>
              <a:xfrm>
                <a:off x="1184278" y="1785644"/>
                <a:ext cx="2491067" cy="184666"/>
              </a:xfrm>
              <a:prstGeom prst="rect">
                <a:avLst/>
              </a:prstGeom>
              <a:noFill/>
            </p:spPr>
            <p:txBody>
              <a:bodyPr wrap="none" lIns="0" tIns="0" rIns="0" bIns="0" rtlCol="0" anchor="t">
                <a:spAutoFit/>
              </a:bodyPr>
              <a:lstStyle/>
              <a:p>
                <a:pPr>
                  <a:spcAft>
                    <a:spcPts val="300"/>
                  </a:spcAft>
                </a:pP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가</a:t>
                </a:r>
                <a:r>
                  <a:rPr lang="en-US" altLang="ko-KR"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학생의 성장을 돕는 과정 중심 평가 </a:t>
                </a:r>
              </a:p>
            </p:txBody>
          </p:sp>
        </p:grpSp>
        <p:grpSp>
          <p:nvGrpSpPr>
            <p:cNvPr id="40" name="그룹 39">
              <a:extLst>
                <a:ext uri="{FF2B5EF4-FFF2-40B4-BE49-F238E27FC236}">
                  <a16:creationId xmlns:a16="http://schemas.microsoft.com/office/drawing/2014/main" id="{F41EDEB6-B762-FC8E-B2D7-3973D1286C12}"/>
                </a:ext>
              </a:extLst>
            </p:cNvPr>
            <p:cNvGrpSpPr/>
            <p:nvPr/>
          </p:nvGrpSpPr>
          <p:grpSpPr>
            <a:xfrm>
              <a:off x="1841127" y="1844398"/>
              <a:ext cx="3234700" cy="184666"/>
              <a:chOff x="964827" y="1785644"/>
              <a:chExt cx="3234700" cy="184666"/>
            </a:xfrm>
          </p:grpSpPr>
          <p:sp>
            <p:nvSpPr>
              <p:cNvPr id="60" name="Freeform 5">
                <a:extLst>
                  <a:ext uri="{FF2B5EF4-FFF2-40B4-BE49-F238E27FC236}">
                    <a16:creationId xmlns:a16="http://schemas.microsoft.com/office/drawing/2014/main" id="{FE49EFCA-1775-56FA-959F-965C9640A922}"/>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61" name="TextBox 60">
                <a:extLst>
                  <a:ext uri="{FF2B5EF4-FFF2-40B4-BE49-F238E27FC236}">
                    <a16:creationId xmlns:a16="http://schemas.microsoft.com/office/drawing/2014/main" id="{03454D3B-E5FC-BB73-9F65-AFB975145CD5}"/>
                  </a:ext>
                </a:extLst>
              </p:cNvPr>
              <p:cNvSpPr txBox="1"/>
              <p:nvPr/>
            </p:nvSpPr>
            <p:spPr>
              <a:xfrm>
                <a:off x="1184278" y="1785644"/>
                <a:ext cx="3015249" cy="184666"/>
              </a:xfrm>
              <a:prstGeom prst="rect">
                <a:avLst/>
              </a:prstGeom>
              <a:noFill/>
            </p:spPr>
            <p:txBody>
              <a:bodyPr wrap="none" lIns="0" tIns="0" rIns="0" bIns="0" rtlCol="0" anchor="t">
                <a:spAutoFit/>
              </a:bodyPr>
              <a:lstStyle/>
              <a:p>
                <a:pPr>
                  <a:spcAft>
                    <a:spcPts val="300"/>
                  </a:spcAft>
                </a:pPr>
                <a:r>
                  <a:rPr lang="en-US" altLang="ko-KR"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나</a:t>
                </a:r>
                <a:r>
                  <a:rPr lang="en-US" altLang="ko-KR"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평가 목표</a:t>
                </a:r>
                <a:r>
                  <a:rPr lang="en-US" altLang="ko-KR"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내용</a:t>
                </a:r>
                <a:r>
                  <a:rPr lang="en-US" altLang="ko-KR"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sz="1200" b="1" spc="-50" dirty="0">
                    <a:ln>
                      <a:solidFill>
                        <a:schemeClr val="accent1">
                          <a:shade val="50000"/>
                          <a:alpha val="0"/>
                        </a:schemeClr>
                      </a:solidFill>
                    </a:ln>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상황을 고려한 다양한 평가적용</a:t>
                </a:r>
              </a:p>
            </p:txBody>
          </p:sp>
        </p:grpSp>
        <p:grpSp>
          <p:nvGrpSpPr>
            <p:cNvPr id="41" name="그룹 40">
              <a:extLst>
                <a:ext uri="{FF2B5EF4-FFF2-40B4-BE49-F238E27FC236}">
                  <a16:creationId xmlns:a16="http://schemas.microsoft.com/office/drawing/2014/main" id="{A53D4C93-ED68-B3ED-B2CA-B112D4F33B5E}"/>
                </a:ext>
              </a:extLst>
            </p:cNvPr>
            <p:cNvGrpSpPr/>
            <p:nvPr/>
          </p:nvGrpSpPr>
          <p:grpSpPr>
            <a:xfrm>
              <a:off x="1841127" y="2114908"/>
              <a:ext cx="1578797" cy="184666"/>
              <a:chOff x="964827" y="1785644"/>
              <a:chExt cx="1578797" cy="184666"/>
            </a:xfrm>
          </p:grpSpPr>
          <p:sp>
            <p:nvSpPr>
              <p:cNvPr id="56" name="Freeform 5">
                <a:extLst>
                  <a:ext uri="{FF2B5EF4-FFF2-40B4-BE49-F238E27FC236}">
                    <a16:creationId xmlns:a16="http://schemas.microsoft.com/office/drawing/2014/main" id="{60761134-6524-CD50-D853-3026A7559132}"/>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57" name="TextBox 56">
                <a:extLst>
                  <a:ext uri="{FF2B5EF4-FFF2-40B4-BE49-F238E27FC236}">
                    <a16:creationId xmlns:a16="http://schemas.microsoft.com/office/drawing/2014/main" id="{A1549F08-07EA-B361-EF12-DE886BBE7939}"/>
                  </a:ext>
                </a:extLst>
              </p:cNvPr>
              <p:cNvSpPr txBox="1"/>
              <p:nvPr/>
            </p:nvSpPr>
            <p:spPr>
              <a:xfrm>
                <a:off x="1184278" y="1785644"/>
                <a:ext cx="1359346"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다</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영역별 특성 고려</a:t>
                </a:r>
              </a:p>
            </p:txBody>
          </p:sp>
        </p:grpSp>
        <p:grpSp>
          <p:nvGrpSpPr>
            <p:cNvPr id="42" name="그룹 41">
              <a:extLst>
                <a:ext uri="{FF2B5EF4-FFF2-40B4-BE49-F238E27FC236}">
                  <a16:creationId xmlns:a16="http://schemas.microsoft.com/office/drawing/2014/main" id="{EA015469-7B40-3399-E285-A93EC6FC681D}"/>
                </a:ext>
              </a:extLst>
            </p:cNvPr>
            <p:cNvGrpSpPr/>
            <p:nvPr/>
          </p:nvGrpSpPr>
          <p:grpSpPr>
            <a:xfrm>
              <a:off x="5162381" y="1573888"/>
              <a:ext cx="1716656" cy="184666"/>
              <a:chOff x="964827" y="1785644"/>
              <a:chExt cx="1716656" cy="184666"/>
            </a:xfrm>
          </p:grpSpPr>
          <p:sp>
            <p:nvSpPr>
              <p:cNvPr id="54" name="Freeform 5">
                <a:extLst>
                  <a:ext uri="{FF2B5EF4-FFF2-40B4-BE49-F238E27FC236}">
                    <a16:creationId xmlns:a16="http://schemas.microsoft.com/office/drawing/2014/main" id="{74DB901F-9C1E-0CFC-E986-EB96B7CD8D66}"/>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55" name="TextBox 54">
                <a:extLst>
                  <a:ext uri="{FF2B5EF4-FFF2-40B4-BE49-F238E27FC236}">
                    <a16:creationId xmlns:a16="http://schemas.microsoft.com/office/drawing/2014/main" id="{4A1A55FC-53A7-6872-C6A5-59625DA195DF}"/>
                  </a:ext>
                </a:extLst>
              </p:cNvPr>
              <p:cNvSpPr txBox="1"/>
              <p:nvPr/>
            </p:nvSpPr>
            <p:spPr>
              <a:xfrm>
                <a:off x="1184278" y="1785644"/>
                <a:ext cx="1497205"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라</a:t>
                </a:r>
                <a:r>
                  <a:rPr lang="en-US" altLang="ko-KR"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 </a:t>
                </a:r>
                <a:r>
                  <a:rPr lang="ko-KR" altLang="en-US" b="1" dirty="0">
                    <a:solidFill>
                      <a:schemeClr val="tx1">
                        <a:lumMod val="85000"/>
                        <a:lumOff val="15000"/>
                      </a:schemeClr>
                    </a:solidFill>
                    <a:latin typeface="Kim jung chul Gothic Regular" panose="020B0503000000000000" pitchFamily="50" charset="-127"/>
                    <a:ea typeface="Kim jung chul Gothic Regular" panose="020B0503000000000000" pitchFamily="50" charset="-127"/>
                  </a:rPr>
                  <a:t>디지털 도구의 활용</a:t>
                </a:r>
              </a:p>
            </p:txBody>
          </p:sp>
        </p:grpSp>
        <p:grpSp>
          <p:nvGrpSpPr>
            <p:cNvPr id="43" name="그룹 42">
              <a:extLst>
                <a:ext uri="{FF2B5EF4-FFF2-40B4-BE49-F238E27FC236}">
                  <a16:creationId xmlns:a16="http://schemas.microsoft.com/office/drawing/2014/main" id="{38BB1521-048A-AED4-5070-9DC0812F01CF}"/>
                </a:ext>
              </a:extLst>
            </p:cNvPr>
            <p:cNvGrpSpPr/>
            <p:nvPr/>
          </p:nvGrpSpPr>
          <p:grpSpPr>
            <a:xfrm>
              <a:off x="5162381" y="1840384"/>
              <a:ext cx="1886574" cy="184666"/>
              <a:chOff x="964827" y="1785644"/>
              <a:chExt cx="1886574" cy="184666"/>
            </a:xfrm>
          </p:grpSpPr>
          <p:sp>
            <p:nvSpPr>
              <p:cNvPr id="52" name="Freeform 5">
                <a:extLst>
                  <a:ext uri="{FF2B5EF4-FFF2-40B4-BE49-F238E27FC236}">
                    <a16:creationId xmlns:a16="http://schemas.microsoft.com/office/drawing/2014/main" id="{17112AED-C5CD-1C3E-C68C-93652D22CD4D}"/>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53" name="TextBox 52">
                <a:extLst>
                  <a:ext uri="{FF2B5EF4-FFF2-40B4-BE49-F238E27FC236}">
                    <a16:creationId xmlns:a16="http://schemas.microsoft.com/office/drawing/2014/main" id="{DAC01307-1D14-4B35-530D-476A9A972F51}"/>
                  </a:ext>
                </a:extLst>
              </p:cNvPr>
              <p:cNvSpPr txBox="1"/>
              <p:nvPr/>
            </p:nvSpPr>
            <p:spPr>
              <a:xfrm>
                <a:off x="1184278" y="1785644"/>
                <a:ext cx="166712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rgbClr val="3275B9"/>
                    </a:solidFill>
                    <a:latin typeface="Kim jung chul Gothic Bold" panose="020B0803000000000000" pitchFamily="50" charset="-127"/>
                    <a:ea typeface="Kim jung chul Gothic Bold" panose="020B0803000000000000" pitchFamily="50" charset="-127"/>
                  </a:rPr>
                  <a:t>(</a:t>
                </a:r>
                <a:r>
                  <a:rPr lang="ko-KR" altLang="en-US" b="1" dirty="0">
                    <a:solidFill>
                      <a:srgbClr val="3275B9"/>
                    </a:solidFill>
                    <a:latin typeface="Kim jung chul Gothic Bold" panose="020B0803000000000000" pitchFamily="50" charset="-127"/>
                    <a:ea typeface="Kim jung chul Gothic Bold" panose="020B0803000000000000" pitchFamily="50" charset="-127"/>
                  </a:rPr>
                  <a:t>마</a:t>
                </a:r>
                <a:r>
                  <a:rPr lang="en-US" altLang="ko-KR" b="1" dirty="0">
                    <a:solidFill>
                      <a:srgbClr val="3275B9"/>
                    </a:solidFill>
                    <a:latin typeface="Kim jung chul Gothic Bold" panose="020B0803000000000000" pitchFamily="50" charset="-127"/>
                    <a:ea typeface="Kim jung chul Gothic Bold" panose="020B0803000000000000" pitchFamily="50" charset="-127"/>
                  </a:rPr>
                  <a:t>) </a:t>
                </a:r>
                <a:r>
                  <a:rPr lang="ko-KR" altLang="en-US" b="1" dirty="0">
                    <a:solidFill>
                      <a:srgbClr val="3275B9"/>
                    </a:solidFill>
                    <a:latin typeface="Kim jung chul Gothic Bold" panose="020B0803000000000000" pitchFamily="50" charset="-127"/>
                    <a:ea typeface="Kim jung chul Gothic Bold" panose="020B0803000000000000" pitchFamily="50" charset="-127"/>
                  </a:rPr>
                  <a:t>학습자 참여 중심 평가</a:t>
                </a:r>
              </a:p>
            </p:txBody>
          </p:sp>
        </p:grpSp>
        <p:grpSp>
          <p:nvGrpSpPr>
            <p:cNvPr id="44" name="그룹 43">
              <a:extLst>
                <a:ext uri="{FF2B5EF4-FFF2-40B4-BE49-F238E27FC236}">
                  <a16:creationId xmlns:a16="http://schemas.microsoft.com/office/drawing/2014/main" id="{92A85B01-C49F-8516-A4D1-81E6F6B90917}"/>
                </a:ext>
              </a:extLst>
            </p:cNvPr>
            <p:cNvGrpSpPr/>
            <p:nvPr/>
          </p:nvGrpSpPr>
          <p:grpSpPr>
            <a:xfrm>
              <a:off x="5162381" y="2106880"/>
              <a:ext cx="1886574" cy="184666"/>
              <a:chOff x="964827" y="1785644"/>
              <a:chExt cx="1886574" cy="184666"/>
            </a:xfrm>
          </p:grpSpPr>
          <p:sp>
            <p:nvSpPr>
              <p:cNvPr id="50" name="Freeform 5">
                <a:extLst>
                  <a:ext uri="{FF2B5EF4-FFF2-40B4-BE49-F238E27FC236}">
                    <a16:creationId xmlns:a16="http://schemas.microsoft.com/office/drawing/2014/main" id="{14828829-C715-449C-9372-861B17DD647B}"/>
                  </a:ext>
                </a:extLst>
              </p:cNvPr>
              <p:cNvSpPr>
                <a:spLocks noChangeAspect="1" noEditPoints="1"/>
              </p:cNvSpPr>
              <p:nvPr/>
            </p:nvSpPr>
            <p:spPr bwMode="auto">
              <a:xfrm>
                <a:off x="964827" y="1794940"/>
                <a:ext cx="163985" cy="166075"/>
              </a:xfrm>
              <a:custGeom>
                <a:avLst/>
                <a:gdLst>
                  <a:gd name="T0" fmla="*/ 19 w 64"/>
                  <a:gd name="T1" fmla="*/ 26 h 64"/>
                  <a:gd name="T2" fmla="*/ 14 w 64"/>
                  <a:gd name="T3" fmla="*/ 30 h 64"/>
                  <a:gd name="T4" fmla="*/ 29 w 64"/>
                  <a:gd name="T5" fmla="*/ 45 h 64"/>
                  <a:gd name="T6" fmla="*/ 61 w 64"/>
                  <a:gd name="T7" fmla="*/ 13 h 64"/>
                  <a:gd name="T8" fmla="*/ 56 w 64"/>
                  <a:gd name="T9" fmla="*/ 8 h 64"/>
                  <a:gd name="T10" fmla="*/ 29 w 64"/>
                  <a:gd name="T11" fmla="*/ 36 h 64"/>
                  <a:gd name="T12" fmla="*/ 19 w 64"/>
                  <a:gd name="T13" fmla="*/ 26 h 64"/>
                  <a:gd name="T14" fmla="*/ 58 w 64"/>
                  <a:gd name="T15" fmla="*/ 32 h 64"/>
                  <a:gd name="T16" fmla="*/ 32 w 64"/>
                  <a:gd name="T17" fmla="*/ 58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8 w 64"/>
                  <a:gd name="T35" fmla="*/ 32 h 64"/>
                  <a:gd name="T36" fmla="*/ 58 w 64"/>
                  <a:gd name="T37" fmla="*/ 32 h 64"/>
                  <a:gd name="T38" fmla="*/ 58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9" y="26"/>
                    </a:moveTo>
                    <a:cubicBezTo>
                      <a:pt x="14" y="30"/>
                      <a:pt x="14" y="30"/>
                      <a:pt x="14" y="30"/>
                    </a:cubicBezTo>
                    <a:cubicBezTo>
                      <a:pt x="29" y="45"/>
                      <a:pt x="29" y="45"/>
                      <a:pt x="29" y="45"/>
                    </a:cubicBezTo>
                    <a:cubicBezTo>
                      <a:pt x="61" y="13"/>
                      <a:pt x="61" y="13"/>
                      <a:pt x="61" y="13"/>
                    </a:cubicBezTo>
                    <a:cubicBezTo>
                      <a:pt x="56" y="8"/>
                      <a:pt x="56" y="8"/>
                      <a:pt x="56" y="8"/>
                    </a:cubicBezTo>
                    <a:cubicBezTo>
                      <a:pt x="29" y="36"/>
                      <a:pt x="29" y="36"/>
                      <a:pt x="29" y="36"/>
                    </a:cubicBezTo>
                    <a:lnTo>
                      <a:pt x="19" y="26"/>
                    </a:lnTo>
                    <a:close/>
                    <a:moveTo>
                      <a:pt x="58" y="32"/>
                    </a:moveTo>
                    <a:cubicBezTo>
                      <a:pt x="58" y="46"/>
                      <a:pt x="46" y="58"/>
                      <a:pt x="32" y="58"/>
                    </a:cubicBezTo>
                    <a:cubicBezTo>
                      <a:pt x="18" y="58"/>
                      <a:pt x="6" y="46"/>
                      <a:pt x="6" y="32"/>
                    </a:cubicBezTo>
                    <a:cubicBezTo>
                      <a:pt x="6" y="18"/>
                      <a:pt x="18" y="6"/>
                      <a:pt x="32" y="6"/>
                    </a:cubicBezTo>
                    <a:cubicBezTo>
                      <a:pt x="35" y="6"/>
                      <a:pt x="37" y="7"/>
                      <a:pt x="39" y="7"/>
                    </a:cubicBezTo>
                    <a:cubicBezTo>
                      <a:pt x="44" y="2"/>
                      <a:pt x="44" y="2"/>
                      <a:pt x="44" y="2"/>
                    </a:cubicBezTo>
                    <a:cubicBezTo>
                      <a:pt x="40" y="1"/>
                      <a:pt x="36" y="0"/>
                      <a:pt x="32" y="0"/>
                    </a:cubicBezTo>
                    <a:cubicBezTo>
                      <a:pt x="14" y="0"/>
                      <a:pt x="0" y="14"/>
                      <a:pt x="0" y="32"/>
                    </a:cubicBezTo>
                    <a:cubicBezTo>
                      <a:pt x="0" y="50"/>
                      <a:pt x="14" y="64"/>
                      <a:pt x="32" y="64"/>
                    </a:cubicBezTo>
                    <a:cubicBezTo>
                      <a:pt x="50" y="64"/>
                      <a:pt x="64" y="50"/>
                      <a:pt x="64" y="32"/>
                    </a:cubicBezTo>
                    <a:lnTo>
                      <a:pt x="58" y="32"/>
                    </a:lnTo>
                    <a:close/>
                    <a:moveTo>
                      <a:pt x="58" y="32"/>
                    </a:moveTo>
                    <a:cubicBezTo>
                      <a:pt x="58" y="32"/>
                      <a:pt x="58" y="32"/>
                      <a:pt x="58" y="32"/>
                    </a:cubicBezTo>
                  </a:path>
                </a:pathLst>
              </a:custGeom>
              <a:solidFill>
                <a:srgbClr val="3275B9"/>
              </a:solidFill>
              <a:ln w="4205" cap="flat">
                <a:noFill/>
                <a:prstDash val="solid"/>
                <a:miter/>
              </a:ln>
            </p:spPr>
            <p:txBody>
              <a:bodyPr rtlCol="0" anchor="ctr"/>
              <a:lstStyle/>
              <a:p>
                <a:endParaRPr lang="ko-KR" altLang="en-US" dirty="0"/>
              </a:p>
            </p:txBody>
          </p:sp>
          <p:sp>
            <p:nvSpPr>
              <p:cNvPr id="51" name="TextBox 50">
                <a:extLst>
                  <a:ext uri="{FF2B5EF4-FFF2-40B4-BE49-F238E27FC236}">
                    <a16:creationId xmlns:a16="http://schemas.microsoft.com/office/drawing/2014/main" id="{5CF91FC8-41A7-8CE3-5BBA-2AE37B15E4D0}"/>
                  </a:ext>
                </a:extLst>
              </p:cNvPr>
              <p:cNvSpPr txBox="1"/>
              <p:nvPr/>
            </p:nvSpPr>
            <p:spPr>
              <a:xfrm>
                <a:off x="1184278" y="1785644"/>
                <a:ext cx="1667123" cy="184666"/>
              </a:xfrm>
              <a:prstGeom prst="rect">
                <a:avLst/>
              </a:prstGeom>
              <a:noFill/>
            </p:spPr>
            <p:txBody>
              <a:bodyPr wrap="none" lIns="0" tIns="0" rIns="0" bIns="0" rtlCol="0" anchor="t">
                <a:spAutoFit/>
              </a:bodyPr>
              <a:lstStyle>
                <a:defPPr>
                  <a:defRPr lang="ko-KR"/>
                </a:defPPr>
                <a:lvl1pPr>
                  <a:spcAft>
                    <a:spcPts val="300"/>
                  </a:spcAft>
                  <a:defRPr sz="1200">
                    <a:ln>
                      <a:solidFill>
                        <a:schemeClr val="accent1">
                          <a:shade val="50000"/>
                          <a:alpha val="0"/>
                        </a:schemeClr>
                      </a:solidFill>
                    </a:ln>
                    <a:solidFill>
                      <a:srgbClr val="189F98"/>
                    </a:solidFill>
                    <a:latin typeface="엘리스 DX널리체  Medium" panose="020B0600000101010101" pitchFamily="50" charset="-127"/>
                    <a:ea typeface="엘리스 DX널리체  Medium" panose="020B0600000101010101" pitchFamily="50" charset="-127"/>
                  </a:defRPr>
                </a:lvl1pPr>
              </a:lstStyle>
              <a:p>
                <a:r>
                  <a:rPr lang="en-US" altLang="ko-KR" b="1" dirty="0">
                    <a:solidFill>
                      <a:srgbClr val="3275B9"/>
                    </a:solidFill>
                    <a:latin typeface="Kim jung chul Gothic Bold" panose="020B0803000000000000" pitchFamily="50" charset="-127"/>
                    <a:ea typeface="Kim jung chul Gothic Bold" panose="020B0803000000000000" pitchFamily="50" charset="-127"/>
                  </a:rPr>
                  <a:t>(</a:t>
                </a:r>
                <a:r>
                  <a:rPr lang="ko-KR" altLang="en-US" b="1" dirty="0">
                    <a:solidFill>
                      <a:srgbClr val="3275B9"/>
                    </a:solidFill>
                    <a:latin typeface="Kim jung chul Gothic Bold" panose="020B0803000000000000" pitchFamily="50" charset="-127"/>
                    <a:ea typeface="Kim jung chul Gothic Bold" panose="020B0803000000000000" pitchFamily="50" charset="-127"/>
                  </a:rPr>
                  <a:t>바</a:t>
                </a:r>
                <a:r>
                  <a:rPr lang="en-US" altLang="ko-KR" b="1" dirty="0">
                    <a:solidFill>
                      <a:srgbClr val="3275B9"/>
                    </a:solidFill>
                    <a:latin typeface="Kim jung chul Gothic Bold" panose="020B0803000000000000" pitchFamily="50" charset="-127"/>
                    <a:ea typeface="Kim jung chul Gothic Bold" panose="020B0803000000000000" pitchFamily="50" charset="-127"/>
                  </a:rPr>
                  <a:t>) </a:t>
                </a:r>
                <a:r>
                  <a:rPr lang="ko-KR" altLang="en-US" b="1" dirty="0">
                    <a:solidFill>
                      <a:srgbClr val="3275B9"/>
                    </a:solidFill>
                    <a:latin typeface="Kim jung chul Gothic Bold" panose="020B0803000000000000" pitchFamily="50" charset="-127"/>
                    <a:ea typeface="Kim jung chul Gothic Bold" panose="020B0803000000000000" pitchFamily="50" charset="-127"/>
                  </a:rPr>
                  <a:t>학습자 개별 특성 지원</a:t>
                </a:r>
              </a:p>
            </p:txBody>
          </p:sp>
        </p:grpSp>
        <p:grpSp>
          <p:nvGrpSpPr>
            <p:cNvPr id="2" name="그룹 1">
              <a:extLst>
                <a:ext uri="{FF2B5EF4-FFF2-40B4-BE49-F238E27FC236}">
                  <a16:creationId xmlns:a16="http://schemas.microsoft.com/office/drawing/2014/main" id="{7BAD473F-75BC-CB9F-DEF3-BCCD3BAEB310}"/>
                </a:ext>
              </a:extLst>
            </p:cNvPr>
            <p:cNvGrpSpPr/>
            <p:nvPr/>
          </p:nvGrpSpPr>
          <p:grpSpPr>
            <a:xfrm>
              <a:off x="629410" y="1500187"/>
              <a:ext cx="921727" cy="792655"/>
              <a:chOff x="629410" y="1500187"/>
              <a:chExt cx="921727" cy="792655"/>
            </a:xfrm>
          </p:grpSpPr>
          <p:sp>
            <p:nvSpPr>
              <p:cNvPr id="45" name="TextBox 44">
                <a:extLst>
                  <a:ext uri="{FF2B5EF4-FFF2-40B4-BE49-F238E27FC236}">
                    <a16:creationId xmlns:a16="http://schemas.microsoft.com/office/drawing/2014/main" id="{AA7C6CDC-967C-3220-923E-D81F579F9805}"/>
                  </a:ext>
                </a:extLst>
              </p:cNvPr>
              <p:cNvSpPr txBox="1"/>
              <p:nvPr/>
            </p:nvSpPr>
            <p:spPr>
              <a:xfrm>
                <a:off x="629410" y="2062010"/>
                <a:ext cx="921727" cy="230832"/>
              </a:xfrm>
              <a:prstGeom prst="rect">
                <a:avLst/>
              </a:prstGeom>
              <a:noFill/>
            </p:spPr>
            <p:txBody>
              <a:bodyPr wrap="none" lIns="0" tIns="0" rIns="0" bIns="0" rtlCol="0" anchor="t">
                <a:spAutoFit/>
              </a:bodyPr>
              <a:lstStyle/>
              <a:p>
                <a:pPr algn="ctr"/>
                <a:r>
                  <a:rPr lang="ko-KR" altLang="en-US" sz="1500" dirty="0">
                    <a:ln>
                      <a:solidFill>
                        <a:schemeClr val="bg1">
                          <a:alpha val="0"/>
                        </a:schemeClr>
                      </a:solidFill>
                    </a:ln>
                    <a:solidFill>
                      <a:schemeClr val="bg1"/>
                    </a:solidFill>
                    <a:latin typeface="Kim jung chul Gothic Bold" panose="020B0803000000000000" pitchFamily="50" charset="-127"/>
                    <a:ea typeface="Kim jung chul Gothic Bold" panose="020B0803000000000000" pitchFamily="50" charset="-127"/>
                  </a:rPr>
                  <a:t>평가의 방법</a:t>
                </a:r>
                <a:endParaRPr lang="ko-KR" altLang="en-US" sz="1500" dirty="0">
                  <a:ln>
                    <a:solidFill>
                      <a:schemeClr val="accent1">
                        <a:shade val="50000"/>
                        <a:alpha val="0"/>
                      </a:schemeClr>
                    </a:solidFill>
                  </a:ln>
                  <a:solidFill>
                    <a:schemeClr val="bg1"/>
                  </a:solidFill>
                  <a:latin typeface="Kim jung chul Gothic Regular" panose="020B0503000000000000" pitchFamily="50" charset="-127"/>
                  <a:ea typeface="Kim jung chul Gothic Regular" panose="020B0503000000000000" pitchFamily="50" charset="-127"/>
                </a:endParaRPr>
              </a:p>
            </p:txBody>
          </p:sp>
          <p:sp>
            <p:nvSpPr>
              <p:cNvPr id="8" name="자유형: 도형 7">
                <a:extLst>
                  <a:ext uri="{FF2B5EF4-FFF2-40B4-BE49-F238E27FC236}">
                    <a16:creationId xmlns:a16="http://schemas.microsoft.com/office/drawing/2014/main" id="{E37CF781-2B64-FAB9-4A7B-20BA0016E586}"/>
                  </a:ext>
                </a:extLst>
              </p:cNvPr>
              <p:cNvSpPr/>
              <p:nvPr/>
            </p:nvSpPr>
            <p:spPr>
              <a:xfrm>
                <a:off x="812657" y="1500187"/>
                <a:ext cx="555232" cy="482323"/>
              </a:xfrm>
              <a:custGeom>
                <a:avLst/>
                <a:gdLst>
                  <a:gd name="connsiteX0" fmla="*/ 294905 w 510944"/>
                  <a:gd name="connsiteY0" fmla="*/ 309663 h 443850"/>
                  <a:gd name="connsiteX1" fmla="*/ 282809 w 510944"/>
                  <a:gd name="connsiteY1" fmla="*/ 321760 h 443850"/>
                  <a:gd name="connsiteX2" fmla="*/ 294905 w 510944"/>
                  <a:gd name="connsiteY2" fmla="*/ 333856 h 443850"/>
                  <a:gd name="connsiteX3" fmla="*/ 397480 w 510944"/>
                  <a:gd name="connsiteY3" fmla="*/ 333856 h 443850"/>
                  <a:gd name="connsiteX4" fmla="*/ 409577 w 510944"/>
                  <a:gd name="connsiteY4" fmla="*/ 321760 h 443850"/>
                  <a:gd name="connsiteX5" fmla="*/ 397480 w 510944"/>
                  <a:gd name="connsiteY5" fmla="*/ 309663 h 443850"/>
                  <a:gd name="connsiteX6" fmla="*/ 111527 w 510944"/>
                  <a:gd name="connsiteY6" fmla="*/ 309663 h 443850"/>
                  <a:gd name="connsiteX7" fmla="*/ 99430 w 510944"/>
                  <a:gd name="connsiteY7" fmla="*/ 321760 h 443850"/>
                  <a:gd name="connsiteX8" fmla="*/ 111527 w 510944"/>
                  <a:gd name="connsiteY8" fmla="*/ 333856 h 443850"/>
                  <a:gd name="connsiteX9" fmla="*/ 214102 w 510944"/>
                  <a:gd name="connsiteY9" fmla="*/ 333856 h 443850"/>
                  <a:gd name="connsiteX10" fmla="*/ 226198 w 510944"/>
                  <a:gd name="connsiteY10" fmla="*/ 321760 h 443850"/>
                  <a:gd name="connsiteX11" fmla="*/ 214102 w 510944"/>
                  <a:gd name="connsiteY11" fmla="*/ 309663 h 443850"/>
                  <a:gd name="connsiteX12" fmla="*/ 294905 w 510944"/>
                  <a:gd name="connsiteY12" fmla="*/ 262327 h 443850"/>
                  <a:gd name="connsiteX13" fmla="*/ 282809 w 510944"/>
                  <a:gd name="connsiteY13" fmla="*/ 274423 h 443850"/>
                  <a:gd name="connsiteX14" fmla="*/ 294905 w 510944"/>
                  <a:gd name="connsiteY14" fmla="*/ 286519 h 443850"/>
                  <a:gd name="connsiteX15" fmla="*/ 397480 w 510944"/>
                  <a:gd name="connsiteY15" fmla="*/ 286519 h 443850"/>
                  <a:gd name="connsiteX16" fmla="*/ 409577 w 510944"/>
                  <a:gd name="connsiteY16" fmla="*/ 274423 h 443850"/>
                  <a:gd name="connsiteX17" fmla="*/ 397480 w 510944"/>
                  <a:gd name="connsiteY17" fmla="*/ 262327 h 443850"/>
                  <a:gd name="connsiteX18" fmla="*/ 111527 w 510944"/>
                  <a:gd name="connsiteY18" fmla="*/ 262327 h 443850"/>
                  <a:gd name="connsiteX19" fmla="*/ 99430 w 510944"/>
                  <a:gd name="connsiteY19" fmla="*/ 274423 h 443850"/>
                  <a:gd name="connsiteX20" fmla="*/ 111527 w 510944"/>
                  <a:gd name="connsiteY20" fmla="*/ 286519 h 443850"/>
                  <a:gd name="connsiteX21" fmla="*/ 214102 w 510944"/>
                  <a:gd name="connsiteY21" fmla="*/ 286519 h 443850"/>
                  <a:gd name="connsiteX22" fmla="*/ 226198 w 510944"/>
                  <a:gd name="connsiteY22" fmla="*/ 274423 h 443850"/>
                  <a:gd name="connsiteX23" fmla="*/ 214102 w 510944"/>
                  <a:gd name="connsiteY23" fmla="*/ 262327 h 443850"/>
                  <a:gd name="connsiteX24" fmla="*/ 294905 w 510944"/>
                  <a:gd name="connsiteY24" fmla="*/ 214991 h 443850"/>
                  <a:gd name="connsiteX25" fmla="*/ 282809 w 510944"/>
                  <a:gd name="connsiteY25" fmla="*/ 227086 h 443850"/>
                  <a:gd name="connsiteX26" fmla="*/ 294905 w 510944"/>
                  <a:gd name="connsiteY26" fmla="*/ 239183 h 443850"/>
                  <a:gd name="connsiteX27" fmla="*/ 397480 w 510944"/>
                  <a:gd name="connsiteY27" fmla="*/ 239183 h 443850"/>
                  <a:gd name="connsiteX28" fmla="*/ 409577 w 510944"/>
                  <a:gd name="connsiteY28" fmla="*/ 227086 h 443850"/>
                  <a:gd name="connsiteX29" fmla="*/ 397480 w 510944"/>
                  <a:gd name="connsiteY29" fmla="*/ 214991 h 443850"/>
                  <a:gd name="connsiteX30" fmla="*/ 111527 w 510944"/>
                  <a:gd name="connsiteY30" fmla="*/ 214991 h 443850"/>
                  <a:gd name="connsiteX31" fmla="*/ 99430 w 510944"/>
                  <a:gd name="connsiteY31" fmla="*/ 227086 h 443850"/>
                  <a:gd name="connsiteX32" fmla="*/ 111527 w 510944"/>
                  <a:gd name="connsiteY32" fmla="*/ 239183 h 443850"/>
                  <a:gd name="connsiteX33" fmla="*/ 214102 w 510944"/>
                  <a:gd name="connsiteY33" fmla="*/ 239183 h 443850"/>
                  <a:gd name="connsiteX34" fmla="*/ 226198 w 510944"/>
                  <a:gd name="connsiteY34" fmla="*/ 227086 h 443850"/>
                  <a:gd name="connsiteX35" fmla="*/ 214102 w 510944"/>
                  <a:gd name="connsiteY35" fmla="*/ 214991 h 443850"/>
                  <a:gd name="connsiteX36" fmla="*/ 294905 w 510944"/>
                  <a:gd name="connsiteY36" fmla="*/ 167654 h 443850"/>
                  <a:gd name="connsiteX37" fmla="*/ 282809 w 510944"/>
                  <a:gd name="connsiteY37" fmla="*/ 179750 h 443850"/>
                  <a:gd name="connsiteX38" fmla="*/ 294905 w 510944"/>
                  <a:gd name="connsiteY38" fmla="*/ 191846 h 443850"/>
                  <a:gd name="connsiteX39" fmla="*/ 397480 w 510944"/>
                  <a:gd name="connsiteY39" fmla="*/ 191846 h 443850"/>
                  <a:gd name="connsiteX40" fmla="*/ 409577 w 510944"/>
                  <a:gd name="connsiteY40" fmla="*/ 179750 h 443850"/>
                  <a:gd name="connsiteX41" fmla="*/ 397480 w 510944"/>
                  <a:gd name="connsiteY41" fmla="*/ 167654 h 443850"/>
                  <a:gd name="connsiteX42" fmla="*/ 111527 w 510944"/>
                  <a:gd name="connsiteY42" fmla="*/ 167654 h 443850"/>
                  <a:gd name="connsiteX43" fmla="*/ 99430 w 510944"/>
                  <a:gd name="connsiteY43" fmla="*/ 179750 h 443850"/>
                  <a:gd name="connsiteX44" fmla="*/ 111527 w 510944"/>
                  <a:gd name="connsiteY44" fmla="*/ 191846 h 443850"/>
                  <a:gd name="connsiteX45" fmla="*/ 214102 w 510944"/>
                  <a:gd name="connsiteY45" fmla="*/ 191846 h 443850"/>
                  <a:gd name="connsiteX46" fmla="*/ 226198 w 510944"/>
                  <a:gd name="connsiteY46" fmla="*/ 179750 h 443850"/>
                  <a:gd name="connsiteX47" fmla="*/ 214102 w 510944"/>
                  <a:gd name="connsiteY47" fmla="*/ 167654 h 443850"/>
                  <a:gd name="connsiteX48" fmla="*/ 0 w 510944"/>
                  <a:gd name="connsiteY48" fmla="*/ 141203 h 443850"/>
                  <a:gd name="connsiteX49" fmla="*/ 45482 w 510944"/>
                  <a:gd name="connsiteY49" fmla="*/ 141203 h 443850"/>
                  <a:gd name="connsiteX50" fmla="*/ 45482 w 510944"/>
                  <a:gd name="connsiteY50" fmla="*/ 371999 h 443850"/>
                  <a:gd name="connsiteX51" fmla="*/ 54756 w 510944"/>
                  <a:gd name="connsiteY51" fmla="*/ 391031 h 443850"/>
                  <a:gd name="connsiteX52" fmla="*/ 75400 w 510944"/>
                  <a:gd name="connsiteY52" fmla="*/ 395465 h 443850"/>
                  <a:gd name="connsiteX53" fmla="*/ 241279 w 510944"/>
                  <a:gd name="connsiteY53" fmla="*/ 413368 h 443850"/>
                  <a:gd name="connsiteX54" fmla="*/ 255472 w 510944"/>
                  <a:gd name="connsiteY54" fmla="*/ 417964 h 443850"/>
                  <a:gd name="connsiteX55" fmla="*/ 269665 w 510944"/>
                  <a:gd name="connsiteY55" fmla="*/ 413368 h 443850"/>
                  <a:gd name="connsiteX56" fmla="*/ 435464 w 510944"/>
                  <a:gd name="connsiteY56" fmla="*/ 395465 h 443850"/>
                  <a:gd name="connsiteX57" fmla="*/ 456270 w 510944"/>
                  <a:gd name="connsiteY57" fmla="*/ 390949 h 443850"/>
                  <a:gd name="connsiteX58" fmla="*/ 465462 w 510944"/>
                  <a:gd name="connsiteY58" fmla="*/ 371999 h 443850"/>
                  <a:gd name="connsiteX59" fmla="*/ 465462 w 510944"/>
                  <a:gd name="connsiteY59" fmla="*/ 141203 h 443850"/>
                  <a:gd name="connsiteX60" fmla="*/ 510944 w 510944"/>
                  <a:gd name="connsiteY60" fmla="*/ 141203 h 443850"/>
                  <a:gd name="connsiteX61" fmla="*/ 510944 w 510944"/>
                  <a:gd name="connsiteY61" fmla="*/ 443850 h 443850"/>
                  <a:gd name="connsiteX62" fmla="*/ 0 w 510944"/>
                  <a:gd name="connsiteY62" fmla="*/ 443850 h 443850"/>
                  <a:gd name="connsiteX63" fmla="*/ 323210 w 510944"/>
                  <a:gd name="connsiteY63" fmla="*/ 0 h 443850"/>
                  <a:gd name="connsiteX64" fmla="*/ 340468 w 510944"/>
                  <a:gd name="connsiteY64" fmla="*/ 1371 h 443850"/>
                  <a:gd name="connsiteX65" fmla="*/ 373611 w 510944"/>
                  <a:gd name="connsiteY65" fmla="*/ 10887 h 443850"/>
                  <a:gd name="connsiteX66" fmla="*/ 374336 w 510944"/>
                  <a:gd name="connsiteY66" fmla="*/ 11209 h 443850"/>
                  <a:gd name="connsiteX67" fmla="*/ 377966 w 510944"/>
                  <a:gd name="connsiteY67" fmla="*/ 16773 h 443850"/>
                  <a:gd name="connsiteX68" fmla="*/ 377320 w 510944"/>
                  <a:gd name="connsiteY68" fmla="*/ 19757 h 443850"/>
                  <a:gd name="connsiteX69" fmla="*/ 364498 w 510944"/>
                  <a:gd name="connsiteY69" fmla="*/ 39756 h 443850"/>
                  <a:gd name="connsiteX70" fmla="*/ 326113 w 510944"/>
                  <a:gd name="connsiteY70" fmla="*/ 71207 h 443850"/>
                  <a:gd name="connsiteX71" fmla="*/ 304259 w 510944"/>
                  <a:gd name="connsiteY71" fmla="*/ 78303 h 443850"/>
                  <a:gd name="connsiteX72" fmla="*/ 300630 w 510944"/>
                  <a:gd name="connsiteY72" fmla="*/ 78544 h 443850"/>
                  <a:gd name="connsiteX73" fmla="*/ 292728 w 510944"/>
                  <a:gd name="connsiteY73" fmla="*/ 77981 h 443850"/>
                  <a:gd name="connsiteX74" fmla="*/ 286277 w 510944"/>
                  <a:gd name="connsiteY74" fmla="*/ 76529 h 443850"/>
                  <a:gd name="connsiteX75" fmla="*/ 272648 w 510944"/>
                  <a:gd name="connsiteY75" fmla="*/ 69997 h 443850"/>
                  <a:gd name="connsiteX76" fmla="*/ 270712 w 510944"/>
                  <a:gd name="connsiteY76" fmla="*/ 68142 h 443850"/>
                  <a:gd name="connsiteX77" fmla="*/ 269584 w 510944"/>
                  <a:gd name="connsiteY77" fmla="*/ 67013 h 443850"/>
                  <a:gd name="connsiteX78" fmla="*/ 269584 w 510944"/>
                  <a:gd name="connsiteY78" fmla="*/ 117737 h 443850"/>
                  <a:gd name="connsiteX79" fmla="*/ 444414 w 510944"/>
                  <a:gd name="connsiteY79" fmla="*/ 105076 h 443850"/>
                  <a:gd name="connsiteX80" fmla="*/ 453446 w 510944"/>
                  <a:gd name="connsiteY80" fmla="*/ 116769 h 443850"/>
                  <a:gd name="connsiteX81" fmla="*/ 453446 w 510944"/>
                  <a:gd name="connsiteY81" fmla="*/ 371999 h 443850"/>
                  <a:gd name="connsiteX82" fmla="*/ 448850 w 510944"/>
                  <a:gd name="connsiteY82" fmla="*/ 381515 h 443850"/>
                  <a:gd name="connsiteX83" fmla="*/ 438446 w 510944"/>
                  <a:gd name="connsiteY83" fmla="*/ 383773 h 443850"/>
                  <a:gd name="connsiteX84" fmla="*/ 262648 w 510944"/>
                  <a:gd name="connsiteY84" fmla="*/ 403610 h 443850"/>
                  <a:gd name="connsiteX85" fmla="*/ 248455 w 510944"/>
                  <a:gd name="connsiteY85" fmla="*/ 403610 h 443850"/>
                  <a:gd name="connsiteX86" fmla="*/ 144589 w 510944"/>
                  <a:gd name="connsiteY86" fmla="*/ 374499 h 443850"/>
                  <a:gd name="connsiteX87" fmla="*/ 72577 w 510944"/>
                  <a:gd name="connsiteY87" fmla="*/ 383773 h 443850"/>
                  <a:gd name="connsiteX88" fmla="*/ 62255 w 510944"/>
                  <a:gd name="connsiteY88" fmla="*/ 381515 h 443850"/>
                  <a:gd name="connsiteX89" fmla="*/ 62012 w 510944"/>
                  <a:gd name="connsiteY89" fmla="*/ 381595 h 443850"/>
                  <a:gd name="connsiteX90" fmla="*/ 57416 w 510944"/>
                  <a:gd name="connsiteY90" fmla="*/ 372080 h 443850"/>
                  <a:gd name="connsiteX91" fmla="*/ 57416 w 510944"/>
                  <a:gd name="connsiteY91" fmla="*/ 116849 h 443850"/>
                  <a:gd name="connsiteX92" fmla="*/ 66528 w 510944"/>
                  <a:gd name="connsiteY92" fmla="*/ 105157 h 443850"/>
                  <a:gd name="connsiteX93" fmla="*/ 241359 w 510944"/>
                  <a:gd name="connsiteY93" fmla="*/ 117817 h 443850"/>
                  <a:gd name="connsiteX94" fmla="*/ 241359 w 510944"/>
                  <a:gd name="connsiteY94" fmla="*/ 67094 h 443850"/>
                  <a:gd name="connsiteX95" fmla="*/ 240230 w 510944"/>
                  <a:gd name="connsiteY95" fmla="*/ 68223 h 443850"/>
                  <a:gd name="connsiteX96" fmla="*/ 238295 w 510944"/>
                  <a:gd name="connsiteY96" fmla="*/ 70077 h 443850"/>
                  <a:gd name="connsiteX97" fmla="*/ 224747 w 510944"/>
                  <a:gd name="connsiteY97" fmla="*/ 76610 h 443850"/>
                  <a:gd name="connsiteX98" fmla="*/ 218296 w 510944"/>
                  <a:gd name="connsiteY98" fmla="*/ 78061 h 443850"/>
                  <a:gd name="connsiteX99" fmla="*/ 210392 w 510944"/>
                  <a:gd name="connsiteY99" fmla="*/ 78626 h 443850"/>
                  <a:gd name="connsiteX100" fmla="*/ 206764 w 510944"/>
                  <a:gd name="connsiteY100" fmla="*/ 78384 h 443850"/>
                  <a:gd name="connsiteX101" fmla="*/ 184910 w 510944"/>
                  <a:gd name="connsiteY101" fmla="*/ 71287 h 443850"/>
                  <a:gd name="connsiteX102" fmla="*/ 146525 w 510944"/>
                  <a:gd name="connsiteY102" fmla="*/ 39756 h 443850"/>
                  <a:gd name="connsiteX103" fmla="*/ 133703 w 510944"/>
                  <a:gd name="connsiteY103" fmla="*/ 19838 h 443850"/>
                  <a:gd name="connsiteX104" fmla="*/ 133138 w 510944"/>
                  <a:gd name="connsiteY104" fmla="*/ 16854 h 443850"/>
                  <a:gd name="connsiteX105" fmla="*/ 136767 w 510944"/>
                  <a:gd name="connsiteY105" fmla="*/ 11290 h 443850"/>
                  <a:gd name="connsiteX106" fmla="*/ 137493 w 510944"/>
                  <a:gd name="connsiteY106" fmla="*/ 10967 h 443850"/>
                  <a:gd name="connsiteX107" fmla="*/ 170636 w 510944"/>
                  <a:gd name="connsiteY107" fmla="*/ 1452 h 443850"/>
                  <a:gd name="connsiteX108" fmla="*/ 187894 w 510944"/>
                  <a:gd name="connsiteY108" fmla="*/ 80 h 443850"/>
                  <a:gd name="connsiteX109" fmla="*/ 207006 w 510944"/>
                  <a:gd name="connsiteY109" fmla="*/ 1532 h 443850"/>
                  <a:gd name="connsiteX110" fmla="*/ 219424 w 510944"/>
                  <a:gd name="connsiteY110" fmla="*/ 4839 h 443850"/>
                  <a:gd name="connsiteX111" fmla="*/ 242166 w 510944"/>
                  <a:gd name="connsiteY111" fmla="*/ 18144 h 443850"/>
                  <a:gd name="connsiteX112" fmla="*/ 255633 w 510944"/>
                  <a:gd name="connsiteY112" fmla="*/ 40966 h 443850"/>
                  <a:gd name="connsiteX113" fmla="*/ 269099 w 510944"/>
                  <a:gd name="connsiteY113" fmla="*/ 18144 h 443850"/>
                  <a:gd name="connsiteX114" fmla="*/ 291841 w 510944"/>
                  <a:gd name="connsiteY114" fmla="*/ 4839 h 443850"/>
                  <a:gd name="connsiteX115" fmla="*/ 304259 w 510944"/>
                  <a:gd name="connsiteY115" fmla="*/ 1532 h 443850"/>
                  <a:gd name="connsiteX116" fmla="*/ 323210 w 510944"/>
                  <a:gd name="connsiteY116" fmla="*/ 0 h 44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10944" h="443850">
                    <a:moveTo>
                      <a:pt x="294905" y="309663"/>
                    </a:moveTo>
                    <a:cubicBezTo>
                      <a:pt x="288212" y="309663"/>
                      <a:pt x="282809" y="315066"/>
                      <a:pt x="282809" y="321760"/>
                    </a:cubicBezTo>
                    <a:cubicBezTo>
                      <a:pt x="282809" y="328452"/>
                      <a:pt x="288212" y="333856"/>
                      <a:pt x="294905" y="333856"/>
                    </a:cubicBezTo>
                    <a:lnTo>
                      <a:pt x="397480" y="333856"/>
                    </a:lnTo>
                    <a:cubicBezTo>
                      <a:pt x="404174" y="333856"/>
                      <a:pt x="409577" y="328452"/>
                      <a:pt x="409577" y="321760"/>
                    </a:cubicBezTo>
                    <a:cubicBezTo>
                      <a:pt x="409577" y="315066"/>
                      <a:pt x="404174" y="309663"/>
                      <a:pt x="397480" y="309663"/>
                    </a:cubicBezTo>
                    <a:close/>
                    <a:moveTo>
                      <a:pt x="111527" y="309663"/>
                    </a:moveTo>
                    <a:cubicBezTo>
                      <a:pt x="104833" y="309663"/>
                      <a:pt x="99430" y="315066"/>
                      <a:pt x="99430" y="321760"/>
                    </a:cubicBezTo>
                    <a:cubicBezTo>
                      <a:pt x="99430" y="328452"/>
                      <a:pt x="104833" y="333856"/>
                      <a:pt x="111527" y="333856"/>
                    </a:cubicBezTo>
                    <a:lnTo>
                      <a:pt x="214102" y="333856"/>
                    </a:lnTo>
                    <a:cubicBezTo>
                      <a:pt x="220796" y="333856"/>
                      <a:pt x="226198" y="328452"/>
                      <a:pt x="226198" y="321760"/>
                    </a:cubicBezTo>
                    <a:cubicBezTo>
                      <a:pt x="226198" y="315066"/>
                      <a:pt x="220796" y="309663"/>
                      <a:pt x="214102" y="309663"/>
                    </a:cubicBezTo>
                    <a:close/>
                    <a:moveTo>
                      <a:pt x="294905" y="262327"/>
                    </a:moveTo>
                    <a:cubicBezTo>
                      <a:pt x="288212" y="262327"/>
                      <a:pt x="282809" y="267730"/>
                      <a:pt x="282809" y="274423"/>
                    </a:cubicBezTo>
                    <a:cubicBezTo>
                      <a:pt x="282809" y="281117"/>
                      <a:pt x="288212" y="286519"/>
                      <a:pt x="294905" y="286519"/>
                    </a:cubicBezTo>
                    <a:lnTo>
                      <a:pt x="397480" y="286519"/>
                    </a:lnTo>
                    <a:cubicBezTo>
                      <a:pt x="404174" y="286519"/>
                      <a:pt x="409577" y="281117"/>
                      <a:pt x="409577" y="274423"/>
                    </a:cubicBezTo>
                    <a:cubicBezTo>
                      <a:pt x="409577" y="267730"/>
                      <a:pt x="404174" y="262327"/>
                      <a:pt x="397480" y="262327"/>
                    </a:cubicBezTo>
                    <a:close/>
                    <a:moveTo>
                      <a:pt x="111527" y="262327"/>
                    </a:moveTo>
                    <a:cubicBezTo>
                      <a:pt x="104833" y="262327"/>
                      <a:pt x="99430" y="267730"/>
                      <a:pt x="99430" y="274423"/>
                    </a:cubicBezTo>
                    <a:cubicBezTo>
                      <a:pt x="99430" y="281117"/>
                      <a:pt x="104833" y="286519"/>
                      <a:pt x="111527" y="286519"/>
                    </a:cubicBezTo>
                    <a:lnTo>
                      <a:pt x="214102" y="286519"/>
                    </a:lnTo>
                    <a:cubicBezTo>
                      <a:pt x="220796" y="286519"/>
                      <a:pt x="226198" y="281117"/>
                      <a:pt x="226198" y="274423"/>
                    </a:cubicBezTo>
                    <a:cubicBezTo>
                      <a:pt x="226198" y="267730"/>
                      <a:pt x="220796" y="262327"/>
                      <a:pt x="214102" y="262327"/>
                    </a:cubicBezTo>
                    <a:close/>
                    <a:moveTo>
                      <a:pt x="294905" y="214991"/>
                    </a:moveTo>
                    <a:cubicBezTo>
                      <a:pt x="288212" y="214991"/>
                      <a:pt x="282809" y="220393"/>
                      <a:pt x="282809" y="227086"/>
                    </a:cubicBezTo>
                    <a:cubicBezTo>
                      <a:pt x="282809" y="233780"/>
                      <a:pt x="288212" y="239183"/>
                      <a:pt x="294905" y="239183"/>
                    </a:cubicBezTo>
                    <a:lnTo>
                      <a:pt x="397480" y="239183"/>
                    </a:lnTo>
                    <a:cubicBezTo>
                      <a:pt x="404174" y="239183"/>
                      <a:pt x="409577" y="233780"/>
                      <a:pt x="409577" y="227086"/>
                    </a:cubicBezTo>
                    <a:cubicBezTo>
                      <a:pt x="409577" y="220393"/>
                      <a:pt x="404174" y="214991"/>
                      <a:pt x="397480" y="214991"/>
                    </a:cubicBezTo>
                    <a:close/>
                    <a:moveTo>
                      <a:pt x="111527" y="214991"/>
                    </a:moveTo>
                    <a:cubicBezTo>
                      <a:pt x="104833" y="214991"/>
                      <a:pt x="99430" y="220393"/>
                      <a:pt x="99430" y="227086"/>
                    </a:cubicBezTo>
                    <a:cubicBezTo>
                      <a:pt x="99430" y="233780"/>
                      <a:pt x="104833" y="239183"/>
                      <a:pt x="111527" y="239183"/>
                    </a:cubicBezTo>
                    <a:lnTo>
                      <a:pt x="214102" y="239183"/>
                    </a:lnTo>
                    <a:cubicBezTo>
                      <a:pt x="220796" y="239183"/>
                      <a:pt x="226198" y="233780"/>
                      <a:pt x="226198" y="227086"/>
                    </a:cubicBezTo>
                    <a:cubicBezTo>
                      <a:pt x="226198" y="220393"/>
                      <a:pt x="220796" y="214991"/>
                      <a:pt x="214102" y="214991"/>
                    </a:cubicBezTo>
                    <a:close/>
                    <a:moveTo>
                      <a:pt x="294905" y="167654"/>
                    </a:moveTo>
                    <a:cubicBezTo>
                      <a:pt x="288212" y="167654"/>
                      <a:pt x="282809" y="173057"/>
                      <a:pt x="282809" y="179750"/>
                    </a:cubicBezTo>
                    <a:cubicBezTo>
                      <a:pt x="282809" y="186443"/>
                      <a:pt x="288212" y="191846"/>
                      <a:pt x="294905" y="191846"/>
                    </a:cubicBezTo>
                    <a:lnTo>
                      <a:pt x="397480" y="191846"/>
                    </a:lnTo>
                    <a:cubicBezTo>
                      <a:pt x="404174" y="191846"/>
                      <a:pt x="409577" y="186443"/>
                      <a:pt x="409577" y="179750"/>
                    </a:cubicBezTo>
                    <a:cubicBezTo>
                      <a:pt x="409577" y="173057"/>
                      <a:pt x="404174" y="167654"/>
                      <a:pt x="397480" y="167654"/>
                    </a:cubicBezTo>
                    <a:close/>
                    <a:moveTo>
                      <a:pt x="111527" y="167654"/>
                    </a:moveTo>
                    <a:cubicBezTo>
                      <a:pt x="104833" y="167654"/>
                      <a:pt x="99430" y="173057"/>
                      <a:pt x="99430" y="179750"/>
                    </a:cubicBezTo>
                    <a:cubicBezTo>
                      <a:pt x="99430" y="186443"/>
                      <a:pt x="104833" y="191846"/>
                      <a:pt x="111527" y="191846"/>
                    </a:cubicBezTo>
                    <a:lnTo>
                      <a:pt x="214102" y="191846"/>
                    </a:lnTo>
                    <a:cubicBezTo>
                      <a:pt x="220796" y="191846"/>
                      <a:pt x="226198" y="186443"/>
                      <a:pt x="226198" y="179750"/>
                    </a:cubicBezTo>
                    <a:cubicBezTo>
                      <a:pt x="226198" y="173057"/>
                      <a:pt x="220796" y="167654"/>
                      <a:pt x="214102" y="167654"/>
                    </a:cubicBezTo>
                    <a:close/>
                    <a:moveTo>
                      <a:pt x="0" y="141203"/>
                    </a:moveTo>
                    <a:lnTo>
                      <a:pt x="45482" y="141203"/>
                    </a:lnTo>
                    <a:lnTo>
                      <a:pt x="45482" y="371999"/>
                    </a:lnTo>
                    <a:cubicBezTo>
                      <a:pt x="45482" y="379499"/>
                      <a:pt x="48869" y="386433"/>
                      <a:pt x="54756" y="391031"/>
                    </a:cubicBezTo>
                    <a:cubicBezTo>
                      <a:pt x="60562" y="395627"/>
                      <a:pt x="68142" y="397240"/>
                      <a:pt x="75400" y="395465"/>
                    </a:cubicBezTo>
                    <a:cubicBezTo>
                      <a:pt x="170637" y="372240"/>
                      <a:pt x="223135" y="400223"/>
                      <a:pt x="241279" y="413368"/>
                    </a:cubicBezTo>
                    <a:cubicBezTo>
                      <a:pt x="245553" y="416432"/>
                      <a:pt x="250473" y="417964"/>
                      <a:pt x="255472" y="417964"/>
                    </a:cubicBezTo>
                    <a:cubicBezTo>
                      <a:pt x="260472" y="417964"/>
                      <a:pt x="265391" y="416432"/>
                      <a:pt x="269665" y="413368"/>
                    </a:cubicBezTo>
                    <a:cubicBezTo>
                      <a:pt x="287809" y="400223"/>
                      <a:pt x="340387" y="372240"/>
                      <a:pt x="435464" y="395465"/>
                    </a:cubicBezTo>
                    <a:cubicBezTo>
                      <a:pt x="442722" y="397240"/>
                      <a:pt x="450544" y="395547"/>
                      <a:pt x="456270" y="390949"/>
                    </a:cubicBezTo>
                    <a:cubicBezTo>
                      <a:pt x="462076" y="386433"/>
                      <a:pt x="465462" y="379499"/>
                      <a:pt x="465462" y="371999"/>
                    </a:cubicBezTo>
                    <a:lnTo>
                      <a:pt x="465462" y="141203"/>
                    </a:lnTo>
                    <a:lnTo>
                      <a:pt x="510944" y="141203"/>
                    </a:lnTo>
                    <a:lnTo>
                      <a:pt x="510944" y="443850"/>
                    </a:lnTo>
                    <a:lnTo>
                      <a:pt x="0" y="443850"/>
                    </a:lnTo>
                    <a:close/>
                    <a:moveTo>
                      <a:pt x="323210" y="0"/>
                    </a:moveTo>
                    <a:cubicBezTo>
                      <a:pt x="329258" y="80"/>
                      <a:pt x="335064" y="565"/>
                      <a:pt x="340468" y="1371"/>
                    </a:cubicBezTo>
                    <a:cubicBezTo>
                      <a:pt x="357805" y="4033"/>
                      <a:pt x="370547" y="9516"/>
                      <a:pt x="373611" y="10887"/>
                    </a:cubicBezTo>
                    <a:cubicBezTo>
                      <a:pt x="374014" y="11048"/>
                      <a:pt x="374336" y="11209"/>
                      <a:pt x="374336" y="11209"/>
                    </a:cubicBezTo>
                    <a:cubicBezTo>
                      <a:pt x="376595" y="12258"/>
                      <a:pt x="377966" y="14435"/>
                      <a:pt x="377966" y="16773"/>
                    </a:cubicBezTo>
                    <a:cubicBezTo>
                      <a:pt x="377966" y="17741"/>
                      <a:pt x="377804" y="18789"/>
                      <a:pt x="377320" y="19757"/>
                    </a:cubicBezTo>
                    <a:cubicBezTo>
                      <a:pt x="377240" y="20080"/>
                      <a:pt x="372965" y="28951"/>
                      <a:pt x="364498" y="39756"/>
                    </a:cubicBezTo>
                    <a:cubicBezTo>
                      <a:pt x="356031" y="50482"/>
                      <a:pt x="343371" y="63303"/>
                      <a:pt x="326113" y="71207"/>
                    </a:cubicBezTo>
                    <a:cubicBezTo>
                      <a:pt x="316839" y="75400"/>
                      <a:pt x="310469" y="77658"/>
                      <a:pt x="304259" y="78303"/>
                    </a:cubicBezTo>
                    <a:cubicBezTo>
                      <a:pt x="303050" y="78464"/>
                      <a:pt x="301840" y="78544"/>
                      <a:pt x="300630" y="78544"/>
                    </a:cubicBezTo>
                    <a:cubicBezTo>
                      <a:pt x="298130" y="78626"/>
                      <a:pt x="295550" y="78384"/>
                      <a:pt x="292728" y="77981"/>
                    </a:cubicBezTo>
                    <a:cubicBezTo>
                      <a:pt x="290470" y="77658"/>
                      <a:pt x="288292" y="77093"/>
                      <a:pt x="286277" y="76529"/>
                    </a:cubicBezTo>
                    <a:cubicBezTo>
                      <a:pt x="281034" y="74997"/>
                      <a:pt x="276438" y="72820"/>
                      <a:pt x="272648" y="69997"/>
                    </a:cubicBezTo>
                    <a:cubicBezTo>
                      <a:pt x="271922" y="69432"/>
                      <a:pt x="271357" y="68787"/>
                      <a:pt x="270712" y="68142"/>
                    </a:cubicBezTo>
                    <a:cubicBezTo>
                      <a:pt x="270309" y="67739"/>
                      <a:pt x="269584" y="67013"/>
                      <a:pt x="269584" y="67013"/>
                    </a:cubicBezTo>
                    <a:lnTo>
                      <a:pt x="269584" y="117737"/>
                    </a:lnTo>
                    <a:cubicBezTo>
                      <a:pt x="297082" y="102414"/>
                      <a:pt x="354660" y="82012"/>
                      <a:pt x="444414" y="105076"/>
                    </a:cubicBezTo>
                    <a:cubicBezTo>
                      <a:pt x="449736" y="106447"/>
                      <a:pt x="453446" y="111205"/>
                      <a:pt x="453446" y="116769"/>
                    </a:cubicBezTo>
                    <a:lnTo>
                      <a:pt x="453446" y="371999"/>
                    </a:lnTo>
                    <a:cubicBezTo>
                      <a:pt x="453446" y="375789"/>
                      <a:pt x="451753" y="379176"/>
                      <a:pt x="448850" y="381515"/>
                    </a:cubicBezTo>
                    <a:cubicBezTo>
                      <a:pt x="445946" y="383773"/>
                      <a:pt x="442076" y="384660"/>
                      <a:pt x="438446" y="383773"/>
                    </a:cubicBezTo>
                    <a:cubicBezTo>
                      <a:pt x="338371" y="359338"/>
                      <a:pt x="282164" y="389499"/>
                      <a:pt x="262648" y="403610"/>
                    </a:cubicBezTo>
                    <a:cubicBezTo>
                      <a:pt x="258374" y="406675"/>
                      <a:pt x="252730" y="406675"/>
                      <a:pt x="248455" y="403610"/>
                    </a:cubicBezTo>
                    <a:cubicBezTo>
                      <a:pt x="234262" y="393288"/>
                      <a:pt x="200555" y="374499"/>
                      <a:pt x="144589" y="374499"/>
                    </a:cubicBezTo>
                    <a:cubicBezTo>
                      <a:pt x="123704" y="374499"/>
                      <a:pt x="99753" y="377160"/>
                      <a:pt x="72577" y="383773"/>
                    </a:cubicBezTo>
                    <a:cubicBezTo>
                      <a:pt x="68948" y="384660"/>
                      <a:pt x="65238" y="383853"/>
                      <a:pt x="62255" y="381515"/>
                    </a:cubicBezTo>
                    <a:lnTo>
                      <a:pt x="62012" y="381595"/>
                    </a:lnTo>
                    <a:cubicBezTo>
                      <a:pt x="59109" y="379257"/>
                      <a:pt x="57416" y="375789"/>
                      <a:pt x="57416" y="372080"/>
                    </a:cubicBezTo>
                    <a:lnTo>
                      <a:pt x="57416" y="116849"/>
                    </a:lnTo>
                    <a:cubicBezTo>
                      <a:pt x="57416" y="111285"/>
                      <a:pt x="61126" y="106527"/>
                      <a:pt x="66528" y="105157"/>
                    </a:cubicBezTo>
                    <a:cubicBezTo>
                      <a:pt x="156121" y="82174"/>
                      <a:pt x="213780" y="102576"/>
                      <a:pt x="241359" y="117817"/>
                    </a:cubicBezTo>
                    <a:lnTo>
                      <a:pt x="241359" y="67094"/>
                    </a:lnTo>
                    <a:cubicBezTo>
                      <a:pt x="240956" y="67416"/>
                      <a:pt x="240553" y="67819"/>
                      <a:pt x="240230" y="68223"/>
                    </a:cubicBezTo>
                    <a:cubicBezTo>
                      <a:pt x="239665" y="68868"/>
                      <a:pt x="239020" y="69513"/>
                      <a:pt x="238295" y="70077"/>
                    </a:cubicBezTo>
                    <a:cubicBezTo>
                      <a:pt x="234504" y="72900"/>
                      <a:pt x="229989" y="75077"/>
                      <a:pt x="224747" y="76610"/>
                    </a:cubicBezTo>
                    <a:cubicBezTo>
                      <a:pt x="222650" y="77174"/>
                      <a:pt x="220554" y="77738"/>
                      <a:pt x="218296" y="78061"/>
                    </a:cubicBezTo>
                    <a:cubicBezTo>
                      <a:pt x="215473" y="78464"/>
                      <a:pt x="212893" y="78626"/>
                      <a:pt x="210392" y="78626"/>
                    </a:cubicBezTo>
                    <a:cubicBezTo>
                      <a:pt x="209183" y="78544"/>
                      <a:pt x="207974" y="78544"/>
                      <a:pt x="206764" y="78384"/>
                    </a:cubicBezTo>
                    <a:cubicBezTo>
                      <a:pt x="200555" y="77738"/>
                      <a:pt x="194184" y="75480"/>
                      <a:pt x="184910" y="71287"/>
                    </a:cubicBezTo>
                    <a:cubicBezTo>
                      <a:pt x="167653" y="63385"/>
                      <a:pt x="154992" y="50562"/>
                      <a:pt x="146525" y="39756"/>
                    </a:cubicBezTo>
                    <a:cubicBezTo>
                      <a:pt x="138138" y="28951"/>
                      <a:pt x="133864" y="20080"/>
                      <a:pt x="133703" y="19838"/>
                    </a:cubicBezTo>
                    <a:cubicBezTo>
                      <a:pt x="133299" y="18871"/>
                      <a:pt x="133138" y="17822"/>
                      <a:pt x="133138" y="16854"/>
                    </a:cubicBezTo>
                    <a:cubicBezTo>
                      <a:pt x="133219" y="14596"/>
                      <a:pt x="134509" y="12338"/>
                      <a:pt x="136767" y="11290"/>
                    </a:cubicBezTo>
                    <a:cubicBezTo>
                      <a:pt x="136848" y="11290"/>
                      <a:pt x="137090" y="11129"/>
                      <a:pt x="137493" y="10967"/>
                    </a:cubicBezTo>
                    <a:cubicBezTo>
                      <a:pt x="140557" y="9597"/>
                      <a:pt x="153298" y="4113"/>
                      <a:pt x="170636" y="1452"/>
                    </a:cubicBezTo>
                    <a:cubicBezTo>
                      <a:pt x="176040" y="645"/>
                      <a:pt x="181765" y="80"/>
                      <a:pt x="187894" y="80"/>
                    </a:cubicBezTo>
                    <a:cubicBezTo>
                      <a:pt x="193942" y="80"/>
                      <a:pt x="200312" y="484"/>
                      <a:pt x="207006" y="1532"/>
                    </a:cubicBezTo>
                    <a:cubicBezTo>
                      <a:pt x="211441" y="2338"/>
                      <a:pt x="215554" y="3468"/>
                      <a:pt x="219424" y="4839"/>
                    </a:cubicBezTo>
                    <a:cubicBezTo>
                      <a:pt x="228779" y="8064"/>
                      <a:pt x="236359" y="12742"/>
                      <a:pt x="242166" y="18144"/>
                    </a:cubicBezTo>
                    <a:cubicBezTo>
                      <a:pt x="249585" y="25080"/>
                      <a:pt x="253858" y="33144"/>
                      <a:pt x="255633" y="40966"/>
                    </a:cubicBezTo>
                    <a:cubicBezTo>
                      <a:pt x="257407" y="33144"/>
                      <a:pt x="261680" y="25080"/>
                      <a:pt x="269099" y="18144"/>
                    </a:cubicBezTo>
                    <a:cubicBezTo>
                      <a:pt x="274906" y="12742"/>
                      <a:pt x="282567" y="8064"/>
                      <a:pt x="291841" y="4839"/>
                    </a:cubicBezTo>
                    <a:cubicBezTo>
                      <a:pt x="295711" y="3468"/>
                      <a:pt x="299824" y="2338"/>
                      <a:pt x="304259" y="1532"/>
                    </a:cubicBezTo>
                    <a:cubicBezTo>
                      <a:pt x="310792" y="403"/>
                      <a:pt x="317162" y="0"/>
                      <a:pt x="323210" y="0"/>
                    </a:cubicBezTo>
                    <a:close/>
                  </a:path>
                </a:pathLst>
              </a:custGeom>
              <a:solidFill>
                <a:srgbClr val="FFFFFF"/>
              </a:solidFill>
              <a:ln w="9525" cap="flat">
                <a:noFill/>
                <a:prstDash val="solid"/>
                <a:miter/>
              </a:ln>
            </p:spPr>
            <p:txBody>
              <a:bodyPr rtlCol="0" anchor="ctr"/>
              <a:lstStyle/>
              <a:p>
                <a:endParaRPr lang="ko-KR" altLang="en-US" dirty="0"/>
              </a:p>
            </p:txBody>
          </p:sp>
        </p:grpSp>
      </p:grpSp>
    </p:spTree>
    <p:extLst>
      <p:ext uri="{BB962C8B-B14F-4D97-AF65-F5344CB8AC3E}">
        <p14:creationId xmlns:p14="http://schemas.microsoft.com/office/powerpoint/2010/main" val="2333895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14452</TotalTime>
  <Words>14330</Words>
  <Application>Microsoft Office PowerPoint</Application>
  <PresentationFormat>화면 슬라이드 쇼(4:3)</PresentationFormat>
  <Paragraphs>2349</Paragraphs>
  <Slides>78</Slides>
  <Notes>71</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78</vt:i4>
      </vt:variant>
    </vt:vector>
  </HeadingPairs>
  <TitlesOfParts>
    <vt:vector size="83" baseType="lpstr">
      <vt:lpstr>Kim jung chul Gothic Bold</vt:lpstr>
      <vt:lpstr>맑은 고딕</vt:lpstr>
      <vt:lpstr>Kim jung chul Gothic Regular</vt:lpstr>
      <vt:lpstr>Arial</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LION</dc:creator>
  <cp:lastModifiedBy>liondesign  design team</cp:lastModifiedBy>
  <cp:revision>300</cp:revision>
  <dcterms:created xsi:type="dcterms:W3CDTF">2014-09-15T04:58:47Z</dcterms:created>
  <dcterms:modified xsi:type="dcterms:W3CDTF">2024-02-27T09:23:49Z</dcterms:modified>
</cp:coreProperties>
</file>